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64" r:id="rId3"/>
    <p:sldId id="257" r:id="rId4"/>
    <p:sldId id="263" r:id="rId5"/>
    <p:sldId id="258" r:id="rId6"/>
    <p:sldId id="262" r:id="rId7"/>
    <p:sldId id="261" r:id="rId8"/>
    <p:sldId id="260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48" d="100"/>
          <a:sy n="48" d="100"/>
        </p:scale>
        <p:origin x="19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ício Ambrósio" userId="f38195df665f09fc" providerId="LiveId" clId="{C2E8404B-3411-4993-92EF-B98340C4FECF}"/>
    <pc:docChg chg="undo redo custSel addSld modSld sldOrd">
      <pc:chgData name="Maurício Ambrósio" userId="f38195df665f09fc" providerId="LiveId" clId="{C2E8404B-3411-4993-92EF-B98340C4FECF}" dt="2020-12-09T07:18:42.201" v="2884" actId="20577"/>
      <pc:docMkLst>
        <pc:docMk/>
      </pc:docMkLst>
      <pc:sldChg chg="addSp modSp mod">
        <pc:chgData name="Maurício Ambrósio" userId="f38195df665f09fc" providerId="LiveId" clId="{C2E8404B-3411-4993-92EF-B98340C4FECF}" dt="2020-12-09T06:19:58.384" v="703"/>
        <pc:sldMkLst>
          <pc:docMk/>
          <pc:sldMk cId="294470574" sldId="256"/>
        </pc:sldMkLst>
        <pc:spChg chg="mod">
          <ac:chgData name="Maurício Ambrósio" userId="f38195df665f09fc" providerId="LiveId" clId="{C2E8404B-3411-4993-92EF-B98340C4FECF}" dt="2020-12-09T06:19:35.913" v="699" actId="27636"/>
          <ac:spMkLst>
            <pc:docMk/>
            <pc:sldMk cId="294470574" sldId="256"/>
            <ac:spMk id="2" creationId="{00000000-0000-0000-0000-000000000000}"/>
          </ac:spMkLst>
        </pc:spChg>
        <pc:spChg chg="mod">
          <ac:chgData name="Maurício Ambrósio" userId="f38195df665f09fc" providerId="LiveId" clId="{C2E8404B-3411-4993-92EF-B98340C4FECF}" dt="2020-12-09T06:19:58.384" v="703"/>
          <ac:spMkLst>
            <pc:docMk/>
            <pc:sldMk cId="294470574" sldId="256"/>
            <ac:spMk id="3" creationId="{9116F82A-1360-4CED-BE38-A928597585EF}"/>
          </ac:spMkLst>
        </pc:spChg>
        <pc:spChg chg="add mod">
          <ac:chgData name="Maurício Ambrósio" userId="f38195df665f09fc" providerId="LiveId" clId="{C2E8404B-3411-4993-92EF-B98340C4FECF}" dt="2020-12-09T06:18:37.553" v="687" actId="20577"/>
          <ac:spMkLst>
            <pc:docMk/>
            <pc:sldMk cId="294470574" sldId="256"/>
            <ac:spMk id="5" creationId="{3ED9F7B4-3EA5-46C3-B283-80FEBCFC7AFC}"/>
          </ac:spMkLst>
        </pc:spChg>
      </pc:sldChg>
      <pc:sldChg chg="modSp mod">
        <pc:chgData name="Maurício Ambrósio" userId="f38195df665f09fc" providerId="LiveId" clId="{C2E8404B-3411-4993-92EF-B98340C4FECF}" dt="2020-12-09T07:17:29.718" v="2844" actId="20577"/>
        <pc:sldMkLst>
          <pc:docMk/>
          <pc:sldMk cId="1327520089" sldId="257"/>
        </pc:sldMkLst>
        <pc:spChg chg="mod">
          <ac:chgData name="Maurício Ambrósio" userId="f38195df665f09fc" providerId="LiveId" clId="{C2E8404B-3411-4993-92EF-B98340C4FECF}" dt="2020-12-09T06:19:58.384" v="703"/>
          <ac:spMkLst>
            <pc:docMk/>
            <pc:sldMk cId="1327520089" sldId="257"/>
            <ac:spMk id="2" creationId="{00000000-0000-0000-0000-000000000000}"/>
          </ac:spMkLst>
        </pc:spChg>
        <pc:spChg chg="mod">
          <ac:chgData name="Maurício Ambrósio" userId="f38195df665f09fc" providerId="LiveId" clId="{C2E8404B-3411-4993-92EF-B98340C4FECF}" dt="2020-12-09T06:19:58.384" v="703"/>
          <ac:spMkLst>
            <pc:docMk/>
            <pc:sldMk cId="1327520089" sldId="257"/>
            <ac:spMk id="3" creationId="{6915E4DD-6B31-48DF-88B2-37788E6E0DEF}"/>
          </ac:spMkLst>
        </pc:spChg>
        <pc:spChg chg="mod">
          <ac:chgData name="Maurício Ambrósio" userId="f38195df665f09fc" providerId="LiveId" clId="{C2E8404B-3411-4993-92EF-B98340C4FECF}" dt="2020-12-09T07:17:29.718" v="2844" actId="20577"/>
          <ac:spMkLst>
            <pc:docMk/>
            <pc:sldMk cId="1327520089" sldId="257"/>
            <ac:spMk id="5" creationId="{00000000-0000-0000-0000-000000000000}"/>
          </ac:spMkLst>
        </pc:spChg>
        <pc:picChg chg="mod">
          <ac:chgData name="Maurício Ambrósio" userId="f38195df665f09fc" providerId="LiveId" clId="{C2E8404B-3411-4993-92EF-B98340C4FECF}" dt="2020-12-09T07:15:31.708" v="2826" actId="1076"/>
          <ac:picMkLst>
            <pc:docMk/>
            <pc:sldMk cId="1327520089" sldId="257"/>
            <ac:picMk id="4" creationId="{00000000-0000-0000-0000-000000000000}"/>
          </ac:picMkLst>
        </pc:picChg>
      </pc:sldChg>
      <pc:sldChg chg="addSp modSp mod">
        <pc:chgData name="Maurício Ambrósio" userId="f38195df665f09fc" providerId="LiveId" clId="{C2E8404B-3411-4993-92EF-B98340C4FECF}" dt="2020-12-09T07:07:02.333" v="2653" actId="20577"/>
        <pc:sldMkLst>
          <pc:docMk/>
          <pc:sldMk cId="467830337" sldId="258"/>
        </pc:sldMkLst>
        <pc:spChg chg="mod">
          <ac:chgData name="Maurício Ambrósio" userId="f38195df665f09fc" providerId="LiveId" clId="{C2E8404B-3411-4993-92EF-B98340C4FECF}" dt="2020-12-09T06:19:35.965" v="700" actId="27636"/>
          <ac:spMkLst>
            <pc:docMk/>
            <pc:sldMk cId="467830337" sldId="258"/>
            <ac:spMk id="2" creationId="{00000000-0000-0000-0000-000000000000}"/>
          </ac:spMkLst>
        </pc:spChg>
        <pc:spChg chg="mod">
          <ac:chgData name="Maurício Ambrósio" userId="f38195df665f09fc" providerId="LiveId" clId="{C2E8404B-3411-4993-92EF-B98340C4FECF}" dt="2020-12-09T06:19:58.384" v="703"/>
          <ac:spMkLst>
            <pc:docMk/>
            <pc:sldMk cId="467830337" sldId="258"/>
            <ac:spMk id="3" creationId="{FFA5947D-8CE6-4D4D-B088-2EF2640328DE}"/>
          </ac:spMkLst>
        </pc:spChg>
        <pc:spChg chg="add mod">
          <ac:chgData name="Maurício Ambrósio" userId="f38195df665f09fc" providerId="LiveId" clId="{C2E8404B-3411-4993-92EF-B98340C4FECF}" dt="2020-12-09T07:07:02.333" v="2653" actId="20577"/>
          <ac:spMkLst>
            <pc:docMk/>
            <pc:sldMk cId="467830337" sldId="258"/>
            <ac:spMk id="7" creationId="{B20AE4EF-5453-4B2C-B923-6C6C53EFE60E}"/>
          </ac:spMkLst>
        </pc:spChg>
        <pc:spChg chg="add mod">
          <ac:chgData name="Maurício Ambrósio" userId="f38195df665f09fc" providerId="LiveId" clId="{C2E8404B-3411-4993-92EF-B98340C4FECF}" dt="2020-12-09T07:06:22.399" v="2642" actId="20577"/>
          <ac:spMkLst>
            <pc:docMk/>
            <pc:sldMk cId="467830337" sldId="258"/>
            <ac:spMk id="9" creationId="{27C8D106-DF2F-43AC-9EB8-5C0876EA7E5D}"/>
          </ac:spMkLst>
        </pc:spChg>
      </pc:sldChg>
      <pc:sldChg chg="modSp mod">
        <pc:chgData name="Maurício Ambrósio" userId="f38195df665f09fc" providerId="LiveId" clId="{C2E8404B-3411-4993-92EF-B98340C4FECF}" dt="2020-12-09T06:29:15.202" v="891" actId="20577"/>
        <pc:sldMkLst>
          <pc:docMk/>
          <pc:sldMk cId="2941125474" sldId="259"/>
        </pc:sldMkLst>
        <pc:spChg chg="mod">
          <ac:chgData name="Maurício Ambrósio" userId="f38195df665f09fc" providerId="LiveId" clId="{C2E8404B-3411-4993-92EF-B98340C4FECF}" dt="2020-12-09T06:19:58.384" v="703"/>
          <ac:spMkLst>
            <pc:docMk/>
            <pc:sldMk cId="2941125474" sldId="259"/>
            <ac:spMk id="2" creationId="{00000000-0000-0000-0000-000000000000}"/>
          </ac:spMkLst>
        </pc:spChg>
        <pc:spChg chg="mod">
          <ac:chgData name="Maurício Ambrósio" userId="f38195df665f09fc" providerId="LiveId" clId="{C2E8404B-3411-4993-92EF-B98340C4FECF}" dt="2020-12-09T06:29:15.202" v="891" actId="20577"/>
          <ac:spMkLst>
            <pc:docMk/>
            <pc:sldMk cId="2941125474" sldId="259"/>
            <ac:spMk id="3" creationId="{00000000-0000-0000-0000-000000000000}"/>
          </ac:spMkLst>
        </pc:spChg>
        <pc:spChg chg="mod">
          <ac:chgData name="Maurício Ambrósio" userId="f38195df665f09fc" providerId="LiveId" clId="{C2E8404B-3411-4993-92EF-B98340C4FECF}" dt="2020-12-09T06:19:58.384" v="703"/>
          <ac:spMkLst>
            <pc:docMk/>
            <pc:sldMk cId="2941125474" sldId="259"/>
            <ac:spMk id="4" creationId="{6251C452-7993-42DF-844D-876B6304D04C}"/>
          </ac:spMkLst>
        </pc:spChg>
      </pc:sldChg>
      <pc:sldChg chg="modSp mod ord">
        <pc:chgData name="Maurício Ambrósio" userId="f38195df665f09fc" providerId="LiveId" clId="{C2E8404B-3411-4993-92EF-B98340C4FECF}" dt="2020-12-09T06:58:04.415" v="2069"/>
        <pc:sldMkLst>
          <pc:docMk/>
          <pc:sldMk cId="1580584095" sldId="260"/>
        </pc:sldMkLst>
        <pc:spChg chg="mod">
          <ac:chgData name="Maurício Ambrósio" userId="f38195df665f09fc" providerId="LiveId" clId="{C2E8404B-3411-4993-92EF-B98340C4FECF}" dt="2020-12-09T06:19:35.978" v="701" actId="27636"/>
          <ac:spMkLst>
            <pc:docMk/>
            <pc:sldMk cId="1580584095" sldId="260"/>
            <ac:spMk id="2" creationId="{00000000-0000-0000-0000-000000000000}"/>
          </ac:spMkLst>
        </pc:spChg>
        <pc:spChg chg="mod">
          <ac:chgData name="Maurício Ambrósio" userId="f38195df665f09fc" providerId="LiveId" clId="{C2E8404B-3411-4993-92EF-B98340C4FECF}" dt="2020-12-09T06:19:58.384" v="703"/>
          <ac:spMkLst>
            <pc:docMk/>
            <pc:sldMk cId="1580584095" sldId="260"/>
            <ac:spMk id="3" creationId="{258C9DB2-2AC9-4894-B5B9-800E7C6B9B37}"/>
          </ac:spMkLst>
        </pc:spChg>
        <pc:picChg chg="mod">
          <ac:chgData name="Maurício Ambrósio" userId="f38195df665f09fc" providerId="LiveId" clId="{C2E8404B-3411-4993-92EF-B98340C4FECF}" dt="2020-12-09T06:20:53.216" v="709" actId="14100"/>
          <ac:picMkLst>
            <pc:docMk/>
            <pc:sldMk cId="1580584095" sldId="260"/>
            <ac:picMk id="5" creationId="{00000000-0000-0000-0000-000000000000}"/>
          </ac:picMkLst>
        </pc:picChg>
      </pc:sldChg>
      <pc:sldChg chg="addSp modSp mod">
        <pc:chgData name="Maurício Ambrósio" userId="f38195df665f09fc" providerId="LiveId" clId="{C2E8404B-3411-4993-92EF-B98340C4FECF}" dt="2020-12-09T06:57:58.073" v="2067" actId="14100"/>
        <pc:sldMkLst>
          <pc:docMk/>
          <pc:sldMk cId="83501060" sldId="261"/>
        </pc:sldMkLst>
        <pc:spChg chg="mod">
          <ac:chgData name="Maurício Ambrósio" userId="f38195df665f09fc" providerId="LiveId" clId="{C2E8404B-3411-4993-92EF-B98340C4FECF}" dt="2020-12-09T06:19:58.384" v="703"/>
          <ac:spMkLst>
            <pc:docMk/>
            <pc:sldMk cId="83501060" sldId="261"/>
            <ac:spMk id="2" creationId="{00000000-0000-0000-0000-000000000000}"/>
          </ac:spMkLst>
        </pc:spChg>
        <pc:spChg chg="add mod">
          <ac:chgData name="Maurício Ambrósio" userId="f38195df665f09fc" providerId="LiveId" clId="{C2E8404B-3411-4993-92EF-B98340C4FECF}" dt="2020-12-09T06:54:05.755" v="1854" actId="14100"/>
          <ac:spMkLst>
            <pc:docMk/>
            <pc:sldMk cId="83501060" sldId="261"/>
            <ac:spMk id="5" creationId="{E598E895-8DFE-4C24-B833-A7482B845D78}"/>
          </ac:spMkLst>
        </pc:spChg>
        <pc:spChg chg="mod">
          <ac:chgData name="Maurício Ambrósio" userId="f38195df665f09fc" providerId="LiveId" clId="{C2E8404B-3411-4993-92EF-B98340C4FECF}" dt="2020-12-09T06:19:58.384" v="703"/>
          <ac:spMkLst>
            <pc:docMk/>
            <pc:sldMk cId="83501060" sldId="261"/>
            <ac:spMk id="6" creationId="{23478A5F-C3D1-48C5-B178-F4E033B8B469}"/>
          </ac:spMkLst>
        </pc:spChg>
        <pc:picChg chg="mod">
          <ac:chgData name="Maurício Ambrósio" userId="f38195df665f09fc" providerId="LiveId" clId="{C2E8404B-3411-4993-92EF-B98340C4FECF}" dt="2020-12-09T06:57:58.073" v="2067" actId="14100"/>
          <ac:picMkLst>
            <pc:docMk/>
            <pc:sldMk cId="83501060" sldId="261"/>
            <ac:picMk id="4" creationId="{00000000-0000-0000-0000-000000000000}"/>
          </ac:picMkLst>
        </pc:picChg>
      </pc:sldChg>
      <pc:sldChg chg="modSp">
        <pc:chgData name="Maurício Ambrósio" userId="f38195df665f09fc" providerId="LiveId" clId="{C2E8404B-3411-4993-92EF-B98340C4FECF}" dt="2020-12-09T06:19:58.384" v="703"/>
        <pc:sldMkLst>
          <pc:docMk/>
          <pc:sldMk cId="3421022194" sldId="262"/>
        </pc:sldMkLst>
        <pc:spChg chg="mod">
          <ac:chgData name="Maurício Ambrósio" userId="f38195df665f09fc" providerId="LiveId" clId="{C2E8404B-3411-4993-92EF-B98340C4FECF}" dt="2020-12-09T06:19:58.384" v="703"/>
          <ac:spMkLst>
            <pc:docMk/>
            <pc:sldMk cId="3421022194" sldId="262"/>
            <ac:spMk id="2" creationId="{4C62DEDA-7A64-456E-A433-56BA54A7EDCA}"/>
          </ac:spMkLst>
        </pc:spChg>
      </pc:sldChg>
      <pc:sldChg chg="addSp modSp mod ord">
        <pc:chgData name="Maurício Ambrósio" userId="f38195df665f09fc" providerId="LiveId" clId="{C2E8404B-3411-4993-92EF-B98340C4FECF}" dt="2020-12-09T06:57:17.562" v="2066" actId="20577"/>
        <pc:sldMkLst>
          <pc:docMk/>
          <pc:sldMk cId="3521881712" sldId="263"/>
        </pc:sldMkLst>
        <pc:spChg chg="mod">
          <ac:chgData name="Maurício Ambrósio" userId="f38195df665f09fc" providerId="LiveId" clId="{C2E8404B-3411-4993-92EF-B98340C4FECF}" dt="2020-12-09T06:19:58.384" v="703"/>
          <ac:spMkLst>
            <pc:docMk/>
            <pc:sldMk cId="3521881712" sldId="263"/>
            <ac:spMk id="2" creationId="{00000000-0000-0000-0000-000000000000}"/>
          </ac:spMkLst>
        </pc:spChg>
        <pc:spChg chg="add mod">
          <ac:chgData name="Maurício Ambrósio" userId="f38195df665f09fc" providerId="LiveId" clId="{C2E8404B-3411-4993-92EF-B98340C4FECF}" dt="2020-12-09T06:57:17.562" v="2066" actId="20577"/>
          <ac:spMkLst>
            <pc:docMk/>
            <pc:sldMk cId="3521881712" sldId="263"/>
            <ac:spMk id="5" creationId="{0C1BB727-E548-4A5B-AA22-450B815D6DFC}"/>
          </ac:spMkLst>
        </pc:spChg>
        <pc:spChg chg="mod">
          <ac:chgData name="Maurício Ambrósio" userId="f38195df665f09fc" providerId="LiveId" clId="{C2E8404B-3411-4993-92EF-B98340C4FECF}" dt="2020-12-09T06:19:58.384" v="703"/>
          <ac:spMkLst>
            <pc:docMk/>
            <pc:sldMk cId="3521881712" sldId="263"/>
            <ac:spMk id="6" creationId="{D36173F1-7E8B-4063-A085-CBD029E5B8FA}"/>
          </ac:spMkLst>
        </pc:spChg>
        <pc:picChg chg="mod">
          <ac:chgData name="Maurício Ambrósio" userId="f38195df665f09fc" providerId="LiveId" clId="{C2E8404B-3411-4993-92EF-B98340C4FECF}" dt="2020-12-09T06:20:19.046" v="707" actId="14100"/>
          <ac:picMkLst>
            <pc:docMk/>
            <pc:sldMk cId="3521881712" sldId="263"/>
            <ac:picMk id="4" creationId="{00000000-0000-0000-0000-000000000000}"/>
          </ac:picMkLst>
        </pc:picChg>
      </pc:sldChg>
      <pc:sldChg chg="addSp delSp modSp new mod ord">
        <pc:chgData name="Maurício Ambrósio" userId="f38195df665f09fc" providerId="LiveId" clId="{C2E8404B-3411-4993-92EF-B98340C4FECF}" dt="2020-12-09T07:13:22.562" v="2816" actId="20577"/>
        <pc:sldMkLst>
          <pc:docMk/>
          <pc:sldMk cId="3805825738" sldId="264"/>
        </pc:sldMkLst>
        <pc:spChg chg="mod">
          <ac:chgData name="Maurício Ambrósio" userId="f38195df665f09fc" providerId="LiveId" clId="{C2E8404B-3411-4993-92EF-B98340C4FECF}" dt="2020-12-09T06:19:58.384" v="703"/>
          <ac:spMkLst>
            <pc:docMk/>
            <pc:sldMk cId="3805825738" sldId="264"/>
            <ac:spMk id="2" creationId="{44EA84D0-DE94-4300-98A6-440997692422}"/>
          </ac:spMkLst>
        </pc:spChg>
        <pc:spChg chg="mod">
          <ac:chgData name="Maurício Ambrósio" userId="f38195df665f09fc" providerId="LiveId" clId="{C2E8404B-3411-4993-92EF-B98340C4FECF}" dt="2020-12-09T07:13:22.562" v="2816" actId="20577"/>
          <ac:spMkLst>
            <pc:docMk/>
            <pc:sldMk cId="3805825738" sldId="264"/>
            <ac:spMk id="3" creationId="{9A565119-E67B-4C7A-A96C-CCF648FFBD43}"/>
          </ac:spMkLst>
        </pc:spChg>
        <pc:spChg chg="mod">
          <ac:chgData name="Maurício Ambrósio" userId="f38195df665f09fc" providerId="LiveId" clId="{C2E8404B-3411-4993-92EF-B98340C4FECF}" dt="2020-12-09T06:19:58.384" v="703"/>
          <ac:spMkLst>
            <pc:docMk/>
            <pc:sldMk cId="3805825738" sldId="264"/>
            <ac:spMk id="4" creationId="{BDA7E694-45E9-41A4-ABDC-DCEF761FC366}"/>
          </ac:spMkLst>
        </pc:spChg>
        <pc:spChg chg="add del mod">
          <ac:chgData name="Maurício Ambrósio" userId="f38195df665f09fc" providerId="LiveId" clId="{C2E8404B-3411-4993-92EF-B98340C4FECF}" dt="2020-12-09T06:30:46.397" v="903" actId="478"/>
          <ac:spMkLst>
            <pc:docMk/>
            <pc:sldMk cId="3805825738" sldId="264"/>
            <ac:spMk id="6" creationId="{0402DBB7-E30F-46BB-B33B-C0E1E8C8D26B}"/>
          </ac:spMkLst>
        </pc:spChg>
      </pc:sldChg>
      <pc:sldChg chg="delSp modSp new mod">
        <pc:chgData name="Maurício Ambrósio" userId="f38195df665f09fc" providerId="LiveId" clId="{C2E8404B-3411-4993-92EF-B98340C4FECF}" dt="2020-12-09T07:18:42.201" v="2884" actId="20577"/>
        <pc:sldMkLst>
          <pc:docMk/>
          <pc:sldMk cId="1683106448" sldId="265"/>
        </pc:sldMkLst>
        <pc:spChg chg="mod">
          <ac:chgData name="Maurício Ambrósio" userId="f38195df665f09fc" providerId="LiveId" clId="{C2E8404B-3411-4993-92EF-B98340C4FECF}" dt="2020-12-09T07:18:42.201" v="2884" actId="20577"/>
          <ac:spMkLst>
            <pc:docMk/>
            <pc:sldMk cId="1683106448" sldId="265"/>
            <ac:spMk id="2" creationId="{03BA1BBE-0BFE-4997-A40F-61730094CE4A}"/>
          </ac:spMkLst>
        </pc:spChg>
        <pc:spChg chg="del">
          <ac:chgData name="Maurício Ambrósio" userId="f38195df665f09fc" providerId="LiveId" clId="{C2E8404B-3411-4993-92EF-B98340C4FECF}" dt="2020-12-09T07:18:30.839" v="2878" actId="478"/>
          <ac:spMkLst>
            <pc:docMk/>
            <pc:sldMk cId="1683106448" sldId="265"/>
            <ac:spMk id="3" creationId="{B45EA368-D46B-4B52-B730-540844B82CA4}"/>
          </ac:spMkLst>
        </pc:spChg>
      </pc:sldChg>
    </pc:docChg>
  </pc:docChgLst>
  <pc:docChgLst>
    <pc:chgData name="Maurício Ambrósio" userId="f38195df665f09fc" providerId="LiveId" clId="{30D70CD2-0FEB-4A14-9E74-77BFCCA931F2}"/>
    <pc:docChg chg="modSld">
      <pc:chgData name="Maurício Ambrósio" userId="f38195df665f09fc" providerId="LiveId" clId="{30D70CD2-0FEB-4A14-9E74-77BFCCA931F2}" dt="2021-04-28T13:34:43.683" v="2" actId="20577"/>
      <pc:docMkLst>
        <pc:docMk/>
      </pc:docMkLst>
      <pc:sldChg chg="modSp mod">
        <pc:chgData name="Maurício Ambrósio" userId="f38195df665f09fc" providerId="LiveId" clId="{30D70CD2-0FEB-4A14-9E74-77BFCCA931F2}" dt="2021-04-28T13:34:43.683" v="2" actId="20577"/>
        <pc:sldMkLst>
          <pc:docMk/>
          <pc:sldMk cId="1327520089" sldId="257"/>
        </pc:sldMkLst>
        <pc:spChg chg="mod">
          <ac:chgData name="Maurício Ambrósio" userId="f38195df665f09fc" providerId="LiveId" clId="{30D70CD2-0FEB-4A14-9E74-77BFCCA931F2}" dt="2021-04-28T13:34:43.683" v="2" actId="20577"/>
          <ac:spMkLst>
            <pc:docMk/>
            <pc:sldMk cId="1327520089" sldId="257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9F2A9-ED2F-494A-A91A-F8F04E9E0AC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0E20B-46DE-42F4-A60B-CBB39196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9B9D-C2DB-4DCA-B65A-0D499B681A46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2E4-D732-44CE-B39D-6776949944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45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2A4E-2B8C-433B-963F-B521113DF47B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2E4-D732-44CE-B39D-67769499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5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9E8F-CAEB-4DC1-96D7-5B4B9D7A7036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2E4-D732-44CE-B39D-67769499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6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FA24-CD81-45F0-9C69-3EFB3179991C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2E4-D732-44CE-B39D-67769499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5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79A0-8570-4A98-A31C-7A2D1B8838DC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2E4-D732-44CE-B39D-6776949944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21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6EFB-5350-4302-BDE9-617559CC8C17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2E4-D732-44CE-B39D-67769499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1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3362-0EB2-484E-9903-D123CF70B863}" type="datetime1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2E4-D732-44CE-B39D-67769499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9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71EC-F7C0-413C-A59D-21C3380748C6}" type="datetime1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2E4-D732-44CE-B39D-67769499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3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2693-3B0E-4745-992E-BBC3B6414C21}" type="datetime1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2E4-D732-44CE-B39D-67769499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9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E2F571-E9B0-4D3B-B8D4-44E6654FE071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7E12E4-D732-44CE-B39D-67769499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3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1D21-ED0C-4D8C-BB28-86434354E792}" type="datetime1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2E4-D732-44CE-B39D-67769499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6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502838-F297-43DA-AA2D-871A0DB02BD8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7E12E4-D732-44CE-B39D-6776949944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8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63059"/>
            <a:ext cx="9144000" cy="2731246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Exploring Polymorphism and Metamorphism through a Python Virus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6F82A-1360-4CED-BE38-A9285975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2E4-D732-44CE-B39D-67769499447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9F7B4-3EA5-46C3-B283-80FEBCFC7AFC}"/>
              </a:ext>
            </a:extLst>
          </p:cNvPr>
          <p:cNvSpPr txBox="1"/>
          <p:nvPr/>
        </p:nvSpPr>
        <p:spPr>
          <a:xfrm>
            <a:off x="3078178" y="4494305"/>
            <a:ext cx="603564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dirty="0"/>
              <a:t>Mauricio Ambrosio</a:t>
            </a:r>
          </a:p>
          <a:p>
            <a:pPr algn="ctr"/>
            <a:r>
              <a:rPr lang="en-US" sz="2600" dirty="0"/>
              <a:t>ECE 56401: Computer Security</a:t>
            </a:r>
          </a:p>
        </p:txBody>
      </p:sp>
    </p:spTree>
    <p:extLst>
      <p:ext uri="{BB962C8B-B14F-4D97-AF65-F5344CB8AC3E}">
        <p14:creationId xmlns:p14="http://schemas.microsoft.com/office/powerpoint/2010/main" val="29447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1. P. </a:t>
            </a:r>
            <a:r>
              <a:rPr lang="en-US" dirty="0" err="1"/>
              <a:t>Beaucamps</a:t>
            </a:r>
            <a:r>
              <a:rPr lang="en-US" dirty="0"/>
              <a:t>, “Advanced Metamorphic Techniques in Computer Viruses,” </a:t>
            </a:r>
            <a:r>
              <a:rPr lang="en-US" i="1" dirty="0"/>
              <a:t>citeseerx.ist.psu.edu</a:t>
            </a:r>
            <a:r>
              <a:rPr lang="en-US" dirty="0"/>
              <a:t>, Nov. 2008.</a:t>
            </a:r>
          </a:p>
          <a:p>
            <a:pPr lvl="0"/>
            <a:r>
              <a:rPr lang="en-US" dirty="0"/>
              <a:t>2. V. Nguyen, “A study of polymorphic virus detection,” </a:t>
            </a:r>
            <a:r>
              <a:rPr lang="en-US" i="1" dirty="0" err="1"/>
              <a:t>ResearchGate</a:t>
            </a:r>
            <a:r>
              <a:rPr lang="en-US" dirty="0"/>
              <a:t>, Nov. 2018.</a:t>
            </a:r>
          </a:p>
          <a:p>
            <a:pPr lvl="0"/>
            <a:r>
              <a:rPr lang="en-US" dirty="0"/>
              <a:t>3. A. Sharma and S. K. Sahay, “Evolution and Detection of Polymorphic and Metamorphic Malwares: A Survey,” </a:t>
            </a:r>
            <a:r>
              <a:rPr lang="en-US" i="1" dirty="0"/>
              <a:t>International Journal of Computer Applications</a:t>
            </a:r>
            <a:r>
              <a:rPr lang="en-US" dirty="0"/>
              <a:t>, vol. 90, no. 2, pp. 7–11, Mar. 2014.</a:t>
            </a:r>
          </a:p>
          <a:p>
            <a:r>
              <a:rPr lang="en-US" dirty="0"/>
              <a:t>4. L. Wang, D. Xu, J. Ming, Y. Fu, and D. Wu, “</a:t>
            </a:r>
            <a:r>
              <a:rPr lang="en-US" dirty="0" err="1"/>
              <a:t>MetaHunt</a:t>
            </a:r>
            <a:r>
              <a:rPr lang="en-US" dirty="0"/>
              <a:t>: Towards Taming Malware Mutation via Studying the Evolution of Metamorphic Virus,” Proceedings of the 3rd ACM Workshop on Software Protection - SPRO'19, 2019.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1C452-7993-42DF-844D-876B6304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2E4-D732-44CE-B39D-677694994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2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84D0-DE94-4300-98A6-44099769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65119-E67B-4C7A-A96C-CCF648FFB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30737"/>
          </a:xfr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effectLst/>
                <a:ea typeface="Calibri" panose="020F0502020204030204" pitchFamily="34" charset="0"/>
              </a:rPr>
              <a:t>Antiviruses keep vast databases of virus signatures (code patterns) which are useful to detect them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effectLst/>
              <a:ea typeface="Calibri" panose="020F050202020403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effectLst/>
                <a:ea typeface="Calibri" panose="020F0502020204030204" pitchFamily="34" charset="0"/>
              </a:rPr>
              <a:t>Polymorphism and metamorphism are 2 different techniques that make viruses </a:t>
            </a:r>
            <a:r>
              <a:rPr lang="en-US" sz="2400" dirty="0">
                <a:ea typeface="Calibri" panose="020F0502020204030204" pitchFamily="34" charset="0"/>
              </a:rPr>
              <a:t>harder to detect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ea typeface="Calibri" panose="020F050202020403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ea typeface="Calibri" panose="020F0502020204030204" pitchFamily="34" charset="0"/>
              </a:rPr>
              <a:t>Polymorphic viruses infect files with different versions of themselves while metamorphic viruses change their own code upon each execution </a:t>
            </a:r>
            <a:endParaRPr lang="en-US" sz="2400" dirty="0">
              <a:effectLst/>
              <a:ea typeface="Calibri" panose="020F050202020403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effectLst/>
              <a:ea typeface="Calibri" panose="020F050202020403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ea typeface="Calibri" panose="020F0502020204030204" pitchFamily="34" charset="0"/>
              </a:rPr>
              <a:t>This avoids common code patterns across virus and infected files</a:t>
            </a:r>
            <a:endParaRPr lang="en-US" sz="2400" dirty="0">
              <a:effectLst/>
              <a:ea typeface="Calibri" panose="020F050202020403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ea typeface="Calibri" panose="020F050202020403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7E694-45E9-41A4-ABDC-DCEF761F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2E4-D732-44CE-B39D-677694994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2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Files to Infect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0" y="1752183"/>
            <a:ext cx="5146412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15E4DD-6B31-48DF-88B2-37788E6E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2E4-D732-44CE-B39D-677694994475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04330" y="1752183"/>
            <a:ext cx="65203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Breath First Search with virus directory as root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Include parent directory (i.e., “..”) to queue at end of each iteration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collect python files (i.e., .</a:t>
            </a:r>
            <a:r>
              <a:rPr lang="en-US" sz="2400" dirty="0" err="1"/>
              <a:t>py</a:t>
            </a:r>
            <a:r>
              <a:rPr lang="en-US" sz="2400" dirty="0"/>
              <a:t> and .</a:t>
            </a:r>
            <a:r>
              <a:rPr lang="en-US" sz="2400" dirty="0" err="1"/>
              <a:t>pyw</a:t>
            </a:r>
            <a:r>
              <a:rPr lang="en-US" sz="2400" dirty="0"/>
              <a:t>) from visited directories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Ex: If F2 is infected, D2 will be the root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D3 and D1 are visited in this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D1 is visited last because it is the original parent of the root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F3 and F1 are marked to be infected</a:t>
            </a:r>
          </a:p>
        </p:txBody>
      </p:sp>
    </p:spTree>
    <p:extLst>
      <p:ext uri="{BB962C8B-B14F-4D97-AF65-F5344CB8AC3E}">
        <p14:creationId xmlns:p14="http://schemas.microsoft.com/office/powerpoint/2010/main" val="132752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173F1-7E8B-4063-A085-CBD029E5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2E4-D732-44CE-B39D-677694994475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C:\Users\mauri\OneDrive\IUPUI Classes Fall 2020\Computer Security\final project\report\test_exec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447" y="1737359"/>
            <a:ext cx="8241554" cy="51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1BB727-E548-4A5B-AA22-450B815D6DFC}"/>
              </a:ext>
            </a:extLst>
          </p:cNvPr>
          <p:cNvSpPr txBox="1"/>
          <p:nvPr/>
        </p:nvSpPr>
        <p:spPr>
          <a:xfrm>
            <a:off x="60960" y="1737359"/>
            <a:ext cx="374007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Payload shows a simple message before running original infected script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Python is high-level language, harder to control/damage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Focus on polymorphism and metamorphism</a:t>
            </a:r>
          </a:p>
        </p:txBody>
      </p:sp>
    </p:spTree>
    <p:extLst>
      <p:ext uri="{BB962C8B-B14F-4D97-AF65-F5344CB8AC3E}">
        <p14:creationId xmlns:p14="http://schemas.microsoft.com/office/powerpoint/2010/main" val="352188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353" y="161709"/>
            <a:ext cx="3610708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Polymorphism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A5947D-8CE6-4D4D-B088-2EF26403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2E4-D732-44CE-B39D-677694994475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C:\Users\mauri\OneDrive\IUPUI Classes Fall 2020\Computer Security\final report\encrypt_virus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08781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mauri\OneDrive\IUPUI Classes Fall 2020\Computer Security\final report\encrypt_virus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4" y="3027338"/>
            <a:ext cx="3708962" cy="383066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0AE4EF-5453-4B2C-B923-6C6C53EFE60E}"/>
              </a:ext>
            </a:extLst>
          </p:cNvPr>
          <p:cNvSpPr txBox="1"/>
          <p:nvPr/>
        </p:nvSpPr>
        <p:spPr>
          <a:xfrm>
            <a:off x="4512234" y="1734834"/>
            <a:ext cx="76797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effectLst/>
                <a:ea typeface="Calibri" panose="020F0502020204030204" pitchFamily="34" charset="0"/>
              </a:rPr>
              <a:t>Polymorphic viruses, infect other files with a differently encrypted version of the virus for each file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effectLst/>
                <a:ea typeface="Calibri" panose="020F0502020204030204" pitchFamily="34" charset="0"/>
              </a:rPr>
              <a:t>This results in different infected files having different encrypted virus codes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8D106-DF2F-43AC-9EB8-5C0876EA7E5D}"/>
              </a:ext>
            </a:extLst>
          </p:cNvPr>
          <p:cNvSpPr txBox="1"/>
          <p:nvPr/>
        </p:nvSpPr>
        <p:spPr>
          <a:xfrm>
            <a:off x="8922871" y="3107135"/>
            <a:ext cx="32691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ea typeface="Calibri" panose="020F0502020204030204" pitchFamily="34" charset="0"/>
              </a:rPr>
              <a:t>Read virus content within marker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a typeface="Calibri" panose="020F0502020204030204" pitchFamily="34" charset="0"/>
              </a:rPr>
              <a:t>Encrypt it (</a:t>
            </a:r>
            <a:r>
              <a:rPr lang="en-US" sz="2000" dirty="0" err="1">
                <a:ea typeface="Calibri" panose="020F0502020204030204" pitchFamily="34" charset="0"/>
              </a:rPr>
              <a:t>f</a:t>
            </a:r>
            <a:r>
              <a:rPr lang="en-US" sz="2000">
                <a:ea typeface="Calibri" panose="020F0502020204030204" pitchFamily="34" charset="0"/>
              </a:rPr>
              <a:t>ernet</a:t>
            </a:r>
            <a:r>
              <a:rPr lang="en-US" sz="2000" dirty="0">
                <a:ea typeface="Calibri" panose="020F0502020204030204" pitchFamily="34" charset="0"/>
              </a:rPr>
              <a:t>) and prepend cypher text to files along with decryption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a typeface="Calibri" panose="020F0502020204030204" pitchFamily="34" charset="0"/>
              </a:rPr>
              <a:t>Infected files will first run virus code (payload &amp; infect other files)</a:t>
            </a:r>
          </a:p>
        </p:txBody>
      </p:sp>
    </p:spTree>
    <p:extLst>
      <p:ext uri="{BB962C8B-B14F-4D97-AF65-F5344CB8AC3E}">
        <p14:creationId xmlns:p14="http://schemas.microsoft.com/office/powerpoint/2010/main" val="46783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auri\OneDrive\IUPUI Classes Fall 2020\Computer Security\final report\test_code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45" y="0"/>
            <a:ext cx="8909540" cy="335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mauri\OneDrive\IUPUI Classes Fall 2020\Computer Security\final report\test2_code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45" y="3436131"/>
            <a:ext cx="8909540" cy="342186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Left Arrow 6"/>
          <p:cNvSpPr/>
          <p:nvPr/>
        </p:nvSpPr>
        <p:spPr>
          <a:xfrm rot="3095245">
            <a:off x="9267995" y="975675"/>
            <a:ext cx="1781571" cy="3546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8473997">
            <a:off x="9286904" y="3388498"/>
            <a:ext cx="1656115" cy="35462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36369" y="2059143"/>
            <a:ext cx="18053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Different virus encryptions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62DEDA-7A64-456E-A433-56BA54A7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2E4-D732-44CE-B39D-677694994475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00458" y="4154821"/>
            <a:ext cx="229117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indicate file already infected: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Prepend hash of file name (md5)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virus prepended with #</a:t>
            </a:r>
            <a:r>
              <a:rPr lang="en-US" dirty="0" err="1"/>
              <a:t>covidpatientzero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2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Metamorphism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78A5F-C3D1-48C5-B178-F4E033B8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2E4-D732-44CE-B39D-677694994475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C:\Users\mauri\OneDrive\IUPUI Classes Fall 2020\Computer Security\final project\report\metamorphic_engin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929" y="1850298"/>
            <a:ext cx="7094070" cy="33910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98E895-8DFE-4C24-B833-A7482B845D78}"/>
              </a:ext>
            </a:extLst>
          </p:cNvPr>
          <p:cNvSpPr txBox="1"/>
          <p:nvPr/>
        </p:nvSpPr>
        <p:spPr>
          <a:xfrm>
            <a:off x="89647" y="1850297"/>
            <a:ext cx="4906682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effectLst/>
                <a:ea typeface="Calibri" panose="020F0502020204030204" pitchFamily="34" charset="0"/>
              </a:rPr>
              <a:t>Metamorphic viruses change their code while maintaining code semantic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ea typeface="Calibri" panose="020F0502020204030204" pitchFamily="34" charset="0"/>
              </a:rPr>
              <a:t>New files are infected with mutated versions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effectLst/>
                <a:ea typeface="Calibri" panose="020F0502020204030204" pitchFamily="34" charset="0"/>
              </a:rPr>
              <a:t>4 techniques are used </a:t>
            </a:r>
            <a:r>
              <a:rPr lang="en-US" sz="2200" dirty="0">
                <a:ea typeface="Calibri" panose="020F0502020204030204" pitchFamily="34" charset="0"/>
              </a:rPr>
              <a:t>in this project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effectLst/>
                <a:ea typeface="Calibri" panose="020F0502020204030204" pitchFamily="34" charset="0"/>
              </a:rPr>
              <a:t>Other techniques (more advanced):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ea typeface="Calibri" panose="020F0502020204030204" pitchFamily="34" charset="0"/>
              </a:rPr>
              <a:t>Reordering code and using jump instructions to maintain flow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ea typeface="Calibri" panose="020F0502020204030204" pitchFamily="34" charset="0"/>
              </a:rPr>
              <a:t>Inserting control statements that are always true/false: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ea typeface="Calibri" panose="020F0502020204030204" pitchFamily="34" charset="0"/>
              </a:rPr>
              <a:t>Ex: if(2&lt;3):</a:t>
            </a:r>
          </a:p>
        </p:txBody>
      </p:sp>
    </p:spTree>
    <p:extLst>
      <p:ext uri="{BB962C8B-B14F-4D97-AF65-F5344CB8AC3E}">
        <p14:creationId xmlns:p14="http://schemas.microsoft.com/office/powerpoint/2010/main" val="8350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4552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Metamorphism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8C9DB2-2AC9-4894-B5B9-800E7C6B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2E4-D732-44CE-B39D-67769499447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C:\Users\mauri\OneDrive\IUPUI Classes Fall 2020\Computer Security\final project\report\covid_morphed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7576"/>
            <a:ext cx="7082202" cy="42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02" y="4073769"/>
            <a:ext cx="5109798" cy="2784231"/>
          </a:xfrm>
          <a:prstGeom prst="rect">
            <a:avLst/>
          </a:prstGeom>
        </p:spPr>
      </p:pic>
      <p:pic>
        <p:nvPicPr>
          <p:cNvPr id="4" name="Picture 3" descr="C:\Users\mauri\OneDrive\IUPUI Classes Fall 2020\Computer Security\final project\report\covid_morphed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79" y="0"/>
            <a:ext cx="6374421" cy="3985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58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1BBE-0BFE-4997-A40F-61730094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 </a:t>
            </a:r>
            <a:r>
              <a:rPr lang="en-US" dirty="0"/>
              <a:t>/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2C6A0-DF41-468A-93B0-A360EE65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12E4-D732-44CE-B39D-677694994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64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1280</TotalTime>
  <Words>495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Retrospect</vt:lpstr>
      <vt:lpstr>Exploring Polymorphism and Metamorphism through a Python Virus</vt:lpstr>
      <vt:lpstr>Definitions</vt:lpstr>
      <vt:lpstr>Finding Files to Infect</vt:lpstr>
      <vt:lpstr>Payload</vt:lpstr>
      <vt:lpstr>Polymorphism</vt:lpstr>
      <vt:lpstr>PowerPoint Presentation</vt:lpstr>
      <vt:lpstr>Metamorphism</vt:lpstr>
      <vt:lpstr>Metamorphism</vt:lpstr>
      <vt:lpstr>Demonstration / 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Polymorphism and Metamorphism through a Python Virus</dc:title>
  <dc:creator>Maurício Ambrósio</dc:creator>
  <cp:lastModifiedBy>Maurício Ambrósio</cp:lastModifiedBy>
  <cp:revision>8</cp:revision>
  <dcterms:created xsi:type="dcterms:W3CDTF">2020-12-08T04:57:40Z</dcterms:created>
  <dcterms:modified xsi:type="dcterms:W3CDTF">2021-04-28T13:35:12Z</dcterms:modified>
</cp:coreProperties>
</file>