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324C5E-A837-4810-8846-40435CC61FA1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C456574-8C18-4C96-A26F-365B7143E72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2924944"/>
            <a:ext cx="3456384" cy="234978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Solução Computacional para Controle de Propriedade Leiteira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36096" y="5517232"/>
            <a:ext cx="2088232" cy="380501"/>
          </a:xfrm>
        </p:spPr>
        <p:txBody>
          <a:bodyPr/>
          <a:lstStyle/>
          <a:p>
            <a:r>
              <a:rPr lang="pt-BR" dirty="0" smtClean="0"/>
              <a:t>Mauricio de Assis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1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Proposta</a:t>
            </a:r>
          </a:p>
          <a:p>
            <a:r>
              <a:rPr lang="pt-BR" dirty="0"/>
              <a:t>Diagrama(s)</a:t>
            </a:r>
          </a:p>
          <a:p>
            <a:r>
              <a:rPr lang="pt-BR" dirty="0" smtClean="0"/>
              <a:t>Conclusões </a:t>
            </a:r>
            <a:r>
              <a:rPr lang="pt-BR" dirty="0"/>
              <a:t>parciais e atividades </a:t>
            </a:r>
            <a:r>
              <a:rPr lang="pt-BR" dirty="0" smtClean="0"/>
              <a:t>futuras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Software para gestão leiteira.</a:t>
            </a:r>
          </a:p>
          <a:p>
            <a:pPr algn="just"/>
            <a:r>
              <a:rPr lang="pt-BR" dirty="0" smtClean="0"/>
              <a:t>Oferecer um produto computacional que atenda as necessidades básicas.</a:t>
            </a:r>
          </a:p>
          <a:p>
            <a:pPr algn="just"/>
            <a:r>
              <a:rPr lang="pt-BR" dirty="0" smtClean="0"/>
              <a:t>Utilizar tecnologias atuais no mercado de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1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Gestão de </a:t>
            </a:r>
            <a:r>
              <a:rPr lang="pt-BR" b="1" dirty="0" smtClean="0"/>
              <a:t>Animais</a:t>
            </a:r>
          </a:p>
          <a:p>
            <a:r>
              <a:rPr lang="pt-BR" b="1" dirty="0"/>
              <a:t>Controle </a:t>
            </a:r>
            <a:r>
              <a:rPr lang="pt-BR" b="1" dirty="0" smtClean="0"/>
              <a:t>Leiteiro</a:t>
            </a:r>
          </a:p>
          <a:p>
            <a:r>
              <a:rPr lang="pt-BR" b="1" dirty="0"/>
              <a:t>Gestão de </a:t>
            </a:r>
            <a:r>
              <a:rPr lang="pt-BR" b="1" dirty="0" smtClean="0"/>
              <a:t>Ordenha</a:t>
            </a:r>
          </a:p>
          <a:p>
            <a:r>
              <a:rPr lang="pt-BR" b="1" dirty="0"/>
              <a:t>Aplicativo </a:t>
            </a:r>
            <a:r>
              <a:rPr lang="pt-BR" b="1" dirty="0" smtClean="0"/>
              <a:t>Mobile</a:t>
            </a:r>
          </a:p>
          <a:p>
            <a:r>
              <a:rPr lang="pt-BR" b="1" dirty="0"/>
              <a:t>Gestão de Compra e Venda de </a:t>
            </a:r>
            <a:r>
              <a:rPr lang="pt-BR" b="1" dirty="0" smtClean="0"/>
              <a:t>Animais</a:t>
            </a:r>
          </a:p>
          <a:p>
            <a:r>
              <a:rPr lang="pt-BR" b="1" dirty="0"/>
              <a:t>Relatórios </a:t>
            </a:r>
            <a:r>
              <a:rPr lang="pt-BR" b="1" dirty="0" smtClean="0"/>
              <a:t>Gerenciais</a:t>
            </a:r>
          </a:p>
          <a:p>
            <a:r>
              <a:rPr lang="pt-BR" b="1" dirty="0"/>
              <a:t>Gestão de </a:t>
            </a:r>
            <a:r>
              <a:rPr lang="pt-BR" b="1" dirty="0" smtClean="0"/>
              <a:t>Usuários</a:t>
            </a:r>
          </a:p>
          <a:p>
            <a:r>
              <a:rPr lang="pt-BR" b="1" dirty="0"/>
              <a:t>Formas de segurança lógica (usuário e perfil)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8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83354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Desenvolver Software Web</a:t>
            </a:r>
          </a:p>
          <a:p>
            <a:pPr algn="just"/>
            <a:r>
              <a:rPr lang="pt-BR" dirty="0" smtClean="0"/>
              <a:t>Atender os recursos principais do solicitados nos objetivos</a:t>
            </a:r>
          </a:p>
          <a:p>
            <a:pPr algn="just"/>
            <a:r>
              <a:rPr lang="pt-BR" dirty="0" smtClean="0"/>
              <a:t>Emissão de relatórios </a:t>
            </a:r>
          </a:p>
          <a:p>
            <a:pPr algn="just"/>
            <a:r>
              <a:rPr lang="pt-BR" dirty="0" err="1" smtClean="0"/>
              <a:t>App</a:t>
            </a:r>
            <a:r>
              <a:rPr lang="pt-BR" dirty="0" smtClean="0"/>
              <a:t> Mobile para cadastro de produção</a:t>
            </a:r>
          </a:p>
          <a:p>
            <a:pPr algn="just"/>
            <a:r>
              <a:rPr lang="pt-BR" dirty="0" smtClean="0"/>
              <a:t>Técnicas de designer responsivo.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User\Desktop\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42493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Desenvolvido até o momento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Principais movimentos, venda e produção</a:t>
            </a:r>
          </a:p>
          <a:p>
            <a:pPr algn="just"/>
            <a:r>
              <a:rPr lang="pt-BR" dirty="0" smtClean="0"/>
              <a:t>Segurança do acesso aos usuários do sistema</a:t>
            </a:r>
          </a:p>
          <a:p>
            <a:pPr algn="just"/>
            <a:r>
              <a:rPr lang="pt-BR" dirty="0" smtClean="0"/>
              <a:t>Designer Responsivo </a:t>
            </a:r>
          </a:p>
          <a:p>
            <a:pPr algn="just"/>
            <a:r>
              <a:rPr lang="pt-BR" dirty="0" smtClean="0"/>
              <a:t>Implementação dos primeiros relatórios principais do sistema</a:t>
            </a:r>
          </a:p>
          <a:p>
            <a:pPr algn="just"/>
            <a:r>
              <a:rPr lang="pt-BR" dirty="0" smtClean="0"/>
              <a:t>Criação das primeiras interfaces gráficas do </a:t>
            </a:r>
            <a:r>
              <a:rPr lang="pt-BR" dirty="0" err="1" smtClean="0"/>
              <a:t>app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9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Temos como implementação futuras as seguintes:</a:t>
            </a:r>
          </a:p>
          <a:p>
            <a:pPr algn="just"/>
            <a:r>
              <a:rPr lang="pt-BR" dirty="0" smtClean="0"/>
              <a:t>Termino dos relatórios</a:t>
            </a:r>
          </a:p>
          <a:p>
            <a:pPr algn="just"/>
            <a:r>
              <a:rPr lang="pt-BR" dirty="0" smtClean="0"/>
              <a:t>Finalização do </a:t>
            </a:r>
            <a:r>
              <a:rPr lang="pt-BR" dirty="0" err="1" smtClean="0"/>
              <a:t>App</a:t>
            </a:r>
            <a:r>
              <a:rPr lang="pt-BR" dirty="0" smtClean="0"/>
              <a:t> mobile efetuando o cadastro de produção via aplicação</a:t>
            </a:r>
          </a:p>
          <a:p>
            <a:pPr algn="just"/>
            <a:r>
              <a:rPr lang="pt-BR" dirty="0" smtClean="0"/>
              <a:t>Readequação de possíveis falhas nos cadastros após testes da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3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1459</TotalTime>
  <Words>168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Austin</vt:lpstr>
      <vt:lpstr>Solução Computacional para Controle de Propriedade Leiteira</vt:lpstr>
      <vt:lpstr>Apresentação do PowerPoint</vt:lpstr>
      <vt:lpstr>Introdução </vt:lpstr>
      <vt:lpstr>Objetivos</vt:lpstr>
      <vt:lpstr>Proposta </vt:lpstr>
      <vt:lpstr>Apresentação do PowerPoint</vt:lpstr>
      <vt:lpstr>Desenvolvido até o momento 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Computacional para Controle de Propriedade Leiteira</dc:title>
  <dc:creator>User</dc:creator>
  <cp:lastModifiedBy>User</cp:lastModifiedBy>
  <cp:revision>11</cp:revision>
  <dcterms:created xsi:type="dcterms:W3CDTF">2017-06-26T22:12:41Z</dcterms:created>
  <dcterms:modified xsi:type="dcterms:W3CDTF">2017-07-05T01:00:11Z</dcterms:modified>
</cp:coreProperties>
</file>