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9AB9C-3996-4C82-B4C1-5F1114BA5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854427-7A36-4DEF-9170-94F2020A6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36D8EC-356A-4541-A2DE-4547CAE9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9668-D598-4438-933C-5B957394F2D6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775A7E-6D1C-47A7-B60F-D21F0684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9175A-F31E-4345-94FD-6816877F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10B5-6B45-4A01-AC52-BD62985C6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738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7B699-CE2E-4EC3-A4D0-7B779B14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B9B64B-C7DF-425E-AF03-F03446ADD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52468B-84B4-468D-96EE-95BF774D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9668-D598-4438-933C-5B957394F2D6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14F62-CD35-4873-8917-5ED3B5EC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FEEF9B-396A-4E45-AA33-49A59A7A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10B5-6B45-4A01-AC52-BD62985C6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805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15EDB2-6304-4ECD-88DF-D998A8977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2E5DD4-CDC6-415E-8850-0CE0DE550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56249B-ED86-4B17-BC2E-F816A773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9668-D598-4438-933C-5B957394F2D6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82BC1D-1C9F-4AF9-AAE8-0ACDE97D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6BA528-1B23-4B4B-8515-CBA836B5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10B5-6B45-4A01-AC52-BD62985C6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66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5957D-7C73-4E8C-B2B7-B81401CD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19A1A9-A1D3-4E9B-B006-CA5115F1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87047E-8CE1-4B75-8DBB-4F2332B3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9668-D598-4438-933C-5B957394F2D6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4837A7-A855-4F67-8DFD-76BF99C4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CDEE9-F73E-4F6F-9DA0-08B742D5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10B5-6B45-4A01-AC52-BD62985C6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470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28934-08C4-494F-8862-BCE8A015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606B82-EFB5-4ACA-AC83-1303BE1A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B8AEC-BAC4-425A-BE11-12C55AE3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9668-D598-4438-933C-5B957394F2D6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CFDFE9-2DD4-4953-8567-C44F1EB9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729A57-6751-41C3-BD78-E46681F7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10B5-6B45-4A01-AC52-BD62985C6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820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3DA8A-818B-4E4E-9A44-59A0DC60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92C746-0E81-4B23-9A55-8F875911B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1C83BF-455F-4B01-BA39-23A258FC0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7F6CCB-3A62-4EA3-8565-FDCEF89A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9668-D598-4438-933C-5B957394F2D6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80071E-8758-4C6D-BE7E-00C4D35C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1C3779-A5F9-46CD-B5B8-43A771B1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10B5-6B45-4A01-AC52-BD62985C6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464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14ED5-78E5-4B9D-8C45-CAD23AE9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A79F3-A01D-4712-AE4B-E65BF6FF7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0F5CDE-8A31-43AF-A570-1DD7C1B5C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959F0A-BA13-41A9-8702-8C4013375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26190A-424D-423C-8492-B1C9D2623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9B7AF4-BDA6-4EAF-97B0-D6CB567F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9668-D598-4438-933C-5B957394F2D6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648C1E-794B-4EF4-9B42-E512D543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C0CB44-57AB-4178-9AC1-F4F93C40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10B5-6B45-4A01-AC52-BD62985C6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717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0DB49-1B39-4396-8821-2EED3EBE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BA5C6F-B0D1-4160-B6FF-57F7A2A1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9668-D598-4438-933C-5B957394F2D6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C13DFB-DE1D-4363-8316-865D96E2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479562-79CE-40AE-AB99-FA651CAD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10B5-6B45-4A01-AC52-BD62985C6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529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D3CE8C-5A33-4EEB-A528-BEC69FF7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9668-D598-4438-933C-5B957394F2D6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E3C18A-DFF8-487C-9BDF-520FEB45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130EAF-EC15-4DFE-B08A-9F6DAC2F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10B5-6B45-4A01-AC52-BD62985C6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343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32C99-3234-4E84-8A17-5D4E9B43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814289-6A4D-40EA-9F9B-4F69E77F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26D45C-632D-4BE4-840A-3422858F3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782383-F12A-498D-8786-DB2FB79C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9668-D598-4438-933C-5B957394F2D6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67D90B-3195-40AB-B82E-4C05A7AD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8E6C68-243C-44F5-BF6C-C4668863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10B5-6B45-4A01-AC52-BD62985C6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547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BBAE7-DB77-46C6-9692-266749CD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0435A4-908C-4467-9FB4-88C710A75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B8C526-E0E6-44AA-81D5-6CCC8273C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FD749E-CC0C-4218-8D7A-95D78622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9668-D598-4438-933C-5B957394F2D6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96EE39-FD05-483F-A91D-0E131DDB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07DE2B-78BA-417B-9A4B-9AC6E3C2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10B5-6B45-4A01-AC52-BD62985C6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90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1C3CB8-1124-4589-A199-5314A566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36E553-1CDF-4335-BD8D-674D8478F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D8F267-87C7-410A-9CA0-18880BC18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C9668-D598-4438-933C-5B957394F2D6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CC9D75-8243-4F58-B593-3DE2D95C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88DD08-A8C1-4204-A901-459B7F5C0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610B5-6B45-4A01-AC52-BD62985C6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348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C1B72E6-64A1-472D-95DF-2DB8855D2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98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Andres Banguero de la Barrera</dc:creator>
  <cp:lastModifiedBy>Mauricio Andres Banguero de la Barrera</cp:lastModifiedBy>
  <cp:revision>1</cp:revision>
  <dcterms:created xsi:type="dcterms:W3CDTF">2022-04-20T18:18:41Z</dcterms:created>
  <dcterms:modified xsi:type="dcterms:W3CDTF">2022-04-20T18:20:24Z</dcterms:modified>
</cp:coreProperties>
</file>