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B0E8-6B59-0F18-1453-29A7431CB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152C0-B1D8-5FD4-F2ED-BD451F7B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0C73B-DF0F-BC7D-A992-737E38D3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809D0-9E6C-3E7B-401C-781CD4FD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D19EC-DE2C-0413-809C-4E3A5251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1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AD72E-30DF-CBBB-1587-85F2915C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48EB29-DED7-73ED-5314-AA1F25BAD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75600-A4E2-E86E-FEF3-76C7A972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FF720-ECDE-1E17-EC71-75B4DED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A4B9EB-B6AA-93A9-E4E3-18FCC81D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4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D74BE-96B7-182E-2020-7174A48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54FAA-3472-FAE3-82CF-92941F2B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638F2-E6A0-8DE8-72F8-5E1F6192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194CA-F8CD-8338-54F9-29CEE98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118F5-962E-3490-B4C8-FB7C42CD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68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75C5F-E348-5DE3-EC79-921550D4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4C32A-6376-CFD7-891C-78D0A94A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B6D90-D8F2-4466-C4F0-1CDAEBBE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9C3C9-EE50-1A98-6CA1-ED2FAEA5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98FEA-3CC4-B10A-86F7-A4394ACB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2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2D89-F1DB-0637-A5DB-3872B9DC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E5BFA-2D08-CDA7-7E26-CEF44925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1AAC9-BEFA-0851-CD00-F092C3A0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FB19C9-4A42-B6F8-600E-8AD62A44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5ABEF-A538-12C1-951E-0B9E7AF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92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7954-49C4-26C2-A033-858C1065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ACB80-F6B9-AA28-5E06-687CD4AA9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BDC678-5996-E4F9-03E2-099DF22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900DE-810D-6E69-A2E4-F837F778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C930FA-885E-E9E8-49E8-A8E760F0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60F3F3-66DA-2D40-5345-42426B17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72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1E531-8BCA-5C2C-21BB-9AC3AFC0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4A312-9577-07F2-846D-01A3622D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214D00-AD66-D310-E2E0-3FF0AA5B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7E03D1-C76D-5953-8992-662B6B972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AC6775-28B9-89F7-7C14-54C6F544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7D5C2F-2021-C527-C3F0-72E092C4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07F925-F9C0-BE4B-8E3F-8CAC572E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9CF77D-5B17-8E8C-5BB2-1BAB8052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7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8EA7-6DE9-271B-142C-B130A4BC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CA9F2B-1EA7-C34A-CE9B-9B107D83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DB17E3-CCC1-9824-82E5-57C248A4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A4EF0B-4E5C-9563-AFF8-20AF625F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4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25C1F-7410-D826-6F57-8A5AB07F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5CC60-660F-C151-6F7D-9BF14815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668737-8742-72C9-1E29-1D545CFA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3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969FF-CEC2-99F0-281E-B6F17574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DB788-BA25-D402-D3BD-12BD99A8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B73624-E1DB-6CA2-6372-FBB1910E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81627F-104F-C91E-8E70-F0E15BF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E581CA-8AED-2B4A-10FF-DC40EECC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56F4D-D1B6-40B5-3288-C0C772BE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7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337F-C3A4-4D37-D54D-5CEC8105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397567-782E-6F27-6CDB-AD961740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47AFA6-56CD-DFBD-F131-4AB98A7E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7D1E8-D154-C476-2B63-E40AC9CE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3383E-6DF4-ACC5-6F9C-7EA95499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3304A4-72CD-6F1E-03ED-245201E0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2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E2B0B1-F68C-E7D5-43A5-4E176432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76208-D539-DF57-85D9-645AC0DB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AA265-3A06-7CA4-CD7F-C116556C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2502-E69E-4F3B-AEB4-75075F3587A8}" type="datetimeFigureOut">
              <a:rPr lang="es-CO" smtClean="0"/>
              <a:t>11/05/2022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E0D5B-ED91-B2E9-8389-38818360A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0B0B6-DA89-B598-EC5B-A9C761E4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46D8-334C-454E-A7A9-6F314F6F17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16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ADE704-8FAA-EF63-6985-1032C9D0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75D90D-DD80-1675-7BA6-CDC9B7C4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4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Andres Banguero de la Barrera</dc:creator>
  <cp:lastModifiedBy>Mauricio Andres Banguero de la Barrera</cp:lastModifiedBy>
  <cp:revision>1</cp:revision>
  <dcterms:created xsi:type="dcterms:W3CDTF">2022-05-11T17:18:36Z</dcterms:created>
  <dcterms:modified xsi:type="dcterms:W3CDTF">2022-05-11T19:09:29Z</dcterms:modified>
</cp:coreProperties>
</file>