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9E1C-1A0B-74E7-725E-375B77C2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7FFB6-FA7B-3A8D-2CEC-E4C71FA1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076E0-9AFD-2301-3C79-00613530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35D5C-5498-379C-9487-6466417D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08A37-BBA2-8917-CCA4-FBE3FDA6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7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77C6-89C3-0A3E-B584-3317517B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6E482-2037-028B-C4ED-4A1ED71E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34496-9092-E26D-BE6A-B352366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D5881-5709-3CDF-D9A8-ABF1CAC4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40E02-C657-329D-F4FA-7988A08B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01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4ACC6-FE94-E73E-CFD1-9F3ECFFF0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67598A-37D9-26E6-CDB9-73965CEE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30FCF-0EAF-CA2C-87D1-502D4F31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2CE64-F1AE-2341-9765-275940D4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51DA0-8B95-1FFB-C3E0-F4C5AA6D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7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1C80-A17B-C20A-1742-D5EFFFAD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038AC-F334-0B07-E1E4-DC0C14BA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8E910-426D-167D-C696-CFB13855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F484F-580E-EA69-1777-3F17CE4D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4597C-A3B4-B78A-78C9-52E5B087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43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54738-CA2C-F394-7B89-A89FBB8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B94A01-0739-FEFD-C759-A697B73E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D7DB5-80B9-C927-DC9B-09899792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0AD34-96D3-D355-A81F-BBF1E57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F1F1F-43C4-0C75-B730-015090E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2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9F5D4-06B6-D7CB-66B5-248AD7CB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3062D-82CA-250E-E5A2-0E4ED661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DAF27-722A-CBB7-AAE1-CC3B3FDB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7C6E6D-74EB-18D4-A018-B7FBD7AE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77388-49D1-6A13-C34B-9C70DB2B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31064-7005-EFBA-2E8D-B606EB3B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58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53EF5-D54B-6693-D3E3-3FC9C6D8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333037-D893-4353-BB01-00A013A4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4DE6D7-955E-E9F3-71F8-0D695239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E6B8C-B63D-1C7A-8465-9CA175A34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C7E2CF-4723-768A-BD07-9B19A0251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F06CF4-0EAE-C62A-FB14-F1A8E988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D68ADB-378E-8B91-C036-A99AA674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B34C0B-676C-666D-3A3F-EE114874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4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9D40-331C-1F4E-99DB-D484545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609A18-7BDF-BD23-BFA9-0F080C66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95D65-BE31-2FA4-D48B-E240ACE7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A44BA-EA29-EA98-5B07-1B71342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729B21-51BF-A269-B42E-650AB87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4D87E4-6E05-492A-5345-6D8DB4AB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02069C-14E4-9EAA-CE7A-713421D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8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6617-8330-C01E-AAC1-F79B394F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016A1-E19F-92E5-5B4C-564C46FF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722AC9-D312-50A8-1D61-7C009835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7BE70-CBBD-B745-AE15-88DD5200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DF2FC-269D-16EF-232F-A0B27412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9B1F6-F73B-373A-44F9-92D4258A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59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3D027-EF60-8F77-6806-446D866A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C1697-B0D0-1EB0-268E-7778EEC5C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0E4AC-748F-35F9-2D28-FF635148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FA09C-C9E2-E260-E32B-5EEC5532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50151-7A7D-E841-073B-DB528023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E236E-458E-8CA0-5020-9E98A1A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7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5775FE-254A-AD1F-C137-CFD30C6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D2F1D-4F85-4C13-9CC8-60D8DC5C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B5681-74BC-0373-901A-332AF0CF4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0410-340A-4E00-BFF6-8AF534863F0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06E0A-17BE-EAA6-257D-44E63A59B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71A10-3BA4-80F9-910B-244243E5D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F802-5FE1-41CD-8191-502E49A9C4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50DF21-EC61-59FC-E5E7-A4C05DD7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14" y="176786"/>
            <a:ext cx="969170" cy="969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520453-FA7C-A353-A639-251691D6EF77}"/>
              </a:ext>
            </a:extLst>
          </p:cNvPr>
          <p:cNvSpPr txBox="1"/>
          <p:nvPr/>
        </p:nvSpPr>
        <p:spPr>
          <a:xfrm>
            <a:off x="1318438" y="1217598"/>
            <a:ext cx="105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puesto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B064EC-EA7B-9E4B-C47B-C99016E32F7D}"/>
              </a:ext>
            </a:extLst>
          </p:cNvPr>
          <p:cNvSpPr txBox="1"/>
          <p:nvPr/>
        </p:nvSpPr>
        <p:spPr>
          <a:xfrm>
            <a:off x="960417" y="1538719"/>
            <a:ext cx="129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Diseñador de marketing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3D2064-B1BB-8EEA-D2F4-9DCB6DFAB38C}"/>
              </a:ext>
            </a:extLst>
          </p:cNvPr>
          <p:cNvSpPr txBox="1"/>
          <p:nvPr/>
        </p:nvSpPr>
        <p:spPr>
          <a:xfrm>
            <a:off x="838364" y="2044506"/>
            <a:ext cx="154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rgbClr val="FF0000"/>
                </a:solidFill>
              </a:rPr>
              <a:t>Edad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33C0E6-1F80-DB0F-15FB-10FDD4FE3B52}"/>
              </a:ext>
            </a:extLst>
          </p:cNvPr>
          <p:cNvSpPr txBox="1"/>
          <p:nvPr/>
        </p:nvSpPr>
        <p:spPr>
          <a:xfrm>
            <a:off x="988384" y="2352283"/>
            <a:ext cx="154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Menos de 50 años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CAE7FB-9BE5-C21E-C317-C01AEEC7DAE1}"/>
              </a:ext>
            </a:extLst>
          </p:cNvPr>
          <p:cNvSpPr txBox="1"/>
          <p:nvPr/>
        </p:nvSpPr>
        <p:spPr>
          <a:xfrm>
            <a:off x="688347" y="2853101"/>
            <a:ext cx="231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Nivel de educación mas alto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FA7B2D-2B07-31C1-7E54-773221A4397F}"/>
              </a:ext>
            </a:extLst>
          </p:cNvPr>
          <p:cNvSpPr txBox="1"/>
          <p:nvPr/>
        </p:nvSpPr>
        <p:spPr>
          <a:xfrm>
            <a:off x="1077374" y="3152001"/>
            <a:ext cx="118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maestrias</a:t>
            </a:r>
            <a:endParaRPr lang="es-CO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52E2A4-B44E-324E-3C03-2D0A0B96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64" y="4109835"/>
            <a:ext cx="1600423" cy="143847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10942DA-745A-C125-582E-8F016F1209A4}"/>
              </a:ext>
            </a:extLst>
          </p:cNvPr>
          <p:cNvSpPr txBox="1"/>
          <p:nvPr/>
        </p:nvSpPr>
        <p:spPr>
          <a:xfrm>
            <a:off x="997408" y="3630918"/>
            <a:ext cx="153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Redes sociales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BF2B97-CDE4-8C18-3BD9-C4054CF76D20}"/>
              </a:ext>
            </a:extLst>
          </p:cNvPr>
          <p:cNvSpPr txBox="1"/>
          <p:nvPr/>
        </p:nvSpPr>
        <p:spPr>
          <a:xfrm>
            <a:off x="1159394" y="5611729"/>
            <a:ext cx="184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marketing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BBFAE2-06A7-1F1C-952D-0248B6BA7871}"/>
              </a:ext>
            </a:extLst>
          </p:cNvPr>
          <p:cNvSpPr txBox="1"/>
          <p:nvPr/>
        </p:nvSpPr>
        <p:spPr>
          <a:xfrm>
            <a:off x="758979" y="5855121"/>
            <a:ext cx="200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Tamaño de la organización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43C033-7021-4561-0CDC-F57ACCC76402}"/>
              </a:ext>
            </a:extLst>
          </p:cNvPr>
          <p:cNvSpPr txBox="1"/>
          <p:nvPr/>
        </p:nvSpPr>
        <p:spPr>
          <a:xfrm>
            <a:off x="838364" y="6132120"/>
            <a:ext cx="160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Trabajo independiente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96EF5A-916E-004B-3791-A26257BEDE9A}"/>
              </a:ext>
            </a:extLst>
          </p:cNvPr>
          <p:cNvSpPr txBox="1"/>
          <p:nvPr/>
        </p:nvSpPr>
        <p:spPr>
          <a:xfrm>
            <a:off x="4678325" y="367124"/>
            <a:ext cx="58479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Canal favorito de comunicación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noticias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Herramientas que necesita para trabajar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PHOTOSHOP</a:t>
            </a:r>
          </a:p>
          <a:p>
            <a:r>
              <a:rPr lang="es-ES" sz="1200" dirty="0"/>
              <a:t>ILLUSTRATOR</a:t>
            </a:r>
          </a:p>
          <a:p>
            <a:r>
              <a:rPr lang="es-ES" sz="1200" dirty="0"/>
              <a:t>INDESIGN.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Responsabilidades laborales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su misión es responder con imágenes a la comunicación de una marca en este caso de su marca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Su trabajo se mide en función de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marketing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Su superior es?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gerente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Metas u objetivos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Ser su propio jefe en una grande compañía de marketing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Obtiene información a través de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El internet</a:t>
            </a:r>
          </a:p>
          <a:p>
            <a:endParaRPr lang="es-ES" sz="1200" dirty="0"/>
          </a:p>
          <a:p>
            <a:r>
              <a:rPr lang="es-ES" sz="1200" dirty="0">
                <a:solidFill>
                  <a:srgbClr val="FF0000"/>
                </a:solidFill>
              </a:rPr>
              <a:t>Dificultades principales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/>
              <a:t>No prestar atención a lo que el cliente nos dice. 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endParaRPr lang="es-CO" sz="1200" dirty="0">
              <a:solidFill>
                <a:srgbClr val="FF0000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52A2D63-65D1-CBA0-3C4B-1540D5070A57}"/>
              </a:ext>
            </a:extLst>
          </p:cNvPr>
          <p:cNvCxnSpPr/>
          <p:nvPr/>
        </p:nvCxnSpPr>
        <p:spPr>
          <a:xfrm>
            <a:off x="3625702" y="0"/>
            <a:ext cx="0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90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104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mauricio Camacho murillo</dc:creator>
  <cp:lastModifiedBy>Alex mauricio Camacho murillo</cp:lastModifiedBy>
  <cp:revision>1</cp:revision>
  <dcterms:created xsi:type="dcterms:W3CDTF">2022-10-08T20:34:40Z</dcterms:created>
  <dcterms:modified xsi:type="dcterms:W3CDTF">2022-10-08T22:15:29Z</dcterms:modified>
</cp:coreProperties>
</file>