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7560000" cx="10692000"/>
  <p:notesSz cx="7560000" cy="10692000"/>
  <p:embeddedFontLst>
    <p:embeddedFont>
      <p:font typeface="Roboto"/>
      <p:regular r:id="rId28"/>
      <p:bold r:id="rId29"/>
      <p:italic r:id="rId30"/>
      <p:boldItalic r:id="rId31"/>
    </p:embeddedFont>
    <p:embeddedFont>
      <p:font typeface="Be Vietnam Pro ExtraBold"/>
      <p:bold r:id="rId32"/>
      <p:boldItalic r:id="rId33"/>
    </p:embeddedFont>
    <p:embeddedFont>
      <p:font typeface="Be Vietnam Pro Black"/>
      <p:bold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81">
          <p15:clr>
            <a:srgbClr val="9AA0A6"/>
          </p15:clr>
        </p15:guide>
        <p15:guide id="2" pos="336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81" orient="horz"/>
        <p:guide pos="336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BeVietnamProExtraBold-boldItalic.fntdata"/><Relationship Id="rId10" Type="http://schemas.openxmlformats.org/officeDocument/2006/relationships/slide" Target="slides/slide5.xml"/><Relationship Id="rId32" Type="http://schemas.openxmlformats.org/officeDocument/2006/relationships/font" Target="fonts/BeVietnamProExtraBold-bold.fntdata"/><Relationship Id="rId13" Type="http://schemas.openxmlformats.org/officeDocument/2006/relationships/slide" Target="slides/slide8.xml"/><Relationship Id="rId35" Type="http://schemas.openxmlformats.org/officeDocument/2006/relationships/font" Target="fonts/BeVietnamProBlack-boldItalic.fntdata"/><Relationship Id="rId12" Type="http://schemas.openxmlformats.org/officeDocument/2006/relationships/slide" Target="slides/slide7.xml"/><Relationship Id="rId34" Type="http://schemas.openxmlformats.org/officeDocument/2006/relationships/font" Target="fonts/BeVietnamProBlack-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3832c1d3a6_0_0: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3832c1d3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466662d578_0_12969: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466662d578_0_129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3832c1d3a6_15_17: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3832c1d3a6_1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3832c1d3a6_15_48: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3832c1d3a6_15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3832c1d3a6_15_591: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3832c1d3a6_15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50db86eb3c_0_0: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50db86eb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50db86eb3c_0_11: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250db86eb3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50db86eb3c_0_16: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50db86eb3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50db86eb3c_0_21: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250db86eb3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50db86eb3c_0_26: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250db86eb3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50db86eb3c_0_31: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50db86eb3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3832c1d3a6_0_37: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3832c1d3a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50db86eb3c_0_36: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50db86eb3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4f7306cef6_0_2428: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24f7306cef6_0_2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3832c1d3a6_15_734: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13832c1d3a6_15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466662d578_0_137: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466662d57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466662d578_0_12890: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466662d578_0_12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466662d578_0_12923: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466662d578_0_12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4f7306cef6_0_15: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4f7306cef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4f7306cef6_0_25: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4f7306cef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466662d578_0_12995: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466662d578_0_129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4f7306cef6_0_51: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4f7306cef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1.png"/><Relationship Id="rId5" Type="http://schemas.openxmlformats.org/officeDocument/2006/relationships/image" Target="../media/image12.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0.png"/><Relationship Id="rId3" Type="http://schemas.openxmlformats.org/officeDocument/2006/relationships/image" Target="../media/image24.png"/><Relationship Id="rId4"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2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19.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9.png"/><Relationship Id="rId7" Type="http://schemas.openxmlformats.org/officeDocument/2006/relationships/image" Target="../media/image3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20.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4.png"/><Relationship Id="rId4" Type="http://schemas.openxmlformats.org/officeDocument/2006/relationships/image" Target="../media/image21.png"/><Relationship Id="rId5" Type="http://schemas.openxmlformats.org/officeDocument/2006/relationships/image" Target="../media/image1.png"/><Relationship Id="rId6" Type="http://schemas.openxmlformats.org/officeDocument/2006/relationships/image" Target="../media/image20.png"/><Relationship Id="rId7"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0.png"/><Relationship Id="rId4" Type="http://schemas.openxmlformats.org/officeDocument/2006/relationships/image" Target="../media/image4.png"/><Relationship Id="rId5" Type="http://schemas.openxmlformats.org/officeDocument/2006/relationships/image" Target="../media/image21.png"/><Relationship Id="rId6"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8.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20.png"/><Relationship Id="rId5" Type="http://schemas.openxmlformats.org/officeDocument/2006/relationships/image" Target="../media/image2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 Id="rId3" Type="http://schemas.openxmlformats.org/officeDocument/2006/relationships/image" Target="../media/image7.png"/><Relationship Id="rId4" Type="http://schemas.openxmlformats.org/officeDocument/2006/relationships/image" Target="../media/image2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png"/><Relationship Id="rId6" Type="http://schemas.openxmlformats.org/officeDocument/2006/relationships/image" Target="../media/image10.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8.png"/><Relationship Id="rId4" Type="http://schemas.openxmlformats.org/officeDocument/2006/relationships/image" Target="../media/image2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1.png"/><Relationship Id="rId4"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1.png"/><Relationship Id="rId4" Type="http://schemas.openxmlformats.org/officeDocument/2006/relationships/image" Target="../media/image20.png"/><Relationship Id="rId5"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1.png"/><Relationship Id="rId5"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33.png"/><Relationship Id="rId6" Type="http://schemas.openxmlformats.org/officeDocument/2006/relationships/image" Target="../media/image4.png"/><Relationship Id="rId7" Type="http://schemas.openxmlformats.org/officeDocument/2006/relationships/image" Target="../media/image7.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3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2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21.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1.png"/><Relationship Id="rId7"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5.png"/><Relationship Id="rId3" Type="http://schemas.openxmlformats.org/officeDocument/2006/relationships/image" Target="../media/image20.png"/><Relationship Id="rId4" Type="http://schemas.openxmlformats.org/officeDocument/2006/relationships/image" Target="../media/image8.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5.png"/><Relationship Id="rId4"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21.png"/><Relationship Id="rId4" Type="http://schemas.openxmlformats.org/officeDocument/2006/relationships/image" Target="../media/image20.png"/><Relationship Id="rId5"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21.png"/><Relationship Id="rId4" Type="http://schemas.openxmlformats.org/officeDocument/2006/relationships/hyperlink" Target="http://bit.ly/2Tynxth" TargetMode="External"/><Relationship Id="rId5" Type="http://schemas.openxmlformats.org/officeDocument/2006/relationships/hyperlink" Target="http://bit.ly/2TyoMsr" TargetMode="External"/><Relationship Id="rId6" Type="http://schemas.openxmlformats.org/officeDocument/2006/relationships/hyperlink" Target="http://bit.ly/2TtBDfr" TargetMode="External"/><Relationship Id="rId7" Type="http://schemas.openxmlformats.org/officeDocument/2006/relationships/image" Target="../media/image23.png"/><Relationship Id="rId8"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16.png"/><Relationship Id="rId4" Type="http://schemas.openxmlformats.org/officeDocument/2006/relationships/image" Target="../media/image21.png"/><Relationship Id="rId5" Type="http://schemas.openxmlformats.org/officeDocument/2006/relationships/image" Target="../media/image35.png"/><Relationship Id="rId6" Type="http://schemas.openxmlformats.org/officeDocument/2006/relationships/image" Target="../media/image7.png"/><Relationship Id="rId7" Type="http://schemas.openxmlformats.org/officeDocument/2006/relationships/image" Target="../media/image4.png"/><Relationship Id="rId8" Type="http://schemas.openxmlformats.org/officeDocument/2006/relationships/image" Target="../media/image34.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21.png"/><Relationship Id="rId4" Type="http://schemas.openxmlformats.org/officeDocument/2006/relationships/image" Target="../media/image23.png"/><Relationship Id="rId5" Type="http://schemas.openxmlformats.org/officeDocument/2006/relationships/image" Target="../media/image1.png"/><Relationship Id="rId6" Type="http://schemas.openxmlformats.org/officeDocument/2006/relationships/image" Target="../media/image17.png"/><Relationship Id="rId7"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7.png"/><Relationship Id="rId4" Type="http://schemas.openxmlformats.org/officeDocument/2006/relationships/image" Target="../media/image18.png"/><Relationship Id="rId5"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7.png"/><Relationship Id="rId4" Type="http://schemas.openxmlformats.org/officeDocument/2006/relationships/image" Target="../media/image21.png"/><Relationship Id="rId5" Type="http://schemas.openxmlformats.org/officeDocument/2006/relationships/image" Target="../media/image20.png"/><Relationship Id="rId6"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16.png"/><Relationship Id="rId4" Type="http://schemas.openxmlformats.org/officeDocument/2006/relationships/image" Target="../media/image21.png"/><Relationship Id="rId5" Type="http://schemas.openxmlformats.org/officeDocument/2006/relationships/image" Target="../media/image1.png"/><Relationship Id="rId6"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872050" y="1981285"/>
            <a:ext cx="6948000" cy="2605200"/>
          </a:xfrm>
          <a:prstGeom prst="rect">
            <a:avLst/>
          </a:prstGeom>
        </p:spPr>
        <p:txBody>
          <a:bodyPr anchorCtr="0" anchor="t" bIns="116050" lIns="116050" spcFirstLastPara="1" rIns="116050" wrap="square" tIns="116050">
            <a:noAutofit/>
          </a:bodyPr>
          <a:lstStyle>
            <a:lvl1pPr lvl="0" algn="ctr">
              <a:spcBef>
                <a:spcPts val="0"/>
              </a:spcBef>
              <a:spcAft>
                <a:spcPts val="0"/>
              </a:spcAft>
              <a:buSzPts val="6600"/>
              <a:buNone/>
              <a:defRPr sz="5000"/>
            </a:lvl1pPr>
            <a:lvl2pPr lvl="1" algn="ctr">
              <a:spcBef>
                <a:spcPts val="0"/>
              </a:spcBef>
              <a:spcAft>
                <a:spcPts val="0"/>
              </a:spcAft>
              <a:buSzPts val="6600"/>
              <a:buNone/>
              <a:defRPr sz="6600"/>
            </a:lvl2pPr>
            <a:lvl3pPr lvl="2" algn="ctr">
              <a:spcBef>
                <a:spcPts val="0"/>
              </a:spcBef>
              <a:spcAft>
                <a:spcPts val="0"/>
              </a:spcAft>
              <a:buSzPts val="6600"/>
              <a:buNone/>
              <a:defRPr sz="6600"/>
            </a:lvl3pPr>
            <a:lvl4pPr lvl="3" algn="ctr">
              <a:spcBef>
                <a:spcPts val="0"/>
              </a:spcBef>
              <a:spcAft>
                <a:spcPts val="0"/>
              </a:spcAft>
              <a:buSzPts val="6600"/>
              <a:buNone/>
              <a:defRPr sz="6600"/>
            </a:lvl4pPr>
            <a:lvl5pPr lvl="4" algn="ctr">
              <a:spcBef>
                <a:spcPts val="0"/>
              </a:spcBef>
              <a:spcAft>
                <a:spcPts val="0"/>
              </a:spcAft>
              <a:buSzPts val="6600"/>
              <a:buNone/>
              <a:defRPr sz="6600"/>
            </a:lvl5pPr>
            <a:lvl6pPr lvl="5" algn="ctr">
              <a:spcBef>
                <a:spcPts val="0"/>
              </a:spcBef>
              <a:spcAft>
                <a:spcPts val="0"/>
              </a:spcAft>
              <a:buSzPts val="6600"/>
              <a:buNone/>
              <a:defRPr sz="6600"/>
            </a:lvl6pPr>
            <a:lvl7pPr lvl="6" algn="ctr">
              <a:spcBef>
                <a:spcPts val="0"/>
              </a:spcBef>
              <a:spcAft>
                <a:spcPts val="0"/>
              </a:spcAft>
              <a:buSzPts val="6600"/>
              <a:buNone/>
              <a:defRPr sz="6600"/>
            </a:lvl7pPr>
            <a:lvl8pPr lvl="7" algn="ctr">
              <a:spcBef>
                <a:spcPts val="0"/>
              </a:spcBef>
              <a:spcAft>
                <a:spcPts val="0"/>
              </a:spcAft>
              <a:buSzPts val="6600"/>
              <a:buNone/>
              <a:defRPr sz="6600"/>
            </a:lvl8pPr>
            <a:lvl9pPr lvl="8" algn="ctr">
              <a:spcBef>
                <a:spcPts val="0"/>
              </a:spcBef>
              <a:spcAft>
                <a:spcPts val="0"/>
              </a:spcAft>
              <a:buSzPts val="6600"/>
              <a:buNone/>
              <a:defRPr sz="6600"/>
            </a:lvl9pPr>
          </a:lstStyle>
          <a:p/>
        </p:txBody>
      </p:sp>
      <p:sp>
        <p:nvSpPr>
          <p:cNvPr id="10" name="Google Shape;10;p2"/>
          <p:cNvSpPr txBox="1"/>
          <p:nvPr>
            <p:ph idx="1" type="subTitle"/>
          </p:nvPr>
        </p:nvSpPr>
        <p:spPr>
          <a:xfrm>
            <a:off x="3505050" y="4407200"/>
            <a:ext cx="3681900" cy="976200"/>
          </a:xfrm>
          <a:prstGeom prst="rect">
            <a:avLst/>
          </a:prstGeom>
        </p:spPr>
        <p:txBody>
          <a:bodyPr anchorCtr="0" anchor="t" bIns="116050" lIns="116050" spcFirstLastPara="1" rIns="116050" wrap="square" tIns="116050">
            <a:noAutofit/>
          </a:bodyPr>
          <a:lstStyle>
            <a:lvl1pPr lvl="0" algn="ctr">
              <a:lnSpc>
                <a:spcPct val="100000"/>
              </a:lnSpc>
              <a:spcBef>
                <a:spcPts val="0"/>
              </a:spcBef>
              <a:spcAft>
                <a:spcPts val="0"/>
              </a:spcAft>
              <a:buSzPts val="3600"/>
              <a:buNone/>
              <a:defRPr sz="2200">
                <a:solidFill>
                  <a:schemeClr val="dk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 name="Google Shape;11;p2"/>
          <p:cNvSpPr txBox="1"/>
          <p:nvPr>
            <p:ph idx="2" type="ctrTitle"/>
          </p:nvPr>
        </p:nvSpPr>
        <p:spPr>
          <a:xfrm>
            <a:off x="1664100" y="1404510"/>
            <a:ext cx="7363800" cy="6504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6600"/>
              <a:buNone/>
              <a:defRPr sz="2850">
                <a:latin typeface="Be Vietnam Pro ExtraBold"/>
                <a:ea typeface="Be Vietnam Pro ExtraBold"/>
                <a:cs typeface="Be Vietnam Pro ExtraBold"/>
                <a:sym typeface="Be Vietnam Pro ExtraBold"/>
              </a:defRPr>
            </a:lvl1pPr>
            <a:lvl2pPr lvl="1" rtl="0" algn="ctr">
              <a:spcBef>
                <a:spcPts val="0"/>
              </a:spcBef>
              <a:spcAft>
                <a:spcPts val="0"/>
              </a:spcAft>
              <a:buSzPts val="6600"/>
              <a:buNone/>
              <a:defRPr sz="6600"/>
            </a:lvl2pPr>
            <a:lvl3pPr lvl="2" rtl="0" algn="ctr">
              <a:spcBef>
                <a:spcPts val="0"/>
              </a:spcBef>
              <a:spcAft>
                <a:spcPts val="0"/>
              </a:spcAft>
              <a:buSzPts val="6600"/>
              <a:buNone/>
              <a:defRPr sz="6600"/>
            </a:lvl3pPr>
            <a:lvl4pPr lvl="3" rtl="0" algn="ctr">
              <a:spcBef>
                <a:spcPts val="0"/>
              </a:spcBef>
              <a:spcAft>
                <a:spcPts val="0"/>
              </a:spcAft>
              <a:buSzPts val="6600"/>
              <a:buNone/>
              <a:defRPr sz="6600"/>
            </a:lvl4pPr>
            <a:lvl5pPr lvl="4" rtl="0" algn="ctr">
              <a:spcBef>
                <a:spcPts val="0"/>
              </a:spcBef>
              <a:spcAft>
                <a:spcPts val="0"/>
              </a:spcAft>
              <a:buSzPts val="6600"/>
              <a:buNone/>
              <a:defRPr sz="6600"/>
            </a:lvl5pPr>
            <a:lvl6pPr lvl="5" rtl="0" algn="ctr">
              <a:spcBef>
                <a:spcPts val="0"/>
              </a:spcBef>
              <a:spcAft>
                <a:spcPts val="0"/>
              </a:spcAft>
              <a:buSzPts val="6600"/>
              <a:buNone/>
              <a:defRPr sz="6600"/>
            </a:lvl6pPr>
            <a:lvl7pPr lvl="6" rtl="0" algn="ctr">
              <a:spcBef>
                <a:spcPts val="0"/>
              </a:spcBef>
              <a:spcAft>
                <a:spcPts val="0"/>
              </a:spcAft>
              <a:buSzPts val="6600"/>
              <a:buNone/>
              <a:defRPr sz="6600"/>
            </a:lvl7pPr>
            <a:lvl8pPr lvl="7" rtl="0" algn="ctr">
              <a:spcBef>
                <a:spcPts val="0"/>
              </a:spcBef>
              <a:spcAft>
                <a:spcPts val="0"/>
              </a:spcAft>
              <a:buSzPts val="6600"/>
              <a:buNone/>
              <a:defRPr sz="6600"/>
            </a:lvl8pPr>
            <a:lvl9pPr lvl="8" rtl="0" algn="ctr">
              <a:spcBef>
                <a:spcPts val="0"/>
              </a:spcBef>
              <a:spcAft>
                <a:spcPts val="0"/>
              </a:spcAft>
              <a:buSzPts val="6600"/>
              <a:buNone/>
              <a:defRPr sz="6600"/>
            </a:lvl9pPr>
          </a:lstStyle>
          <a:p/>
        </p:txBody>
      </p:sp>
      <p:pic>
        <p:nvPicPr>
          <p:cNvPr id="12" name="Google Shape;12;p2"/>
          <p:cNvPicPr preferRelativeResize="0"/>
          <p:nvPr/>
        </p:nvPicPr>
        <p:blipFill rotWithShape="1">
          <a:blip r:embed="rId2">
            <a:alphaModFix/>
          </a:blip>
          <a:srcRect b="23800" l="4786" r="4568" t="17052"/>
          <a:stretch/>
        </p:blipFill>
        <p:spPr>
          <a:xfrm flipH="1" rot="10800000">
            <a:off x="499687" y="5765000"/>
            <a:ext cx="9692626" cy="3557150"/>
          </a:xfrm>
          <a:prstGeom prst="rect">
            <a:avLst/>
          </a:prstGeom>
          <a:noFill/>
          <a:ln>
            <a:noFill/>
          </a:ln>
        </p:spPr>
      </p:pic>
      <p:pic>
        <p:nvPicPr>
          <p:cNvPr id="13" name="Google Shape;13;p2"/>
          <p:cNvPicPr preferRelativeResize="0"/>
          <p:nvPr/>
        </p:nvPicPr>
        <p:blipFill rotWithShape="1">
          <a:blip r:embed="rId3">
            <a:alphaModFix/>
          </a:blip>
          <a:srcRect b="12283" l="32677" r="24081" t="4886"/>
          <a:stretch/>
        </p:blipFill>
        <p:spPr>
          <a:xfrm>
            <a:off x="-1456625" y="-1143338"/>
            <a:ext cx="3301277" cy="3557126"/>
          </a:xfrm>
          <a:prstGeom prst="rect">
            <a:avLst/>
          </a:prstGeom>
          <a:noFill/>
          <a:ln>
            <a:noFill/>
          </a:ln>
        </p:spPr>
      </p:pic>
      <p:pic>
        <p:nvPicPr>
          <p:cNvPr id="14" name="Google Shape;14;p2"/>
          <p:cNvPicPr preferRelativeResize="0"/>
          <p:nvPr/>
        </p:nvPicPr>
        <p:blipFill rotWithShape="1">
          <a:blip r:embed="rId4">
            <a:alphaModFix amt="72000"/>
          </a:blip>
          <a:srcRect b="44400" l="0" r="0" t="36563"/>
          <a:stretch/>
        </p:blipFill>
        <p:spPr>
          <a:xfrm>
            <a:off x="70675" y="-55762"/>
            <a:ext cx="10692000" cy="1144924"/>
          </a:xfrm>
          <a:prstGeom prst="rect">
            <a:avLst/>
          </a:prstGeom>
          <a:noFill/>
          <a:ln>
            <a:noFill/>
          </a:ln>
        </p:spPr>
      </p:pic>
      <p:pic>
        <p:nvPicPr>
          <p:cNvPr id="15" name="Google Shape;15;p2"/>
          <p:cNvPicPr preferRelativeResize="0"/>
          <p:nvPr/>
        </p:nvPicPr>
        <p:blipFill rotWithShape="1">
          <a:blip r:embed="rId5">
            <a:alphaModFix/>
          </a:blip>
          <a:srcRect b="26566" l="0" r="8424" t="21577"/>
          <a:stretch/>
        </p:blipFill>
        <p:spPr>
          <a:xfrm>
            <a:off x="6404926" y="5546300"/>
            <a:ext cx="6457675" cy="2056901"/>
          </a:xfrm>
          <a:prstGeom prst="rect">
            <a:avLst/>
          </a:prstGeom>
          <a:noFill/>
          <a:ln>
            <a:noFill/>
          </a:ln>
        </p:spPr>
      </p:pic>
      <p:pic>
        <p:nvPicPr>
          <p:cNvPr id="16" name="Google Shape;16;p2"/>
          <p:cNvPicPr preferRelativeResize="0"/>
          <p:nvPr/>
        </p:nvPicPr>
        <p:blipFill rotWithShape="1">
          <a:blip r:embed="rId6">
            <a:alphaModFix/>
          </a:blip>
          <a:srcRect b="32467" l="2560" r="2237" t="22016"/>
          <a:stretch/>
        </p:blipFill>
        <p:spPr>
          <a:xfrm>
            <a:off x="0" y="6472825"/>
            <a:ext cx="8894827" cy="2392124"/>
          </a:xfrm>
          <a:prstGeom prst="rect">
            <a:avLst/>
          </a:prstGeom>
          <a:noFill/>
          <a:ln>
            <a:noFill/>
          </a:ln>
        </p:spPr>
      </p:pic>
      <p:pic>
        <p:nvPicPr>
          <p:cNvPr id="17" name="Google Shape;17;p2"/>
          <p:cNvPicPr preferRelativeResize="0"/>
          <p:nvPr/>
        </p:nvPicPr>
        <p:blipFill rotWithShape="1">
          <a:blip r:embed="rId7">
            <a:alphaModFix/>
          </a:blip>
          <a:srcRect b="6908" l="40056" r="15721" t="5755"/>
          <a:stretch/>
        </p:blipFill>
        <p:spPr>
          <a:xfrm>
            <a:off x="-1273100" y="3780000"/>
            <a:ext cx="4125125" cy="4582626"/>
          </a:xfrm>
          <a:prstGeom prst="rect">
            <a:avLst/>
          </a:prstGeom>
          <a:noFill/>
          <a:ln>
            <a:noFill/>
          </a:ln>
        </p:spPr>
      </p:pic>
      <p:pic>
        <p:nvPicPr>
          <p:cNvPr id="18" name="Google Shape;18;p2"/>
          <p:cNvPicPr preferRelativeResize="0"/>
          <p:nvPr/>
        </p:nvPicPr>
        <p:blipFill rotWithShape="1">
          <a:blip r:embed="rId8">
            <a:alphaModFix/>
          </a:blip>
          <a:srcRect b="32921" l="0" r="0" t="42810"/>
          <a:stretch/>
        </p:blipFill>
        <p:spPr>
          <a:xfrm flipH="1" rot="-392653">
            <a:off x="106320" y="6125233"/>
            <a:ext cx="10692000" cy="1459575"/>
          </a:xfrm>
          <a:prstGeom prst="rect">
            <a:avLst/>
          </a:prstGeom>
          <a:noFill/>
          <a:ln>
            <a:noFill/>
          </a:ln>
        </p:spPr>
      </p:pic>
      <p:pic>
        <p:nvPicPr>
          <p:cNvPr id="19" name="Google Shape;19;p2"/>
          <p:cNvPicPr preferRelativeResize="0"/>
          <p:nvPr/>
        </p:nvPicPr>
        <p:blipFill rotWithShape="1">
          <a:blip r:embed="rId9">
            <a:alphaModFix/>
          </a:blip>
          <a:srcRect b="33330" l="4789" r="2566" t="33369"/>
          <a:stretch/>
        </p:blipFill>
        <p:spPr>
          <a:xfrm flipH="1">
            <a:off x="-7332625" y="3621325"/>
            <a:ext cx="9905899" cy="200270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9" name="Shape 79"/>
        <p:cNvGrpSpPr/>
        <p:nvPr/>
      </p:nvGrpSpPr>
      <p:grpSpPr>
        <a:xfrm>
          <a:off x="0" y="0"/>
          <a:ext cx="0" cy="0"/>
          <a:chOff x="0" y="0"/>
          <a:chExt cx="0" cy="0"/>
        </a:xfrm>
      </p:grpSpPr>
      <p:sp>
        <p:nvSpPr>
          <p:cNvPr id="80" name="Google Shape;80;p11"/>
          <p:cNvSpPr txBox="1"/>
          <p:nvPr>
            <p:ph hasCustomPrompt="1" type="title"/>
          </p:nvPr>
        </p:nvSpPr>
        <p:spPr>
          <a:xfrm>
            <a:off x="3710525" y="2001238"/>
            <a:ext cx="6481800" cy="2211300"/>
          </a:xfrm>
          <a:prstGeom prst="rect">
            <a:avLst/>
          </a:prstGeom>
        </p:spPr>
        <p:txBody>
          <a:bodyPr anchorCtr="0" anchor="t" bIns="116050" lIns="116050" spcFirstLastPara="1" rIns="116050" wrap="square" tIns="116050">
            <a:noAutofit/>
          </a:bodyPr>
          <a:lstStyle>
            <a:lvl1pPr lvl="0" algn="r">
              <a:spcBef>
                <a:spcPts val="0"/>
              </a:spcBef>
              <a:spcAft>
                <a:spcPts val="0"/>
              </a:spcAft>
              <a:buSzPts val="15200"/>
              <a:buNone/>
              <a:defRPr sz="13700">
                <a:solidFill>
                  <a:schemeClr val="accent2"/>
                </a:solidFill>
              </a:defRPr>
            </a:lvl1pPr>
            <a:lvl2pPr lvl="1" algn="ctr">
              <a:spcBef>
                <a:spcPts val="0"/>
              </a:spcBef>
              <a:spcAft>
                <a:spcPts val="0"/>
              </a:spcAft>
              <a:buSzPts val="15200"/>
              <a:buNone/>
              <a:defRPr sz="15200"/>
            </a:lvl2pPr>
            <a:lvl3pPr lvl="2" algn="ctr">
              <a:spcBef>
                <a:spcPts val="0"/>
              </a:spcBef>
              <a:spcAft>
                <a:spcPts val="0"/>
              </a:spcAft>
              <a:buSzPts val="15200"/>
              <a:buNone/>
              <a:defRPr sz="15200"/>
            </a:lvl3pPr>
            <a:lvl4pPr lvl="3" algn="ctr">
              <a:spcBef>
                <a:spcPts val="0"/>
              </a:spcBef>
              <a:spcAft>
                <a:spcPts val="0"/>
              </a:spcAft>
              <a:buSzPts val="15200"/>
              <a:buNone/>
              <a:defRPr sz="15200"/>
            </a:lvl4pPr>
            <a:lvl5pPr lvl="4" algn="ctr">
              <a:spcBef>
                <a:spcPts val="0"/>
              </a:spcBef>
              <a:spcAft>
                <a:spcPts val="0"/>
              </a:spcAft>
              <a:buSzPts val="15200"/>
              <a:buNone/>
              <a:defRPr sz="15200"/>
            </a:lvl5pPr>
            <a:lvl6pPr lvl="5" algn="ctr">
              <a:spcBef>
                <a:spcPts val="0"/>
              </a:spcBef>
              <a:spcAft>
                <a:spcPts val="0"/>
              </a:spcAft>
              <a:buSzPts val="15200"/>
              <a:buNone/>
              <a:defRPr sz="15200"/>
            </a:lvl6pPr>
            <a:lvl7pPr lvl="6" algn="ctr">
              <a:spcBef>
                <a:spcPts val="0"/>
              </a:spcBef>
              <a:spcAft>
                <a:spcPts val="0"/>
              </a:spcAft>
              <a:buSzPts val="15200"/>
              <a:buNone/>
              <a:defRPr sz="15200"/>
            </a:lvl7pPr>
            <a:lvl8pPr lvl="7" algn="ctr">
              <a:spcBef>
                <a:spcPts val="0"/>
              </a:spcBef>
              <a:spcAft>
                <a:spcPts val="0"/>
              </a:spcAft>
              <a:buSzPts val="15200"/>
              <a:buNone/>
              <a:defRPr sz="15200"/>
            </a:lvl8pPr>
            <a:lvl9pPr lvl="8" algn="ctr">
              <a:spcBef>
                <a:spcPts val="0"/>
              </a:spcBef>
              <a:spcAft>
                <a:spcPts val="0"/>
              </a:spcAft>
              <a:buSzPts val="15200"/>
              <a:buNone/>
              <a:defRPr sz="15200"/>
            </a:lvl9pPr>
          </a:lstStyle>
          <a:p>
            <a:r>
              <a:t>xx%</a:t>
            </a:r>
          </a:p>
        </p:txBody>
      </p:sp>
      <p:pic>
        <p:nvPicPr>
          <p:cNvPr id="81" name="Google Shape;81;p11"/>
          <p:cNvPicPr preferRelativeResize="0"/>
          <p:nvPr/>
        </p:nvPicPr>
        <p:blipFill rotWithShape="1">
          <a:blip r:embed="rId2">
            <a:alphaModFix/>
          </a:blip>
          <a:srcRect b="12283" l="32677" r="24081" t="4886"/>
          <a:stretch/>
        </p:blipFill>
        <p:spPr>
          <a:xfrm>
            <a:off x="5071363" y="-2023750"/>
            <a:ext cx="3504523" cy="3776174"/>
          </a:xfrm>
          <a:prstGeom prst="rect">
            <a:avLst/>
          </a:prstGeom>
          <a:noFill/>
          <a:ln>
            <a:noFill/>
          </a:ln>
        </p:spPr>
      </p:pic>
      <p:pic>
        <p:nvPicPr>
          <p:cNvPr id="82" name="Google Shape;82;p11"/>
          <p:cNvPicPr preferRelativeResize="0"/>
          <p:nvPr/>
        </p:nvPicPr>
        <p:blipFill rotWithShape="1">
          <a:blip r:embed="rId3">
            <a:alphaModFix amt="75000"/>
          </a:blip>
          <a:srcRect b="44400" l="0" r="0" t="36563"/>
          <a:stretch/>
        </p:blipFill>
        <p:spPr>
          <a:xfrm>
            <a:off x="628767" y="451440"/>
            <a:ext cx="6748877" cy="722650"/>
          </a:xfrm>
          <a:prstGeom prst="rect">
            <a:avLst/>
          </a:prstGeom>
          <a:noFill/>
          <a:ln>
            <a:noFill/>
          </a:ln>
        </p:spPr>
      </p:pic>
      <p:sp>
        <p:nvSpPr>
          <p:cNvPr id="83" name="Google Shape;83;p11"/>
          <p:cNvSpPr txBox="1"/>
          <p:nvPr>
            <p:ph idx="1" type="subTitle"/>
          </p:nvPr>
        </p:nvSpPr>
        <p:spPr>
          <a:xfrm>
            <a:off x="6625000" y="4107525"/>
            <a:ext cx="3567300" cy="976800"/>
          </a:xfrm>
          <a:prstGeom prst="rect">
            <a:avLst/>
          </a:prstGeom>
        </p:spPr>
        <p:txBody>
          <a:bodyPr anchorCtr="0" anchor="t" bIns="116050" lIns="116050" spcFirstLastPara="1" rIns="116050" wrap="square" tIns="116050">
            <a:noAutofit/>
          </a:bodyPr>
          <a:lstStyle>
            <a:lvl1pPr lvl="0" algn="r">
              <a:spcBef>
                <a:spcPts val="0"/>
              </a:spcBef>
              <a:spcAft>
                <a:spcPts val="0"/>
              </a:spcAft>
              <a:buSzPts val="2200"/>
              <a:buNone/>
              <a:defRPr sz="22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84" name="Shape 8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85" name="Shape 85"/>
        <p:cNvGrpSpPr/>
        <p:nvPr/>
      </p:nvGrpSpPr>
      <p:grpSpPr>
        <a:xfrm>
          <a:off x="0" y="0"/>
          <a:ext cx="0" cy="0"/>
          <a:chOff x="0" y="0"/>
          <a:chExt cx="0" cy="0"/>
        </a:xfrm>
      </p:grpSpPr>
      <p:pic>
        <p:nvPicPr>
          <p:cNvPr id="86" name="Google Shape;86;p13"/>
          <p:cNvPicPr preferRelativeResize="0"/>
          <p:nvPr/>
        </p:nvPicPr>
        <p:blipFill rotWithShape="1">
          <a:blip r:embed="rId2">
            <a:alphaModFix/>
          </a:blip>
          <a:srcRect b="6908" l="40056" r="15721" t="5755"/>
          <a:stretch/>
        </p:blipFill>
        <p:spPr>
          <a:xfrm>
            <a:off x="-2458525" y="-2297750"/>
            <a:ext cx="4125125" cy="4582626"/>
          </a:xfrm>
          <a:prstGeom prst="rect">
            <a:avLst/>
          </a:prstGeom>
          <a:noFill/>
          <a:ln>
            <a:noFill/>
          </a:ln>
        </p:spPr>
      </p:pic>
      <p:sp>
        <p:nvSpPr>
          <p:cNvPr id="87" name="Google Shape;87;p13"/>
          <p:cNvSpPr txBox="1"/>
          <p:nvPr>
            <p:ph type="title"/>
          </p:nvPr>
        </p:nvSpPr>
        <p:spPr>
          <a:xfrm>
            <a:off x="512075" y="520125"/>
            <a:ext cx="9692700" cy="7665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sp>
        <p:nvSpPr>
          <p:cNvPr id="88" name="Google Shape;88;p13"/>
          <p:cNvSpPr txBox="1"/>
          <p:nvPr>
            <p:ph idx="1" type="subTitle"/>
          </p:nvPr>
        </p:nvSpPr>
        <p:spPr>
          <a:xfrm>
            <a:off x="512073" y="2502009"/>
            <a:ext cx="3319500" cy="485700"/>
          </a:xfrm>
          <a:prstGeom prst="rect">
            <a:avLst/>
          </a:prstGeom>
          <a:ln>
            <a:noFill/>
          </a:ln>
        </p:spPr>
        <p:txBody>
          <a:bodyPr anchorCtr="0" anchor="b" bIns="116050" lIns="116050" spcFirstLastPara="1" rIns="116050" wrap="square" tIns="116050">
            <a:noAutofit/>
          </a:bodyPr>
          <a:lstStyle>
            <a:lvl1pPr lvl="0" rtl="0" algn="ctr">
              <a:spcBef>
                <a:spcPts val="0"/>
              </a:spcBef>
              <a:spcAft>
                <a:spcPts val="0"/>
              </a:spcAft>
              <a:buSzPts val="1800"/>
              <a:buNone/>
              <a:defRPr sz="3300">
                <a:latin typeface="Be Vietnam Pro ExtraBold"/>
                <a:ea typeface="Be Vietnam Pro ExtraBold"/>
                <a:cs typeface="Be Vietnam Pro ExtraBold"/>
                <a:sym typeface="Be Vietnam Pro ExtraBold"/>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89" name="Google Shape;89;p13"/>
          <p:cNvSpPr txBox="1"/>
          <p:nvPr>
            <p:ph idx="2" type="subTitle"/>
          </p:nvPr>
        </p:nvSpPr>
        <p:spPr>
          <a:xfrm>
            <a:off x="6872822" y="2502009"/>
            <a:ext cx="3319500" cy="485700"/>
          </a:xfrm>
          <a:prstGeom prst="rect">
            <a:avLst/>
          </a:prstGeom>
          <a:ln>
            <a:noFill/>
          </a:ln>
        </p:spPr>
        <p:txBody>
          <a:bodyPr anchorCtr="0" anchor="b" bIns="116050" lIns="116050" spcFirstLastPara="1" rIns="116050" wrap="square" tIns="116050">
            <a:noAutofit/>
          </a:bodyPr>
          <a:lstStyle>
            <a:lvl1pPr lvl="0" rtl="0" algn="ctr">
              <a:spcBef>
                <a:spcPts val="0"/>
              </a:spcBef>
              <a:spcAft>
                <a:spcPts val="0"/>
              </a:spcAft>
              <a:buSzPts val="1800"/>
              <a:buNone/>
              <a:defRPr sz="3300">
                <a:latin typeface="Be Vietnam Pro ExtraBold"/>
                <a:ea typeface="Be Vietnam Pro ExtraBold"/>
                <a:cs typeface="Be Vietnam Pro ExtraBold"/>
                <a:sym typeface="Be Vietnam Pro ExtraBold"/>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90" name="Google Shape;90;p13"/>
          <p:cNvSpPr txBox="1"/>
          <p:nvPr>
            <p:ph idx="3" type="subTitle"/>
          </p:nvPr>
        </p:nvSpPr>
        <p:spPr>
          <a:xfrm>
            <a:off x="512073" y="4584459"/>
            <a:ext cx="3319500" cy="485700"/>
          </a:xfrm>
          <a:prstGeom prst="rect">
            <a:avLst/>
          </a:prstGeom>
          <a:ln>
            <a:noFill/>
          </a:ln>
        </p:spPr>
        <p:txBody>
          <a:bodyPr anchorCtr="0" anchor="b" bIns="116050" lIns="116050" spcFirstLastPara="1" rIns="116050" wrap="square" tIns="116050">
            <a:noAutofit/>
          </a:bodyPr>
          <a:lstStyle>
            <a:lvl1pPr lvl="0" rtl="0" algn="ctr">
              <a:spcBef>
                <a:spcPts val="0"/>
              </a:spcBef>
              <a:spcAft>
                <a:spcPts val="0"/>
              </a:spcAft>
              <a:buSzPts val="1800"/>
              <a:buNone/>
              <a:defRPr sz="3300">
                <a:latin typeface="Be Vietnam Pro ExtraBold"/>
                <a:ea typeface="Be Vietnam Pro ExtraBold"/>
                <a:cs typeface="Be Vietnam Pro ExtraBold"/>
                <a:sym typeface="Be Vietnam Pro ExtraBold"/>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91" name="Google Shape;91;p13"/>
          <p:cNvSpPr txBox="1"/>
          <p:nvPr>
            <p:ph idx="4" type="subTitle"/>
          </p:nvPr>
        </p:nvSpPr>
        <p:spPr>
          <a:xfrm>
            <a:off x="6872822" y="4584459"/>
            <a:ext cx="3319500" cy="485700"/>
          </a:xfrm>
          <a:prstGeom prst="rect">
            <a:avLst/>
          </a:prstGeom>
          <a:ln>
            <a:noFill/>
          </a:ln>
        </p:spPr>
        <p:txBody>
          <a:bodyPr anchorCtr="0" anchor="b" bIns="116050" lIns="116050" spcFirstLastPara="1" rIns="116050" wrap="square" tIns="116050">
            <a:noAutofit/>
          </a:bodyPr>
          <a:lstStyle>
            <a:lvl1pPr lvl="0" rtl="0" algn="ctr">
              <a:spcBef>
                <a:spcPts val="0"/>
              </a:spcBef>
              <a:spcAft>
                <a:spcPts val="0"/>
              </a:spcAft>
              <a:buSzPts val="1800"/>
              <a:buNone/>
              <a:defRPr sz="3300">
                <a:latin typeface="Be Vietnam Pro ExtraBold"/>
                <a:ea typeface="Be Vietnam Pro ExtraBold"/>
                <a:cs typeface="Be Vietnam Pro ExtraBold"/>
                <a:sym typeface="Be Vietnam Pro ExtraBold"/>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92" name="Google Shape;92;p13"/>
          <p:cNvSpPr txBox="1"/>
          <p:nvPr>
            <p:ph idx="5" type="subTitle"/>
          </p:nvPr>
        </p:nvSpPr>
        <p:spPr>
          <a:xfrm>
            <a:off x="512073" y="2808092"/>
            <a:ext cx="3319500" cy="766500"/>
          </a:xfrm>
          <a:prstGeom prst="rect">
            <a:avLst/>
          </a:prstGeom>
          <a:ln>
            <a:noFill/>
          </a:ln>
        </p:spPr>
        <p:txBody>
          <a:bodyPr anchorCtr="0" anchor="t" bIns="116050" lIns="116050" spcFirstLastPara="1" rIns="116050" wrap="square" tIns="116050">
            <a:noAutofit/>
          </a:bodyPr>
          <a:lstStyle>
            <a:lvl1pPr lvl="0" rtl="0" algn="ctr">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sp>
        <p:nvSpPr>
          <p:cNvPr id="93" name="Google Shape;93;p13"/>
          <p:cNvSpPr txBox="1"/>
          <p:nvPr>
            <p:ph idx="6" type="subTitle"/>
          </p:nvPr>
        </p:nvSpPr>
        <p:spPr>
          <a:xfrm>
            <a:off x="6872822" y="2808093"/>
            <a:ext cx="3319500" cy="766500"/>
          </a:xfrm>
          <a:prstGeom prst="rect">
            <a:avLst/>
          </a:prstGeom>
          <a:ln>
            <a:noFill/>
          </a:ln>
        </p:spPr>
        <p:txBody>
          <a:bodyPr anchorCtr="0" anchor="t" bIns="116050" lIns="116050" spcFirstLastPara="1" rIns="116050" wrap="square" tIns="116050">
            <a:noAutofit/>
          </a:bodyPr>
          <a:lstStyle>
            <a:lvl1pPr lvl="0" rtl="0" algn="ctr">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sp>
        <p:nvSpPr>
          <p:cNvPr id="94" name="Google Shape;94;p13"/>
          <p:cNvSpPr txBox="1"/>
          <p:nvPr>
            <p:ph idx="7" type="subTitle"/>
          </p:nvPr>
        </p:nvSpPr>
        <p:spPr>
          <a:xfrm>
            <a:off x="512073" y="4890558"/>
            <a:ext cx="3319500" cy="766500"/>
          </a:xfrm>
          <a:prstGeom prst="rect">
            <a:avLst/>
          </a:prstGeom>
          <a:ln>
            <a:noFill/>
          </a:ln>
        </p:spPr>
        <p:txBody>
          <a:bodyPr anchorCtr="0" anchor="t" bIns="116050" lIns="116050" spcFirstLastPara="1" rIns="116050" wrap="square" tIns="116050">
            <a:noAutofit/>
          </a:bodyPr>
          <a:lstStyle>
            <a:lvl1pPr lvl="0" rtl="0" algn="ctr">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sp>
        <p:nvSpPr>
          <p:cNvPr id="95" name="Google Shape;95;p13"/>
          <p:cNvSpPr txBox="1"/>
          <p:nvPr>
            <p:ph idx="8" type="subTitle"/>
          </p:nvPr>
        </p:nvSpPr>
        <p:spPr>
          <a:xfrm>
            <a:off x="6872822" y="4890558"/>
            <a:ext cx="3319500" cy="766500"/>
          </a:xfrm>
          <a:prstGeom prst="rect">
            <a:avLst/>
          </a:prstGeom>
          <a:ln>
            <a:noFill/>
          </a:ln>
        </p:spPr>
        <p:txBody>
          <a:bodyPr anchorCtr="0" anchor="t" bIns="116050" lIns="116050" spcFirstLastPara="1" rIns="116050" wrap="square" tIns="116050">
            <a:noAutofit/>
          </a:bodyPr>
          <a:lstStyle>
            <a:lvl1pPr lvl="0" rtl="0" algn="ctr">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sp>
        <p:nvSpPr>
          <p:cNvPr id="96" name="Google Shape;96;p13"/>
          <p:cNvSpPr txBox="1"/>
          <p:nvPr>
            <p:ph hasCustomPrompt="1" idx="9" type="title"/>
          </p:nvPr>
        </p:nvSpPr>
        <p:spPr>
          <a:xfrm>
            <a:off x="1472673" y="1755078"/>
            <a:ext cx="1398300" cy="603900"/>
          </a:xfrm>
          <a:prstGeom prst="rect">
            <a:avLst/>
          </a:prstGeom>
          <a:ln>
            <a:noFill/>
          </a:ln>
        </p:spPr>
        <p:txBody>
          <a:bodyPr anchorCtr="0" anchor="ctr" bIns="116050" lIns="116050" spcFirstLastPara="1" rIns="116050" wrap="square" tIns="116050">
            <a:noAutofit/>
          </a:bodyPr>
          <a:lstStyle>
            <a:lvl1pPr lvl="0" rtl="0" algn="ctr">
              <a:spcBef>
                <a:spcPts val="0"/>
              </a:spcBef>
              <a:spcAft>
                <a:spcPts val="0"/>
              </a:spcAft>
              <a:buClr>
                <a:schemeClr val="accent2"/>
              </a:buClr>
              <a:buSzPts val="1800"/>
              <a:buNone/>
              <a:defRPr sz="4500">
                <a:solidFill>
                  <a:schemeClr val="accent3"/>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a:r>
              <a:t>xx%</a:t>
            </a:r>
          </a:p>
        </p:txBody>
      </p:sp>
      <p:sp>
        <p:nvSpPr>
          <p:cNvPr id="97" name="Google Shape;97;p13"/>
          <p:cNvSpPr txBox="1"/>
          <p:nvPr>
            <p:ph hasCustomPrompt="1" idx="13" type="title"/>
          </p:nvPr>
        </p:nvSpPr>
        <p:spPr>
          <a:xfrm>
            <a:off x="7833272" y="1755078"/>
            <a:ext cx="1398600" cy="603900"/>
          </a:xfrm>
          <a:prstGeom prst="rect">
            <a:avLst/>
          </a:prstGeom>
          <a:ln>
            <a:noFill/>
          </a:ln>
        </p:spPr>
        <p:txBody>
          <a:bodyPr anchorCtr="0" anchor="ctr" bIns="116050" lIns="116050" spcFirstLastPara="1" rIns="116050" wrap="square" tIns="116050">
            <a:noAutofit/>
          </a:bodyPr>
          <a:lstStyle>
            <a:lvl1pPr lvl="0" rtl="0" algn="ctr">
              <a:spcBef>
                <a:spcPts val="0"/>
              </a:spcBef>
              <a:spcAft>
                <a:spcPts val="0"/>
              </a:spcAft>
              <a:buClr>
                <a:schemeClr val="accent2"/>
              </a:buClr>
              <a:buSzPts val="1800"/>
              <a:buNone/>
              <a:defRPr sz="4500">
                <a:solidFill>
                  <a:schemeClr val="accent3"/>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a:r>
              <a:t>xx%</a:t>
            </a:r>
          </a:p>
        </p:txBody>
      </p:sp>
      <p:sp>
        <p:nvSpPr>
          <p:cNvPr id="98" name="Google Shape;98;p13"/>
          <p:cNvSpPr txBox="1"/>
          <p:nvPr>
            <p:ph hasCustomPrompt="1" idx="14" type="title"/>
          </p:nvPr>
        </p:nvSpPr>
        <p:spPr>
          <a:xfrm>
            <a:off x="1472673" y="3870827"/>
            <a:ext cx="1398300" cy="570600"/>
          </a:xfrm>
          <a:prstGeom prst="rect">
            <a:avLst/>
          </a:prstGeom>
          <a:ln>
            <a:noFill/>
          </a:ln>
        </p:spPr>
        <p:txBody>
          <a:bodyPr anchorCtr="0" anchor="ctr" bIns="116050" lIns="116050" spcFirstLastPara="1" rIns="116050" wrap="square" tIns="116050">
            <a:noAutofit/>
          </a:bodyPr>
          <a:lstStyle>
            <a:lvl1pPr lvl="0" rtl="0" algn="ctr">
              <a:spcBef>
                <a:spcPts val="0"/>
              </a:spcBef>
              <a:spcAft>
                <a:spcPts val="0"/>
              </a:spcAft>
              <a:buClr>
                <a:schemeClr val="accent2"/>
              </a:buClr>
              <a:buSzPts val="1800"/>
              <a:buNone/>
              <a:defRPr sz="4500">
                <a:solidFill>
                  <a:schemeClr val="accent3"/>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a:r>
              <a:t>xx%</a:t>
            </a:r>
          </a:p>
        </p:txBody>
      </p:sp>
      <p:sp>
        <p:nvSpPr>
          <p:cNvPr id="99" name="Google Shape;99;p13"/>
          <p:cNvSpPr txBox="1"/>
          <p:nvPr>
            <p:ph hasCustomPrompt="1" idx="15" type="title"/>
          </p:nvPr>
        </p:nvSpPr>
        <p:spPr>
          <a:xfrm>
            <a:off x="7833272" y="3873777"/>
            <a:ext cx="1398600" cy="570600"/>
          </a:xfrm>
          <a:prstGeom prst="rect">
            <a:avLst/>
          </a:prstGeom>
          <a:ln>
            <a:noFill/>
          </a:ln>
        </p:spPr>
        <p:txBody>
          <a:bodyPr anchorCtr="0" anchor="ctr" bIns="116050" lIns="116050" spcFirstLastPara="1" rIns="116050" wrap="square" tIns="116050">
            <a:noAutofit/>
          </a:bodyPr>
          <a:lstStyle>
            <a:lvl1pPr lvl="0" rtl="0" algn="ctr">
              <a:spcBef>
                <a:spcPts val="0"/>
              </a:spcBef>
              <a:spcAft>
                <a:spcPts val="0"/>
              </a:spcAft>
              <a:buClr>
                <a:schemeClr val="accent2"/>
              </a:buClr>
              <a:buSzPts val="1800"/>
              <a:buNone/>
              <a:defRPr sz="4500">
                <a:solidFill>
                  <a:schemeClr val="accent3"/>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a:r>
              <a:t>xx%</a:t>
            </a:r>
          </a:p>
        </p:txBody>
      </p:sp>
      <p:pic>
        <p:nvPicPr>
          <p:cNvPr id="100" name="Google Shape;100;p13"/>
          <p:cNvPicPr preferRelativeResize="0"/>
          <p:nvPr/>
        </p:nvPicPr>
        <p:blipFill rotWithShape="1">
          <a:blip r:embed="rId3">
            <a:alphaModFix/>
          </a:blip>
          <a:srcRect b="32192" l="5638" r="2076" t="32203"/>
          <a:stretch/>
        </p:blipFill>
        <p:spPr>
          <a:xfrm>
            <a:off x="380375" y="6555900"/>
            <a:ext cx="9867326" cy="2141276"/>
          </a:xfrm>
          <a:prstGeom prst="rect">
            <a:avLst/>
          </a:prstGeom>
          <a:noFill/>
          <a:ln>
            <a:noFill/>
          </a:ln>
        </p:spPr>
      </p:pic>
      <p:pic>
        <p:nvPicPr>
          <p:cNvPr id="101" name="Google Shape;101;p13"/>
          <p:cNvPicPr preferRelativeResize="0"/>
          <p:nvPr/>
        </p:nvPicPr>
        <p:blipFill rotWithShape="1">
          <a:blip r:embed="rId4">
            <a:alphaModFix/>
          </a:blip>
          <a:srcRect b="12283" l="32677" r="24081" t="4886"/>
          <a:stretch/>
        </p:blipFill>
        <p:spPr>
          <a:xfrm>
            <a:off x="9751975" y="5058437"/>
            <a:ext cx="3301277" cy="3557126"/>
          </a:xfrm>
          <a:prstGeom prst="rect">
            <a:avLst/>
          </a:prstGeom>
          <a:noFill/>
          <a:ln>
            <a:noFill/>
          </a:ln>
        </p:spPr>
      </p:pic>
      <p:pic>
        <p:nvPicPr>
          <p:cNvPr id="102" name="Google Shape;102;p13"/>
          <p:cNvPicPr preferRelativeResize="0"/>
          <p:nvPr/>
        </p:nvPicPr>
        <p:blipFill rotWithShape="1">
          <a:blip r:embed="rId5">
            <a:alphaModFix/>
          </a:blip>
          <a:srcRect b="33330" l="4789" r="2566" t="33369"/>
          <a:stretch/>
        </p:blipFill>
        <p:spPr>
          <a:xfrm rot="-424483">
            <a:off x="-2006101" y="5557288"/>
            <a:ext cx="9905901" cy="2002701"/>
          </a:xfrm>
          <a:prstGeom prst="rect">
            <a:avLst/>
          </a:prstGeom>
          <a:noFill/>
          <a:ln>
            <a:noFill/>
          </a:ln>
        </p:spPr>
      </p:pic>
      <p:pic>
        <p:nvPicPr>
          <p:cNvPr id="103" name="Google Shape;103;p13"/>
          <p:cNvPicPr preferRelativeResize="0"/>
          <p:nvPr/>
        </p:nvPicPr>
        <p:blipFill rotWithShape="1">
          <a:blip r:embed="rId6">
            <a:alphaModFix/>
          </a:blip>
          <a:srcRect b="26566" l="0" r="8424" t="21577"/>
          <a:stretch/>
        </p:blipFill>
        <p:spPr>
          <a:xfrm flipH="1">
            <a:off x="1864085" y="6084750"/>
            <a:ext cx="9791602" cy="311882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104" name="Shape 104"/>
        <p:cNvGrpSpPr/>
        <p:nvPr/>
      </p:nvGrpSpPr>
      <p:grpSpPr>
        <a:xfrm>
          <a:off x="0" y="0"/>
          <a:ext cx="0" cy="0"/>
          <a:chOff x="0" y="0"/>
          <a:chExt cx="0" cy="0"/>
        </a:xfrm>
      </p:grpSpPr>
      <p:sp>
        <p:nvSpPr>
          <p:cNvPr id="105" name="Google Shape;105;p14"/>
          <p:cNvSpPr txBox="1"/>
          <p:nvPr>
            <p:ph type="title"/>
          </p:nvPr>
        </p:nvSpPr>
        <p:spPr>
          <a:xfrm flipH="1">
            <a:off x="512083" y="4450816"/>
            <a:ext cx="5764800" cy="663600"/>
          </a:xfrm>
          <a:prstGeom prst="rect">
            <a:avLst/>
          </a:prstGeom>
        </p:spPr>
        <p:txBody>
          <a:bodyPr anchorCtr="0" anchor="t" bIns="116050" lIns="116050" spcFirstLastPara="1" rIns="116050" wrap="square" tIns="116050">
            <a:noAutofit/>
          </a:bodyPr>
          <a:lstStyle>
            <a:lvl1pPr lvl="0" rtl="0">
              <a:spcBef>
                <a:spcPts val="0"/>
              </a:spcBef>
              <a:spcAft>
                <a:spcPts val="0"/>
              </a:spcAft>
              <a:buSzPts val="1800"/>
              <a:buNone/>
              <a:defRPr sz="33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06" name="Google Shape;106;p14"/>
          <p:cNvSpPr txBox="1"/>
          <p:nvPr>
            <p:ph idx="1" type="subTitle"/>
          </p:nvPr>
        </p:nvSpPr>
        <p:spPr>
          <a:xfrm flipH="1">
            <a:off x="512375" y="1970925"/>
            <a:ext cx="7004100" cy="2377200"/>
          </a:xfrm>
          <a:prstGeom prst="rect">
            <a:avLst/>
          </a:prstGeom>
        </p:spPr>
        <p:txBody>
          <a:bodyPr anchorCtr="0" anchor="t" bIns="116050" lIns="116050" spcFirstLastPara="1" rIns="116050" wrap="square" tIns="116050">
            <a:noAutofit/>
          </a:bodyPr>
          <a:lstStyle>
            <a:lvl1pPr lvl="0" rtl="0">
              <a:lnSpc>
                <a:spcPct val="100000"/>
              </a:lnSpc>
              <a:spcBef>
                <a:spcPts val="0"/>
              </a:spcBef>
              <a:spcAft>
                <a:spcPts val="0"/>
              </a:spcAft>
              <a:buSzPts val="2000"/>
              <a:buNone/>
              <a:defRPr sz="3700"/>
            </a:lvl1pPr>
            <a:lvl2pPr lvl="1" rtl="0" algn="r">
              <a:spcBef>
                <a:spcPts val="0"/>
              </a:spcBef>
              <a:spcAft>
                <a:spcPts val="0"/>
              </a:spcAft>
              <a:buSzPts val="2000"/>
              <a:buNone/>
              <a:defRPr/>
            </a:lvl2pPr>
            <a:lvl3pPr lvl="2" rtl="0" algn="r">
              <a:spcBef>
                <a:spcPts val="0"/>
              </a:spcBef>
              <a:spcAft>
                <a:spcPts val="0"/>
              </a:spcAft>
              <a:buSzPts val="2000"/>
              <a:buNone/>
              <a:defRPr/>
            </a:lvl3pPr>
            <a:lvl4pPr lvl="3" rtl="0" algn="r">
              <a:spcBef>
                <a:spcPts val="0"/>
              </a:spcBef>
              <a:spcAft>
                <a:spcPts val="0"/>
              </a:spcAft>
              <a:buSzPts val="2000"/>
              <a:buNone/>
              <a:defRPr/>
            </a:lvl4pPr>
            <a:lvl5pPr lvl="4" rtl="0" algn="r">
              <a:spcBef>
                <a:spcPts val="0"/>
              </a:spcBef>
              <a:spcAft>
                <a:spcPts val="0"/>
              </a:spcAft>
              <a:buSzPts val="2000"/>
              <a:buNone/>
              <a:defRPr/>
            </a:lvl5pPr>
            <a:lvl6pPr lvl="5" rtl="0" algn="r">
              <a:spcBef>
                <a:spcPts val="0"/>
              </a:spcBef>
              <a:spcAft>
                <a:spcPts val="0"/>
              </a:spcAft>
              <a:buSzPts val="2000"/>
              <a:buNone/>
              <a:defRPr/>
            </a:lvl6pPr>
            <a:lvl7pPr lvl="6" rtl="0" algn="r">
              <a:spcBef>
                <a:spcPts val="0"/>
              </a:spcBef>
              <a:spcAft>
                <a:spcPts val="0"/>
              </a:spcAft>
              <a:buSzPts val="2000"/>
              <a:buNone/>
              <a:defRPr/>
            </a:lvl7pPr>
            <a:lvl8pPr lvl="7" rtl="0" algn="r">
              <a:spcBef>
                <a:spcPts val="0"/>
              </a:spcBef>
              <a:spcAft>
                <a:spcPts val="0"/>
              </a:spcAft>
              <a:buSzPts val="2000"/>
              <a:buNone/>
              <a:defRPr/>
            </a:lvl8pPr>
            <a:lvl9pPr lvl="8" rtl="0" algn="r">
              <a:spcBef>
                <a:spcPts val="0"/>
              </a:spcBef>
              <a:spcAft>
                <a:spcPts val="0"/>
              </a:spcAft>
              <a:buSzPts val="2000"/>
              <a:buNone/>
              <a:defRPr/>
            </a:lvl9pPr>
          </a:lstStyle>
          <a:p/>
        </p:txBody>
      </p:sp>
      <p:pic>
        <p:nvPicPr>
          <p:cNvPr id="107" name="Google Shape;107;p14"/>
          <p:cNvPicPr preferRelativeResize="0"/>
          <p:nvPr/>
        </p:nvPicPr>
        <p:blipFill rotWithShape="1">
          <a:blip r:embed="rId2">
            <a:alphaModFix/>
          </a:blip>
          <a:srcRect b="26566" l="0" r="8424" t="21577"/>
          <a:stretch/>
        </p:blipFill>
        <p:spPr>
          <a:xfrm flipH="1">
            <a:off x="1369552" y="5534103"/>
            <a:ext cx="6960648" cy="2217110"/>
          </a:xfrm>
          <a:prstGeom prst="rect">
            <a:avLst/>
          </a:prstGeom>
          <a:noFill/>
          <a:ln>
            <a:noFill/>
          </a:ln>
        </p:spPr>
      </p:pic>
      <p:pic>
        <p:nvPicPr>
          <p:cNvPr id="108" name="Google Shape;108;p14"/>
          <p:cNvPicPr preferRelativeResize="0"/>
          <p:nvPr/>
        </p:nvPicPr>
        <p:blipFill rotWithShape="1">
          <a:blip r:embed="rId3">
            <a:alphaModFix/>
          </a:blip>
          <a:srcRect b="20819" l="0" r="0" t="21333"/>
          <a:stretch/>
        </p:blipFill>
        <p:spPr>
          <a:xfrm>
            <a:off x="-1218250" y="5458499"/>
            <a:ext cx="8714525" cy="2835626"/>
          </a:xfrm>
          <a:prstGeom prst="rect">
            <a:avLst/>
          </a:prstGeom>
          <a:noFill/>
          <a:ln>
            <a:noFill/>
          </a:ln>
        </p:spPr>
      </p:pic>
      <p:pic>
        <p:nvPicPr>
          <p:cNvPr id="109" name="Google Shape;109;p14"/>
          <p:cNvPicPr preferRelativeResize="0"/>
          <p:nvPr/>
        </p:nvPicPr>
        <p:blipFill rotWithShape="1">
          <a:blip r:embed="rId4">
            <a:alphaModFix/>
          </a:blip>
          <a:srcRect b="32921" l="0" r="0" t="42810"/>
          <a:stretch/>
        </p:blipFill>
        <p:spPr>
          <a:xfrm flipH="1" rot="10800000">
            <a:off x="-968075" y="5975075"/>
            <a:ext cx="10692000" cy="1459574"/>
          </a:xfrm>
          <a:prstGeom prst="rect">
            <a:avLst/>
          </a:prstGeom>
          <a:noFill/>
          <a:ln>
            <a:noFill/>
          </a:ln>
        </p:spPr>
      </p:pic>
      <p:pic>
        <p:nvPicPr>
          <p:cNvPr id="110" name="Google Shape;110;p14"/>
          <p:cNvPicPr preferRelativeResize="0"/>
          <p:nvPr/>
        </p:nvPicPr>
        <p:blipFill rotWithShape="1">
          <a:blip r:embed="rId5">
            <a:alphaModFix/>
          </a:blip>
          <a:srcRect b="33330" l="4789" r="2566" t="33369"/>
          <a:stretch/>
        </p:blipFill>
        <p:spPr>
          <a:xfrm flipH="1">
            <a:off x="-1748818" y="5328300"/>
            <a:ext cx="14189626" cy="2868750"/>
          </a:xfrm>
          <a:prstGeom prst="rect">
            <a:avLst/>
          </a:prstGeom>
          <a:noFill/>
          <a:ln>
            <a:noFill/>
          </a:ln>
        </p:spPr>
      </p:pic>
      <p:pic>
        <p:nvPicPr>
          <p:cNvPr id="111" name="Google Shape;111;p14"/>
          <p:cNvPicPr preferRelativeResize="0"/>
          <p:nvPr/>
        </p:nvPicPr>
        <p:blipFill rotWithShape="1">
          <a:blip r:embed="rId6">
            <a:alphaModFix/>
          </a:blip>
          <a:srcRect b="12283" l="32677" r="24081" t="4886"/>
          <a:stretch/>
        </p:blipFill>
        <p:spPr>
          <a:xfrm>
            <a:off x="1075888" y="-2247150"/>
            <a:ext cx="3504523" cy="3776174"/>
          </a:xfrm>
          <a:prstGeom prst="rect">
            <a:avLst/>
          </a:prstGeom>
          <a:noFill/>
          <a:ln>
            <a:noFill/>
          </a:ln>
        </p:spPr>
      </p:pic>
      <p:pic>
        <p:nvPicPr>
          <p:cNvPr id="112" name="Google Shape;112;p14"/>
          <p:cNvPicPr preferRelativeResize="0"/>
          <p:nvPr/>
        </p:nvPicPr>
        <p:blipFill rotWithShape="1">
          <a:blip r:embed="rId7">
            <a:alphaModFix amt="75000"/>
          </a:blip>
          <a:srcRect b="44400" l="0" r="0" t="36563"/>
          <a:stretch/>
        </p:blipFill>
        <p:spPr>
          <a:xfrm>
            <a:off x="1859717" y="603840"/>
            <a:ext cx="6748877" cy="7226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4">
    <p:spTree>
      <p:nvGrpSpPr>
        <p:cNvPr id="113" name="Shape 113"/>
        <p:cNvGrpSpPr/>
        <p:nvPr/>
      </p:nvGrpSpPr>
      <p:grpSpPr>
        <a:xfrm>
          <a:off x="0" y="0"/>
          <a:ext cx="0" cy="0"/>
          <a:chOff x="0" y="0"/>
          <a:chExt cx="0" cy="0"/>
        </a:xfrm>
      </p:grpSpPr>
      <p:sp>
        <p:nvSpPr>
          <p:cNvPr id="114" name="Google Shape;114;p15"/>
          <p:cNvSpPr txBox="1"/>
          <p:nvPr>
            <p:ph type="title"/>
          </p:nvPr>
        </p:nvSpPr>
        <p:spPr>
          <a:xfrm>
            <a:off x="512075" y="3255675"/>
            <a:ext cx="4833900" cy="1208400"/>
          </a:xfrm>
          <a:prstGeom prst="rect">
            <a:avLst/>
          </a:prstGeom>
        </p:spPr>
        <p:txBody>
          <a:bodyPr anchorCtr="0" anchor="t" bIns="116050" lIns="116050" spcFirstLastPara="1" rIns="116050" wrap="square" tIns="116050">
            <a:noAutofit/>
          </a:bodyPr>
          <a:lstStyle>
            <a:lvl1pPr lvl="0" rtl="0">
              <a:spcBef>
                <a:spcPts val="0"/>
              </a:spcBef>
              <a:spcAft>
                <a:spcPts val="0"/>
              </a:spcAft>
              <a:buSzPts val="3600"/>
              <a:buNone/>
              <a:defRPr sz="77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15" name="Google Shape;115;p15"/>
          <p:cNvSpPr txBox="1"/>
          <p:nvPr>
            <p:ph idx="1" type="subTitle"/>
          </p:nvPr>
        </p:nvSpPr>
        <p:spPr>
          <a:xfrm>
            <a:off x="512075" y="4589400"/>
            <a:ext cx="4780800" cy="990900"/>
          </a:xfrm>
          <a:prstGeom prst="rect">
            <a:avLst/>
          </a:prstGeom>
        </p:spPr>
        <p:txBody>
          <a:bodyPr anchorCtr="0" anchor="t" bIns="116050" lIns="116050" spcFirstLastPara="1" rIns="116050" wrap="square" tIns="116050">
            <a:noAutofit/>
          </a:bodyPr>
          <a:lstStyle>
            <a:lvl1pPr lvl="0" rtl="0">
              <a:lnSpc>
                <a:spcPct val="100000"/>
              </a:lnSpc>
              <a:spcBef>
                <a:spcPts val="0"/>
              </a:spcBef>
              <a:spcAft>
                <a:spcPts val="0"/>
              </a:spcAft>
              <a:buSzPts val="2000"/>
              <a:buNone/>
              <a:defRPr sz="2200">
                <a:solidFill>
                  <a:schemeClr val="dk1"/>
                </a:solidFill>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16" name="Google Shape;116;p15"/>
          <p:cNvSpPr txBox="1"/>
          <p:nvPr>
            <p:ph hasCustomPrompt="1" idx="2" type="title"/>
          </p:nvPr>
        </p:nvSpPr>
        <p:spPr>
          <a:xfrm>
            <a:off x="512075" y="1979700"/>
            <a:ext cx="3039600" cy="1494900"/>
          </a:xfrm>
          <a:prstGeom prst="rect">
            <a:avLst/>
          </a:prstGeom>
        </p:spPr>
        <p:txBody>
          <a:bodyPr anchorCtr="0" anchor="ctr" bIns="116050" lIns="116050" spcFirstLastPara="1" rIns="116050" wrap="square" tIns="116050">
            <a:noAutofit/>
          </a:bodyPr>
          <a:lstStyle>
            <a:lvl1pPr lvl="0" rtl="0">
              <a:spcBef>
                <a:spcPts val="0"/>
              </a:spcBef>
              <a:spcAft>
                <a:spcPts val="0"/>
              </a:spcAft>
              <a:buSzPts val="8900"/>
              <a:buNone/>
              <a:defRPr sz="12000">
                <a:solidFill>
                  <a:schemeClr val="accent2"/>
                </a:solidFill>
              </a:defRPr>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pic>
        <p:nvPicPr>
          <p:cNvPr id="117" name="Google Shape;117;p15"/>
          <p:cNvPicPr preferRelativeResize="0"/>
          <p:nvPr/>
        </p:nvPicPr>
        <p:blipFill rotWithShape="1">
          <a:blip r:embed="rId2">
            <a:alphaModFix/>
          </a:blip>
          <a:srcRect b="26907" l="4778" r="7053" t="37669"/>
          <a:stretch/>
        </p:blipFill>
        <p:spPr>
          <a:xfrm>
            <a:off x="-366900" y="6412450"/>
            <a:ext cx="7350250" cy="1661051"/>
          </a:xfrm>
          <a:prstGeom prst="rect">
            <a:avLst/>
          </a:prstGeom>
          <a:noFill/>
          <a:ln>
            <a:noFill/>
          </a:ln>
        </p:spPr>
      </p:pic>
      <p:pic>
        <p:nvPicPr>
          <p:cNvPr id="118" name="Google Shape;118;p15"/>
          <p:cNvPicPr preferRelativeResize="0"/>
          <p:nvPr/>
        </p:nvPicPr>
        <p:blipFill rotWithShape="1">
          <a:blip r:embed="rId3">
            <a:alphaModFix/>
          </a:blip>
          <a:srcRect b="26566" l="0" r="8424" t="21577"/>
          <a:stretch/>
        </p:blipFill>
        <p:spPr>
          <a:xfrm flipH="1">
            <a:off x="2593925" y="5546250"/>
            <a:ext cx="9791602" cy="3118824"/>
          </a:xfrm>
          <a:prstGeom prst="rect">
            <a:avLst/>
          </a:prstGeom>
          <a:noFill/>
          <a:ln>
            <a:noFill/>
          </a:ln>
        </p:spPr>
      </p:pic>
      <p:pic>
        <p:nvPicPr>
          <p:cNvPr id="119" name="Google Shape;119;p15"/>
          <p:cNvPicPr preferRelativeResize="0"/>
          <p:nvPr/>
        </p:nvPicPr>
        <p:blipFill rotWithShape="1">
          <a:blip r:embed="rId4">
            <a:alphaModFix/>
          </a:blip>
          <a:srcRect b="6908" l="40056" r="15721" t="5755"/>
          <a:stretch/>
        </p:blipFill>
        <p:spPr>
          <a:xfrm>
            <a:off x="2593925" y="-2928263"/>
            <a:ext cx="4125125" cy="4582626"/>
          </a:xfrm>
          <a:prstGeom prst="rect">
            <a:avLst/>
          </a:prstGeom>
          <a:noFill/>
          <a:ln>
            <a:noFill/>
          </a:ln>
        </p:spPr>
      </p:pic>
      <p:pic>
        <p:nvPicPr>
          <p:cNvPr id="120" name="Google Shape;120;p15"/>
          <p:cNvPicPr preferRelativeResize="0"/>
          <p:nvPr/>
        </p:nvPicPr>
        <p:blipFill rotWithShape="1">
          <a:blip r:embed="rId5">
            <a:alphaModFix amt="75000"/>
          </a:blip>
          <a:srcRect b="44400" l="0" r="0" t="36563"/>
          <a:stretch/>
        </p:blipFill>
        <p:spPr>
          <a:xfrm>
            <a:off x="-805571" y="720777"/>
            <a:ext cx="6748877" cy="722650"/>
          </a:xfrm>
          <a:prstGeom prst="rect">
            <a:avLst/>
          </a:prstGeom>
          <a:noFill/>
          <a:ln>
            <a:noFill/>
          </a:ln>
        </p:spPr>
      </p:pic>
      <p:pic>
        <p:nvPicPr>
          <p:cNvPr id="121" name="Google Shape;121;p15"/>
          <p:cNvPicPr preferRelativeResize="0"/>
          <p:nvPr/>
        </p:nvPicPr>
        <p:blipFill rotWithShape="1">
          <a:blip r:embed="rId6">
            <a:alphaModFix/>
          </a:blip>
          <a:srcRect b="32921" l="0" r="0" t="42810"/>
          <a:stretch/>
        </p:blipFill>
        <p:spPr>
          <a:xfrm flipH="1" rot="10800000">
            <a:off x="-2243575" y="5706613"/>
            <a:ext cx="10692000" cy="1459574"/>
          </a:xfrm>
          <a:prstGeom prst="rect">
            <a:avLst/>
          </a:prstGeom>
          <a:noFill/>
          <a:ln>
            <a:noFill/>
          </a:ln>
        </p:spPr>
      </p:pic>
      <p:pic>
        <p:nvPicPr>
          <p:cNvPr id="122" name="Google Shape;122;p15"/>
          <p:cNvPicPr preferRelativeResize="0"/>
          <p:nvPr/>
        </p:nvPicPr>
        <p:blipFill rotWithShape="1">
          <a:blip r:embed="rId7">
            <a:alphaModFix/>
          </a:blip>
          <a:srcRect b="12283" l="32677" r="24081" t="4886"/>
          <a:stretch/>
        </p:blipFill>
        <p:spPr>
          <a:xfrm>
            <a:off x="8897550" y="685796"/>
            <a:ext cx="3515611" cy="37881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20">
    <p:spTree>
      <p:nvGrpSpPr>
        <p:cNvPr id="123" name="Shape 123"/>
        <p:cNvGrpSpPr/>
        <p:nvPr/>
      </p:nvGrpSpPr>
      <p:grpSpPr>
        <a:xfrm>
          <a:off x="0" y="0"/>
          <a:ext cx="0" cy="0"/>
          <a:chOff x="0" y="0"/>
          <a:chExt cx="0" cy="0"/>
        </a:xfrm>
      </p:grpSpPr>
      <p:sp>
        <p:nvSpPr>
          <p:cNvPr id="124" name="Google Shape;124;p16"/>
          <p:cNvSpPr txBox="1"/>
          <p:nvPr>
            <p:ph type="title"/>
          </p:nvPr>
        </p:nvSpPr>
        <p:spPr>
          <a:xfrm>
            <a:off x="5358425" y="3255675"/>
            <a:ext cx="4833900" cy="1208400"/>
          </a:xfrm>
          <a:prstGeom prst="rect">
            <a:avLst/>
          </a:prstGeom>
        </p:spPr>
        <p:txBody>
          <a:bodyPr anchorCtr="0" anchor="t" bIns="116050" lIns="116050" spcFirstLastPara="1" rIns="116050" wrap="square" tIns="116050">
            <a:noAutofit/>
          </a:bodyPr>
          <a:lstStyle>
            <a:lvl1pPr lvl="0" rtl="0" algn="r">
              <a:spcBef>
                <a:spcPts val="0"/>
              </a:spcBef>
              <a:spcAft>
                <a:spcPts val="0"/>
              </a:spcAft>
              <a:buSzPts val="3600"/>
              <a:buNone/>
              <a:defRPr sz="77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5" name="Google Shape;125;p16"/>
          <p:cNvSpPr txBox="1"/>
          <p:nvPr>
            <p:ph idx="1" type="subTitle"/>
          </p:nvPr>
        </p:nvSpPr>
        <p:spPr>
          <a:xfrm>
            <a:off x="5411525" y="4589400"/>
            <a:ext cx="4780800" cy="990900"/>
          </a:xfrm>
          <a:prstGeom prst="rect">
            <a:avLst/>
          </a:prstGeom>
        </p:spPr>
        <p:txBody>
          <a:bodyPr anchorCtr="0" anchor="t" bIns="116050" lIns="116050" spcFirstLastPara="1" rIns="116050" wrap="square" tIns="116050">
            <a:noAutofit/>
          </a:bodyPr>
          <a:lstStyle>
            <a:lvl1pPr lvl="0" rtl="0" algn="r">
              <a:lnSpc>
                <a:spcPct val="100000"/>
              </a:lnSpc>
              <a:spcBef>
                <a:spcPts val="0"/>
              </a:spcBef>
              <a:spcAft>
                <a:spcPts val="0"/>
              </a:spcAft>
              <a:buSzPts val="2000"/>
              <a:buNone/>
              <a:defRPr sz="2200">
                <a:solidFill>
                  <a:schemeClr val="dk1"/>
                </a:solidFill>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26" name="Google Shape;126;p16"/>
          <p:cNvSpPr txBox="1"/>
          <p:nvPr>
            <p:ph hasCustomPrompt="1" idx="2" type="title"/>
          </p:nvPr>
        </p:nvSpPr>
        <p:spPr>
          <a:xfrm>
            <a:off x="7152725" y="1979700"/>
            <a:ext cx="3039600" cy="1494900"/>
          </a:xfrm>
          <a:prstGeom prst="rect">
            <a:avLst/>
          </a:prstGeom>
        </p:spPr>
        <p:txBody>
          <a:bodyPr anchorCtr="0" anchor="ctr" bIns="116050" lIns="116050" spcFirstLastPara="1" rIns="116050" wrap="square" tIns="116050">
            <a:noAutofit/>
          </a:bodyPr>
          <a:lstStyle>
            <a:lvl1pPr lvl="0" rtl="0" algn="r">
              <a:spcBef>
                <a:spcPts val="0"/>
              </a:spcBef>
              <a:spcAft>
                <a:spcPts val="0"/>
              </a:spcAft>
              <a:buSzPts val="8900"/>
              <a:buNone/>
              <a:defRPr sz="12000">
                <a:solidFill>
                  <a:schemeClr val="accent2"/>
                </a:solidFill>
              </a:defRPr>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pic>
        <p:nvPicPr>
          <p:cNvPr id="127" name="Google Shape;127;p16"/>
          <p:cNvPicPr preferRelativeResize="0"/>
          <p:nvPr/>
        </p:nvPicPr>
        <p:blipFill rotWithShape="1">
          <a:blip r:embed="rId2">
            <a:alphaModFix/>
          </a:blip>
          <a:srcRect b="12283" l="32677" r="24081" t="4886"/>
          <a:stretch/>
        </p:blipFill>
        <p:spPr>
          <a:xfrm>
            <a:off x="2850863" y="-1796475"/>
            <a:ext cx="3504523" cy="3776174"/>
          </a:xfrm>
          <a:prstGeom prst="rect">
            <a:avLst/>
          </a:prstGeom>
          <a:noFill/>
          <a:ln>
            <a:noFill/>
          </a:ln>
        </p:spPr>
      </p:pic>
      <p:pic>
        <p:nvPicPr>
          <p:cNvPr id="128" name="Google Shape;128;p16"/>
          <p:cNvPicPr preferRelativeResize="0"/>
          <p:nvPr/>
        </p:nvPicPr>
        <p:blipFill rotWithShape="1">
          <a:blip r:embed="rId3">
            <a:alphaModFix/>
          </a:blip>
          <a:srcRect b="32921" l="0" r="0" t="42810"/>
          <a:stretch/>
        </p:blipFill>
        <p:spPr>
          <a:xfrm flipH="1" rot="-1">
            <a:off x="-3319090" y="343499"/>
            <a:ext cx="11298206" cy="1542324"/>
          </a:xfrm>
          <a:prstGeom prst="rect">
            <a:avLst/>
          </a:prstGeom>
          <a:noFill/>
          <a:ln>
            <a:noFill/>
          </a:ln>
        </p:spPr>
      </p:pic>
      <p:pic>
        <p:nvPicPr>
          <p:cNvPr id="129" name="Google Shape;129;p16"/>
          <p:cNvPicPr preferRelativeResize="0"/>
          <p:nvPr/>
        </p:nvPicPr>
        <p:blipFill rotWithShape="1">
          <a:blip r:embed="rId4">
            <a:alphaModFix/>
          </a:blip>
          <a:srcRect b="20819" l="0" r="0" t="21333"/>
          <a:stretch/>
        </p:blipFill>
        <p:spPr>
          <a:xfrm flipH="1">
            <a:off x="-90187" y="5624024"/>
            <a:ext cx="8714525" cy="2835626"/>
          </a:xfrm>
          <a:prstGeom prst="rect">
            <a:avLst/>
          </a:prstGeom>
          <a:noFill/>
          <a:ln>
            <a:noFill/>
          </a:ln>
        </p:spPr>
      </p:pic>
      <p:pic>
        <p:nvPicPr>
          <p:cNvPr id="130" name="Google Shape;130;p16"/>
          <p:cNvPicPr preferRelativeResize="0"/>
          <p:nvPr/>
        </p:nvPicPr>
        <p:blipFill rotWithShape="1">
          <a:blip r:embed="rId5">
            <a:alphaModFix/>
          </a:blip>
          <a:srcRect b="33330" l="4789" r="2566" t="33369"/>
          <a:stretch/>
        </p:blipFill>
        <p:spPr>
          <a:xfrm flipH="1" rot="4">
            <a:off x="716826" y="5926510"/>
            <a:ext cx="11033323" cy="2230659"/>
          </a:xfrm>
          <a:prstGeom prst="rect">
            <a:avLst/>
          </a:prstGeom>
          <a:noFill/>
          <a:ln>
            <a:noFill/>
          </a:ln>
        </p:spPr>
      </p:pic>
      <p:pic>
        <p:nvPicPr>
          <p:cNvPr id="131" name="Google Shape;131;p16"/>
          <p:cNvPicPr preferRelativeResize="0"/>
          <p:nvPr/>
        </p:nvPicPr>
        <p:blipFill rotWithShape="1">
          <a:blip r:embed="rId6">
            <a:alphaModFix/>
          </a:blip>
          <a:srcRect b="26566" l="0" r="8424" t="21577"/>
          <a:stretch/>
        </p:blipFill>
        <p:spPr>
          <a:xfrm>
            <a:off x="-2241213" y="5705614"/>
            <a:ext cx="7778376" cy="2477574"/>
          </a:xfrm>
          <a:prstGeom prst="rect">
            <a:avLst/>
          </a:prstGeom>
          <a:noFill/>
          <a:ln>
            <a:noFill/>
          </a:ln>
        </p:spPr>
      </p:pic>
      <p:pic>
        <p:nvPicPr>
          <p:cNvPr id="132" name="Google Shape;132;p16"/>
          <p:cNvPicPr preferRelativeResize="0"/>
          <p:nvPr/>
        </p:nvPicPr>
        <p:blipFill rotWithShape="1">
          <a:blip r:embed="rId7">
            <a:alphaModFix/>
          </a:blip>
          <a:srcRect b="6908" l="40056" r="15721" t="5755"/>
          <a:stretch/>
        </p:blipFill>
        <p:spPr>
          <a:xfrm rot="1181077">
            <a:off x="-1837912" y="2126749"/>
            <a:ext cx="4125128" cy="458262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9">
    <p:spTree>
      <p:nvGrpSpPr>
        <p:cNvPr id="133" name="Shape 133"/>
        <p:cNvGrpSpPr/>
        <p:nvPr/>
      </p:nvGrpSpPr>
      <p:grpSpPr>
        <a:xfrm>
          <a:off x="0" y="0"/>
          <a:ext cx="0" cy="0"/>
          <a:chOff x="0" y="0"/>
          <a:chExt cx="0" cy="0"/>
        </a:xfrm>
      </p:grpSpPr>
      <p:sp>
        <p:nvSpPr>
          <p:cNvPr id="134" name="Google Shape;134;p17"/>
          <p:cNvSpPr txBox="1"/>
          <p:nvPr>
            <p:ph idx="1" type="subTitle"/>
          </p:nvPr>
        </p:nvSpPr>
        <p:spPr>
          <a:xfrm>
            <a:off x="512075" y="2405786"/>
            <a:ext cx="5763300" cy="378900"/>
          </a:xfrm>
          <a:prstGeom prst="rect">
            <a:avLst/>
          </a:prstGeom>
        </p:spPr>
        <p:txBody>
          <a:bodyPr anchorCtr="0" anchor="t" bIns="116050" lIns="116050" spcFirstLastPara="1" rIns="116050" wrap="square" tIns="116050">
            <a:noAutofit/>
          </a:bodyPr>
          <a:lstStyle>
            <a:lvl1pPr lvl="0" rtl="0">
              <a:lnSpc>
                <a:spcPct val="100000"/>
              </a:lnSpc>
              <a:spcBef>
                <a:spcPts val="0"/>
              </a:spcBef>
              <a:spcAft>
                <a:spcPts val="0"/>
              </a:spcAft>
              <a:buSzPts val="1500"/>
              <a:buNone/>
              <a:defRPr sz="2200"/>
            </a:lvl1pPr>
            <a:lvl2pPr lvl="1" rtl="0" algn="r">
              <a:spcBef>
                <a:spcPts val="0"/>
              </a:spcBef>
              <a:spcAft>
                <a:spcPts val="0"/>
              </a:spcAft>
              <a:buSzPts val="1500"/>
              <a:buNone/>
              <a:defRPr sz="1500"/>
            </a:lvl2pPr>
            <a:lvl3pPr lvl="2" rtl="0" algn="r">
              <a:spcBef>
                <a:spcPts val="0"/>
              </a:spcBef>
              <a:spcAft>
                <a:spcPts val="0"/>
              </a:spcAft>
              <a:buSzPts val="1500"/>
              <a:buNone/>
              <a:defRPr sz="1500"/>
            </a:lvl3pPr>
            <a:lvl4pPr lvl="3" rtl="0" algn="r">
              <a:spcBef>
                <a:spcPts val="0"/>
              </a:spcBef>
              <a:spcAft>
                <a:spcPts val="0"/>
              </a:spcAft>
              <a:buSzPts val="1500"/>
              <a:buNone/>
              <a:defRPr sz="1500"/>
            </a:lvl4pPr>
            <a:lvl5pPr lvl="4" rtl="0" algn="r">
              <a:spcBef>
                <a:spcPts val="0"/>
              </a:spcBef>
              <a:spcAft>
                <a:spcPts val="0"/>
              </a:spcAft>
              <a:buSzPts val="1500"/>
              <a:buNone/>
              <a:defRPr sz="1500"/>
            </a:lvl5pPr>
            <a:lvl6pPr lvl="5" rtl="0" algn="r">
              <a:spcBef>
                <a:spcPts val="0"/>
              </a:spcBef>
              <a:spcAft>
                <a:spcPts val="0"/>
              </a:spcAft>
              <a:buSzPts val="1500"/>
              <a:buNone/>
              <a:defRPr sz="1500"/>
            </a:lvl6pPr>
            <a:lvl7pPr lvl="6" rtl="0" algn="r">
              <a:spcBef>
                <a:spcPts val="0"/>
              </a:spcBef>
              <a:spcAft>
                <a:spcPts val="0"/>
              </a:spcAft>
              <a:buSzPts val="1500"/>
              <a:buNone/>
              <a:defRPr sz="1500"/>
            </a:lvl7pPr>
            <a:lvl8pPr lvl="7" rtl="0" algn="r">
              <a:spcBef>
                <a:spcPts val="0"/>
              </a:spcBef>
              <a:spcAft>
                <a:spcPts val="0"/>
              </a:spcAft>
              <a:buSzPts val="1500"/>
              <a:buNone/>
              <a:defRPr sz="1500"/>
            </a:lvl8pPr>
            <a:lvl9pPr lvl="8" rtl="0" algn="r">
              <a:spcBef>
                <a:spcPts val="0"/>
              </a:spcBef>
              <a:spcAft>
                <a:spcPts val="0"/>
              </a:spcAft>
              <a:buSzPts val="1500"/>
              <a:buNone/>
              <a:defRPr sz="1500"/>
            </a:lvl9pPr>
          </a:lstStyle>
          <a:p/>
        </p:txBody>
      </p:sp>
      <p:sp>
        <p:nvSpPr>
          <p:cNvPr id="135" name="Google Shape;135;p17"/>
          <p:cNvSpPr txBox="1"/>
          <p:nvPr>
            <p:ph hasCustomPrompt="1" type="title"/>
          </p:nvPr>
        </p:nvSpPr>
        <p:spPr>
          <a:xfrm>
            <a:off x="512075" y="1560125"/>
            <a:ext cx="5763300" cy="888900"/>
          </a:xfrm>
          <a:prstGeom prst="rect">
            <a:avLst/>
          </a:prstGeom>
        </p:spPr>
        <p:txBody>
          <a:bodyPr anchorCtr="0" anchor="t" bIns="116050" lIns="116050" spcFirstLastPara="1" rIns="116050" wrap="square" tIns="116050">
            <a:noAutofit/>
          </a:bodyPr>
          <a:lstStyle>
            <a:lvl1pPr lvl="0" rtl="0">
              <a:spcBef>
                <a:spcPts val="0"/>
              </a:spcBef>
              <a:spcAft>
                <a:spcPts val="0"/>
              </a:spcAft>
              <a:buSzPts val="1800"/>
              <a:buNone/>
              <a:defRPr sz="5700">
                <a:solidFill>
                  <a:schemeClr val="accent2"/>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
        <p:nvSpPr>
          <p:cNvPr id="136" name="Google Shape;136;p17"/>
          <p:cNvSpPr txBox="1"/>
          <p:nvPr>
            <p:ph idx="2" type="subTitle"/>
          </p:nvPr>
        </p:nvSpPr>
        <p:spPr>
          <a:xfrm>
            <a:off x="512075" y="3844106"/>
            <a:ext cx="5763300" cy="378900"/>
          </a:xfrm>
          <a:prstGeom prst="rect">
            <a:avLst/>
          </a:prstGeom>
        </p:spPr>
        <p:txBody>
          <a:bodyPr anchorCtr="0" anchor="t" bIns="116050" lIns="116050" spcFirstLastPara="1" rIns="116050" wrap="square" tIns="116050">
            <a:noAutofit/>
          </a:bodyPr>
          <a:lstStyle>
            <a:lvl1pPr lvl="0" rtl="0">
              <a:lnSpc>
                <a:spcPct val="100000"/>
              </a:lnSpc>
              <a:spcBef>
                <a:spcPts val="0"/>
              </a:spcBef>
              <a:spcAft>
                <a:spcPts val="0"/>
              </a:spcAft>
              <a:buSzPts val="1500"/>
              <a:buNone/>
              <a:defRPr sz="2200"/>
            </a:lvl1pPr>
            <a:lvl2pPr lvl="1" rtl="0" algn="r">
              <a:spcBef>
                <a:spcPts val="0"/>
              </a:spcBef>
              <a:spcAft>
                <a:spcPts val="0"/>
              </a:spcAft>
              <a:buSzPts val="1500"/>
              <a:buNone/>
              <a:defRPr sz="1500"/>
            </a:lvl2pPr>
            <a:lvl3pPr lvl="2" rtl="0" algn="r">
              <a:spcBef>
                <a:spcPts val="0"/>
              </a:spcBef>
              <a:spcAft>
                <a:spcPts val="0"/>
              </a:spcAft>
              <a:buSzPts val="1500"/>
              <a:buNone/>
              <a:defRPr sz="1500"/>
            </a:lvl3pPr>
            <a:lvl4pPr lvl="3" rtl="0" algn="r">
              <a:spcBef>
                <a:spcPts val="0"/>
              </a:spcBef>
              <a:spcAft>
                <a:spcPts val="0"/>
              </a:spcAft>
              <a:buSzPts val="1500"/>
              <a:buNone/>
              <a:defRPr sz="1500"/>
            </a:lvl4pPr>
            <a:lvl5pPr lvl="4" rtl="0" algn="r">
              <a:spcBef>
                <a:spcPts val="0"/>
              </a:spcBef>
              <a:spcAft>
                <a:spcPts val="0"/>
              </a:spcAft>
              <a:buSzPts val="1500"/>
              <a:buNone/>
              <a:defRPr sz="1500"/>
            </a:lvl5pPr>
            <a:lvl6pPr lvl="5" rtl="0" algn="r">
              <a:spcBef>
                <a:spcPts val="0"/>
              </a:spcBef>
              <a:spcAft>
                <a:spcPts val="0"/>
              </a:spcAft>
              <a:buSzPts val="1500"/>
              <a:buNone/>
              <a:defRPr sz="1500"/>
            </a:lvl6pPr>
            <a:lvl7pPr lvl="6" rtl="0" algn="r">
              <a:spcBef>
                <a:spcPts val="0"/>
              </a:spcBef>
              <a:spcAft>
                <a:spcPts val="0"/>
              </a:spcAft>
              <a:buSzPts val="1500"/>
              <a:buNone/>
              <a:defRPr sz="1500"/>
            </a:lvl7pPr>
            <a:lvl8pPr lvl="7" rtl="0" algn="r">
              <a:spcBef>
                <a:spcPts val="0"/>
              </a:spcBef>
              <a:spcAft>
                <a:spcPts val="0"/>
              </a:spcAft>
              <a:buSzPts val="1500"/>
              <a:buNone/>
              <a:defRPr sz="1500"/>
            </a:lvl8pPr>
            <a:lvl9pPr lvl="8" rtl="0" algn="r">
              <a:spcBef>
                <a:spcPts val="0"/>
              </a:spcBef>
              <a:spcAft>
                <a:spcPts val="0"/>
              </a:spcAft>
              <a:buSzPts val="1500"/>
              <a:buNone/>
              <a:defRPr sz="1500"/>
            </a:lvl9pPr>
          </a:lstStyle>
          <a:p/>
        </p:txBody>
      </p:sp>
      <p:sp>
        <p:nvSpPr>
          <p:cNvPr id="137" name="Google Shape;137;p17"/>
          <p:cNvSpPr txBox="1"/>
          <p:nvPr>
            <p:ph hasCustomPrompt="1" idx="3" type="title"/>
          </p:nvPr>
        </p:nvSpPr>
        <p:spPr>
          <a:xfrm>
            <a:off x="512075" y="2998426"/>
            <a:ext cx="5763300" cy="888900"/>
          </a:xfrm>
          <a:prstGeom prst="rect">
            <a:avLst/>
          </a:prstGeom>
        </p:spPr>
        <p:txBody>
          <a:bodyPr anchorCtr="0" anchor="t" bIns="116050" lIns="116050" spcFirstLastPara="1" rIns="116050" wrap="square" tIns="116050">
            <a:noAutofit/>
          </a:bodyPr>
          <a:lstStyle>
            <a:lvl1pPr lvl="0" rtl="0">
              <a:spcBef>
                <a:spcPts val="0"/>
              </a:spcBef>
              <a:spcAft>
                <a:spcPts val="0"/>
              </a:spcAft>
              <a:buSzPts val="1800"/>
              <a:buNone/>
              <a:defRPr sz="5700">
                <a:solidFill>
                  <a:schemeClr val="accent2"/>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
        <p:nvSpPr>
          <p:cNvPr id="138" name="Google Shape;138;p17"/>
          <p:cNvSpPr txBox="1"/>
          <p:nvPr>
            <p:ph idx="4" type="subTitle"/>
          </p:nvPr>
        </p:nvSpPr>
        <p:spPr>
          <a:xfrm>
            <a:off x="512075" y="5282425"/>
            <a:ext cx="5763300" cy="378900"/>
          </a:xfrm>
          <a:prstGeom prst="rect">
            <a:avLst/>
          </a:prstGeom>
        </p:spPr>
        <p:txBody>
          <a:bodyPr anchorCtr="0" anchor="t" bIns="116050" lIns="116050" spcFirstLastPara="1" rIns="116050" wrap="square" tIns="116050">
            <a:noAutofit/>
          </a:bodyPr>
          <a:lstStyle>
            <a:lvl1pPr lvl="0" rtl="0">
              <a:lnSpc>
                <a:spcPct val="100000"/>
              </a:lnSpc>
              <a:spcBef>
                <a:spcPts val="0"/>
              </a:spcBef>
              <a:spcAft>
                <a:spcPts val="0"/>
              </a:spcAft>
              <a:buSzPts val="1500"/>
              <a:buNone/>
              <a:defRPr sz="2200"/>
            </a:lvl1pPr>
            <a:lvl2pPr lvl="1" rtl="0" algn="r">
              <a:spcBef>
                <a:spcPts val="0"/>
              </a:spcBef>
              <a:spcAft>
                <a:spcPts val="0"/>
              </a:spcAft>
              <a:buSzPts val="1500"/>
              <a:buNone/>
              <a:defRPr sz="1500"/>
            </a:lvl2pPr>
            <a:lvl3pPr lvl="2" rtl="0" algn="r">
              <a:spcBef>
                <a:spcPts val="0"/>
              </a:spcBef>
              <a:spcAft>
                <a:spcPts val="0"/>
              </a:spcAft>
              <a:buSzPts val="1500"/>
              <a:buNone/>
              <a:defRPr sz="1500"/>
            </a:lvl3pPr>
            <a:lvl4pPr lvl="3" rtl="0" algn="r">
              <a:spcBef>
                <a:spcPts val="0"/>
              </a:spcBef>
              <a:spcAft>
                <a:spcPts val="0"/>
              </a:spcAft>
              <a:buSzPts val="1500"/>
              <a:buNone/>
              <a:defRPr sz="1500"/>
            </a:lvl4pPr>
            <a:lvl5pPr lvl="4" rtl="0" algn="r">
              <a:spcBef>
                <a:spcPts val="0"/>
              </a:spcBef>
              <a:spcAft>
                <a:spcPts val="0"/>
              </a:spcAft>
              <a:buSzPts val="1500"/>
              <a:buNone/>
              <a:defRPr sz="1500"/>
            </a:lvl5pPr>
            <a:lvl6pPr lvl="5" rtl="0" algn="r">
              <a:spcBef>
                <a:spcPts val="0"/>
              </a:spcBef>
              <a:spcAft>
                <a:spcPts val="0"/>
              </a:spcAft>
              <a:buSzPts val="1500"/>
              <a:buNone/>
              <a:defRPr sz="1500"/>
            </a:lvl6pPr>
            <a:lvl7pPr lvl="6" rtl="0" algn="r">
              <a:spcBef>
                <a:spcPts val="0"/>
              </a:spcBef>
              <a:spcAft>
                <a:spcPts val="0"/>
              </a:spcAft>
              <a:buSzPts val="1500"/>
              <a:buNone/>
              <a:defRPr sz="1500"/>
            </a:lvl7pPr>
            <a:lvl8pPr lvl="7" rtl="0" algn="r">
              <a:spcBef>
                <a:spcPts val="0"/>
              </a:spcBef>
              <a:spcAft>
                <a:spcPts val="0"/>
              </a:spcAft>
              <a:buSzPts val="1500"/>
              <a:buNone/>
              <a:defRPr sz="1500"/>
            </a:lvl8pPr>
            <a:lvl9pPr lvl="8" rtl="0" algn="r">
              <a:spcBef>
                <a:spcPts val="0"/>
              </a:spcBef>
              <a:spcAft>
                <a:spcPts val="0"/>
              </a:spcAft>
              <a:buSzPts val="1500"/>
              <a:buNone/>
              <a:defRPr sz="1500"/>
            </a:lvl9pPr>
          </a:lstStyle>
          <a:p/>
        </p:txBody>
      </p:sp>
      <p:sp>
        <p:nvSpPr>
          <p:cNvPr id="139" name="Google Shape;139;p17"/>
          <p:cNvSpPr txBox="1"/>
          <p:nvPr>
            <p:ph hasCustomPrompt="1" idx="5" type="title"/>
          </p:nvPr>
        </p:nvSpPr>
        <p:spPr>
          <a:xfrm>
            <a:off x="512075" y="4436727"/>
            <a:ext cx="5763300" cy="888900"/>
          </a:xfrm>
          <a:prstGeom prst="rect">
            <a:avLst/>
          </a:prstGeom>
        </p:spPr>
        <p:txBody>
          <a:bodyPr anchorCtr="0" anchor="t" bIns="116050" lIns="116050" spcFirstLastPara="1" rIns="116050" wrap="square" tIns="116050">
            <a:noAutofit/>
          </a:bodyPr>
          <a:lstStyle>
            <a:lvl1pPr lvl="0" rtl="0">
              <a:spcBef>
                <a:spcPts val="0"/>
              </a:spcBef>
              <a:spcAft>
                <a:spcPts val="0"/>
              </a:spcAft>
              <a:buSzPts val="1800"/>
              <a:buNone/>
              <a:defRPr sz="5700">
                <a:solidFill>
                  <a:schemeClr val="accent2"/>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pic>
        <p:nvPicPr>
          <p:cNvPr id="140" name="Google Shape;140;p17"/>
          <p:cNvPicPr preferRelativeResize="0"/>
          <p:nvPr/>
        </p:nvPicPr>
        <p:blipFill rotWithShape="1">
          <a:blip r:embed="rId2">
            <a:alphaModFix/>
          </a:blip>
          <a:srcRect b="12283" l="32677" r="24081" t="4886"/>
          <a:stretch/>
        </p:blipFill>
        <p:spPr>
          <a:xfrm>
            <a:off x="1504138" y="-2444650"/>
            <a:ext cx="3504523" cy="3776174"/>
          </a:xfrm>
          <a:prstGeom prst="rect">
            <a:avLst/>
          </a:prstGeom>
          <a:noFill/>
          <a:ln>
            <a:noFill/>
          </a:ln>
        </p:spPr>
      </p:pic>
      <p:pic>
        <p:nvPicPr>
          <p:cNvPr id="141" name="Google Shape;141;p17"/>
          <p:cNvPicPr preferRelativeResize="0"/>
          <p:nvPr/>
        </p:nvPicPr>
        <p:blipFill rotWithShape="1">
          <a:blip r:embed="rId3">
            <a:alphaModFix/>
          </a:blip>
          <a:srcRect b="26566" l="0" r="8424" t="21577"/>
          <a:stretch/>
        </p:blipFill>
        <p:spPr>
          <a:xfrm flipH="1">
            <a:off x="4307902" y="5817377"/>
            <a:ext cx="7866898" cy="2505775"/>
          </a:xfrm>
          <a:prstGeom prst="rect">
            <a:avLst/>
          </a:prstGeom>
          <a:noFill/>
          <a:ln>
            <a:noFill/>
          </a:ln>
        </p:spPr>
      </p:pic>
      <p:pic>
        <p:nvPicPr>
          <p:cNvPr id="142" name="Google Shape;142;p17"/>
          <p:cNvPicPr preferRelativeResize="0"/>
          <p:nvPr/>
        </p:nvPicPr>
        <p:blipFill rotWithShape="1">
          <a:blip r:embed="rId4">
            <a:alphaModFix/>
          </a:blip>
          <a:srcRect b="32921" l="0" r="0" t="42810"/>
          <a:stretch/>
        </p:blipFill>
        <p:spPr>
          <a:xfrm flipH="1" rot="-204733">
            <a:off x="652424" y="255003"/>
            <a:ext cx="9476150" cy="1293598"/>
          </a:xfrm>
          <a:prstGeom prst="rect">
            <a:avLst/>
          </a:prstGeom>
          <a:noFill/>
          <a:ln>
            <a:noFill/>
          </a:ln>
        </p:spPr>
      </p:pic>
      <p:pic>
        <p:nvPicPr>
          <p:cNvPr id="143" name="Google Shape;143;p17"/>
          <p:cNvPicPr preferRelativeResize="0"/>
          <p:nvPr/>
        </p:nvPicPr>
        <p:blipFill rotWithShape="1">
          <a:blip r:embed="rId5">
            <a:alphaModFix/>
          </a:blip>
          <a:srcRect b="20819" l="0" r="0" t="21333"/>
          <a:stretch/>
        </p:blipFill>
        <p:spPr>
          <a:xfrm>
            <a:off x="-2608337" y="5652449"/>
            <a:ext cx="8714525" cy="2835626"/>
          </a:xfrm>
          <a:prstGeom prst="rect">
            <a:avLst/>
          </a:prstGeom>
          <a:noFill/>
          <a:ln>
            <a:noFill/>
          </a:ln>
        </p:spPr>
      </p:pic>
      <p:pic>
        <p:nvPicPr>
          <p:cNvPr id="144" name="Google Shape;144;p17"/>
          <p:cNvPicPr preferRelativeResize="0"/>
          <p:nvPr/>
        </p:nvPicPr>
        <p:blipFill rotWithShape="1">
          <a:blip r:embed="rId6">
            <a:alphaModFix/>
          </a:blip>
          <a:srcRect b="6908" l="40056" r="15721" t="5755"/>
          <a:stretch/>
        </p:blipFill>
        <p:spPr>
          <a:xfrm rot="1181080">
            <a:off x="8599294" y="2195379"/>
            <a:ext cx="3820411" cy="4244119"/>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0">
    <p:spTree>
      <p:nvGrpSpPr>
        <p:cNvPr id="145" name="Shape 145"/>
        <p:cNvGrpSpPr/>
        <p:nvPr/>
      </p:nvGrpSpPr>
      <p:grpSpPr>
        <a:xfrm>
          <a:off x="0" y="0"/>
          <a:ext cx="0" cy="0"/>
          <a:chOff x="0" y="0"/>
          <a:chExt cx="0" cy="0"/>
        </a:xfrm>
      </p:grpSpPr>
      <p:sp>
        <p:nvSpPr>
          <p:cNvPr id="146" name="Google Shape;146;p18"/>
          <p:cNvSpPr txBox="1"/>
          <p:nvPr>
            <p:ph type="title"/>
          </p:nvPr>
        </p:nvSpPr>
        <p:spPr>
          <a:xfrm>
            <a:off x="512075" y="520125"/>
            <a:ext cx="9692700" cy="16827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sp>
        <p:nvSpPr>
          <p:cNvPr id="147" name="Google Shape;147;p18"/>
          <p:cNvSpPr txBox="1"/>
          <p:nvPr>
            <p:ph idx="1" type="subTitle"/>
          </p:nvPr>
        </p:nvSpPr>
        <p:spPr>
          <a:xfrm>
            <a:off x="543787" y="5224950"/>
            <a:ext cx="3117300" cy="485700"/>
          </a:xfrm>
          <a:prstGeom prst="rect">
            <a:avLst/>
          </a:prstGeom>
          <a:ln>
            <a:noFill/>
          </a:ln>
        </p:spPr>
        <p:txBody>
          <a:bodyPr anchorCtr="0" anchor="b" bIns="116050" lIns="116050" spcFirstLastPara="1" rIns="116050" wrap="square" tIns="116050">
            <a:noAutofit/>
          </a:bodyPr>
          <a:lstStyle>
            <a:lvl1pPr lvl="0" rtl="0" algn="ctr">
              <a:spcBef>
                <a:spcPts val="0"/>
              </a:spcBef>
              <a:spcAft>
                <a:spcPts val="0"/>
              </a:spcAft>
              <a:buSzPts val="1800"/>
              <a:buNone/>
              <a:defRPr sz="3300">
                <a:latin typeface="Be Vietnam Pro ExtraBold"/>
                <a:ea typeface="Be Vietnam Pro ExtraBold"/>
                <a:cs typeface="Be Vietnam Pro ExtraBold"/>
                <a:sym typeface="Be Vietnam Pro ExtraBold"/>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48" name="Google Shape;148;p18"/>
          <p:cNvSpPr txBox="1"/>
          <p:nvPr>
            <p:ph idx="2" type="subTitle"/>
          </p:nvPr>
        </p:nvSpPr>
        <p:spPr>
          <a:xfrm>
            <a:off x="543787" y="5531049"/>
            <a:ext cx="3117300" cy="766500"/>
          </a:xfrm>
          <a:prstGeom prst="rect">
            <a:avLst/>
          </a:prstGeom>
          <a:ln>
            <a:noFill/>
          </a:ln>
        </p:spPr>
        <p:txBody>
          <a:bodyPr anchorCtr="0" anchor="t" bIns="116050" lIns="116050" spcFirstLastPara="1" rIns="116050" wrap="square" tIns="116050">
            <a:noAutofit/>
          </a:bodyPr>
          <a:lstStyle>
            <a:lvl1pPr lvl="0" rtl="0" algn="ctr">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sp>
        <p:nvSpPr>
          <p:cNvPr id="149" name="Google Shape;149;p18"/>
          <p:cNvSpPr txBox="1"/>
          <p:nvPr>
            <p:ph hasCustomPrompt="1" idx="3" type="title"/>
          </p:nvPr>
        </p:nvSpPr>
        <p:spPr>
          <a:xfrm>
            <a:off x="1198701" y="2733475"/>
            <a:ext cx="1890300" cy="570600"/>
          </a:xfrm>
          <a:prstGeom prst="rect">
            <a:avLst/>
          </a:prstGeom>
          <a:ln>
            <a:noFill/>
          </a:ln>
        </p:spPr>
        <p:txBody>
          <a:bodyPr anchorCtr="0" anchor="ctr" bIns="116050" lIns="116050" spcFirstLastPara="1" rIns="116050" wrap="square" tIns="116050">
            <a:noAutofit/>
          </a:bodyPr>
          <a:lstStyle>
            <a:lvl1pPr lvl="0" rtl="0" algn="ctr">
              <a:spcBef>
                <a:spcPts val="0"/>
              </a:spcBef>
              <a:spcAft>
                <a:spcPts val="0"/>
              </a:spcAft>
              <a:buClr>
                <a:schemeClr val="accent2"/>
              </a:buClr>
              <a:buSzPts val="1800"/>
              <a:buNone/>
              <a:defRPr sz="4500">
                <a:solidFill>
                  <a:schemeClr val="accent2"/>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a:r>
              <a:t>xx%</a:t>
            </a:r>
          </a:p>
        </p:txBody>
      </p:sp>
      <p:sp>
        <p:nvSpPr>
          <p:cNvPr id="150" name="Google Shape;150;p18"/>
          <p:cNvSpPr txBox="1"/>
          <p:nvPr>
            <p:ph idx="4" type="subTitle"/>
          </p:nvPr>
        </p:nvSpPr>
        <p:spPr>
          <a:xfrm>
            <a:off x="6989487" y="5224950"/>
            <a:ext cx="3117300" cy="485700"/>
          </a:xfrm>
          <a:prstGeom prst="rect">
            <a:avLst/>
          </a:prstGeom>
          <a:ln>
            <a:noFill/>
          </a:ln>
        </p:spPr>
        <p:txBody>
          <a:bodyPr anchorCtr="0" anchor="b" bIns="116050" lIns="116050" spcFirstLastPara="1" rIns="116050" wrap="square" tIns="116050">
            <a:noAutofit/>
          </a:bodyPr>
          <a:lstStyle>
            <a:lvl1pPr lvl="0" rtl="0" algn="ctr">
              <a:spcBef>
                <a:spcPts val="0"/>
              </a:spcBef>
              <a:spcAft>
                <a:spcPts val="0"/>
              </a:spcAft>
              <a:buSzPts val="1800"/>
              <a:buNone/>
              <a:defRPr sz="3300">
                <a:latin typeface="Be Vietnam Pro ExtraBold"/>
                <a:ea typeface="Be Vietnam Pro ExtraBold"/>
                <a:cs typeface="Be Vietnam Pro ExtraBold"/>
                <a:sym typeface="Be Vietnam Pro ExtraBold"/>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51" name="Google Shape;151;p18"/>
          <p:cNvSpPr txBox="1"/>
          <p:nvPr>
            <p:ph idx="5" type="subTitle"/>
          </p:nvPr>
        </p:nvSpPr>
        <p:spPr>
          <a:xfrm>
            <a:off x="6989487" y="5531049"/>
            <a:ext cx="3117300" cy="766500"/>
          </a:xfrm>
          <a:prstGeom prst="rect">
            <a:avLst/>
          </a:prstGeom>
          <a:ln>
            <a:noFill/>
          </a:ln>
        </p:spPr>
        <p:txBody>
          <a:bodyPr anchorCtr="0" anchor="t" bIns="116050" lIns="116050" spcFirstLastPara="1" rIns="116050" wrap="square" tIns="116050">
            <a:noAutofit/>
          </a:bodyPr>
          <a:lstStyle>
            <a:lvl1pPr lvl="0" rtl="0" algn="ctr">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sp>
        <p:nvSpPr>
          <p:cNvPr id="152" name="Google Shape;152;p18"/>
          <p:cNvSpPr txBox="1"/>
          <p:nvPr>
            <p:ph hasCustomPrompt="1" idx="6" type="title"/>
          </p:nvPr>
        </p:nvSpPr>
        <p:spPr>
          <a:xfrm>
            <a:off x="7603000" y="2733475"/>
            <a:ext cx="1890300" cy="570600"/>
          </a:xfrm>
          <a:prstGeom prst="rect">
            <a:avLst/>
          </a:prstGeom>
          <a:ln>
            <a:noFill/>
          </a:ln>
        </p:spPr>
        <p:txBody>
          <a:bodyPr anchorCtr="0" anchor="ctr" bIns="116050" lIns="116050" spcFirstLastPara="1" rIns="116050" wrap="square" tIns="116050">
            <a:noAutofit/>
          </a:bodyPr>
          <a:lstStyle>
            <a:lvl1pPr lvl="0" rtl="0" algn="ctr">
              <a:spcBef>
                <a:spcPts val="0"/>
              </a:spcBef>
              <a:spcAft>
                <a:spcPts val="0"/>
              </a:spcAft>
              <a:buClr>
                <a:schemeClr val="accent2"/>
              </a:buClr>
              <a:buSzPts val="1800"/>
              <a:buNone/>
              <a:defRPr sz="4500">
                <a:solidFill>
                  <a:schemeClr val="accent2"/>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a:r>
              <a:t>xx%</a:t>
            </a:r>
          </a:p>
        </p:txBody>
      </p:sp>
      <p:pic>
        <p:nvPicPr>
          <p:cNvPr id="153" name="Google Shape;153;p18"/>
          <p:cNvPicPr preferRelativeResize="0"/>
          <p:nvPr/>
        </p:nvPicPr>
        <p:blipFill rotWithShape="1">
          <a:blip r:embed="rId2">
            <a:alphaModFix/>
          </a:blip>
          <a:srcRect b="26566" l="0" r="8424" t="21577"/>
          <a:stretch/>
        </p:blipFill>
        <p:spPr>
          <a:xfrm rot="367786">
            <a:off x="-2549425" y="6188128"/>
            <a:ext cx="6737227" cy="2145925"/>
          </a:xfrm>
          <a:prstGeom prst="rect">
            <a:avLst/>
          </a:prstGeom>
          <a:noFill/>
          <a:ln>
            <a:noFill/>
          </a:ln>
        </p:spPr>
      </p:pic>
      <p:pic>
        <p:nvPicPr>
          <p:cNvPr id="154" name="Google Shape;154;p18"/>
          <p:cNvPicPr preferRelativeResize="0"/>
          <p:nvPr/>
        </p:nvPicPr>
        <p:blipFill rotWithShape="1">
          <a:blip r:embed="rId3">
            <a:alphaModFix/>
          </a:blip>
          <a:srcRect b="20819" l="0" r="0" t="21333"/>
          <a:stretch/>
        </p:blipFill>
        <p:spPr>
          <a:xfrm flipH="1" rot="355996">
            <a:off x="651700" y="6126274"/>
            <a:ext cx="8714524" cy="2835624"/>
          </a:xfrm>
          <a:prstGeom prst="rect">
            <a:avLst/>
          </a:prstGeom>
          <a:noFill/>
          <a:ln>
            <a:noFill/>
          </a:ln>
        </p:spPr>
      </p:pic>
      <p:pic>
        <p:nvPicPr>
          <p:cNvPr id="155" name="Google Shape;155;p18"/>
          <p:cNvPicPr preferRelativeResize="0"/>
          <p:nvPr/>
        </p:nvPicPr>
        <p:blipFill rotWithShape="1">
          <a:blip r:embed="rId4">
            <a:alphaModFix/>
          </a:blip>
          <a:srcRect b="32921" l="0" r="0" t="42810"/>
          <a:stretch/>
        </p:blipFill>
        <p:spPr>
          <a:xfrm rot="-10595267">
            <a:off x="2530374" y="6305453"/>
            <a:ext cx="9476150" cy="1293598"/>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4">
    <p:spTree>
      <p:nvGrpSpPr>
        <p:cNvPr id="156" name="Shape 156"/>
        <p:cNvGrpSpPr/>
        <p:nvPr/>
      </p:nvGrpSpPr>
      <p:grpSpPr>
        <a:xfrm>
          <a:off x="0" y="0"/>
          <a:ext cx="0" cy="0"/>
          <a:chOff x="0" y="0"/>
          <a:chExt cx="0" cy="0"/>
        </a:xfrm>
      </p:grpSpPr>
      <p:sp>
        <p:nvSpPr>
          <p:cNvPr id="157" name="Google Shape;157;p19"/>
          <p:cNvSpPr txBox="1"/>
          <p:nvPr>
            <p:ph type="title"/>
          </p:nvPr>
        </p:nvSpPr>
        <p:spPr>
          <a:xfrm>
            <a:off x="512075" y="520125"/>
            <a:ext cx="9692700" cy="9846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pic>
        <p:nvPicPr>
          <p:cNvPr id="158" name="Google Shape;158;p19"/>
          <p:cNvPicPr preferRelativeResize="0"/>
          <p:nvPr/>
        </p:nvPicPr>
        <p:blipFill rotWithShape="1">
          <a:blip r:embed="rId2">
            <a:alphaModFix/>
          </a:blip>
          <a:srcRect b="6908" l="40056" r="15721" t="5755"/>
          <a:stretch/>
        </p:blipFill>
        <p:spPr>
          <a:xfrm rot="1181080">
            <a:off x="-2422456" y="3217829"/>
            <a:ext cx="3820411" cy="4244119"/>
          </a:xfrm>
          <a:prstGeom prst="rect">
            <a:avLst/>
          </a:prstGeom>
          <a:noFill/>
          <a:ln>
            <a:noFill/>
          </a:ln>
        </p:spPr>
      </p:pic>
      <p:pic>
        <p:nvPicPr>
          <p:cNvPr id="159" name="Google Shape;159;p19"/>
          <p:cNvPicPr preferRelativeResize="0"/>
          <p:nvPr/>
        </p:nvPicPr>
        <p:blipFill rotWithShape="1">
          <a:blip r:embed="rId3">
            <a:alphaModFix/>
          </a:blip>
          <a:srcRect b="20819" l="0" r="0" t="21333"/>
          <a:stretch/>
        </p:blipFill>
        <p:spPr>
          <a:xfrm flipH="1" rot="2">
            <a:off x="3189399" y="5659289"/>
            <a:ext cx="9465701" cy="3080044"/>
          </a:xfrm>
          <a:prstGeom prst="rect">
            <a:avLst/>
          </a:prstGeom>
          <a:noFill/>
          <a:ln>
            <a:noFill/>
          </a:ln>
        </p:spPr>
      </p:pic>
      <p:pic>
        <p:nvPicPr>
          <p:cNvPr id="160" name="Google Shape;160;p19"/>
          <p:cNvPicPr preferRelativeResize="0"/>
          <p:nvPr/>
        </p:nvPicPr>
        <p:blipFill rotWithShape="1">
          <a:blip r:embed="rId4">
            <a:alphaModFix/>
          </a:blip>
          <a:srcRect b="26566" l="0" r="8424" t="21577"/>
          <a:stretch/>
        </p:blipFill>
        <p:spPr>
          <a:xfrm>
            <a:off x="1707950" y="6088901"/>
            <a:ext cx="7778376" cy="2477574"/>
          </a:xfrm>
          <a:prstGeom prst="rect">
            <a:avLst/>
          </a:prstGeom>
          <a:noFill/>
          <a:ln>
            <a:noFill/>
          </a:ln>
        </p:spPr>
      </p:pic>
      <p:pic>
        <p:nvPicPr>
          <p:cNvPr id="161" name="Google Shape;161;p19"/>
          <p:cNvPicPr preferRelativeResize="0"/>
          <p:nvPr/>
        </p:nvPicPr>
        <p:blipFill rotWithShape="1">
          <a:blip r:embed="rId5">
            <a:alphaModFix/>
          </a:blip>
          <a:srcRect b="20819" l="0" r="0" t="21333"/>
          <a:stretch/>
        </p:blipFill>
        <p:spPr>
          <a:xfrm>
            <a:off x="-2228687" y="5713549"/>
            <a:ext cx="8714525" cy="2835626"/>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6">
    <p:spTree>
      <p:nvGrpSpPr>
        <p:cNvPr id="162" name="Shape 162"/>
        <p:cNvGrpSpPr/>
        <p:nvPr/>
      </p:nvGrpSpPr>
      <p:grpSpPr>
        <a:xfrm>
          <a:off x="0" y="0"/>
          <a:ext cx="0" cy="0"/>
          <a:chOff x="0" y="0"/>
          <a:chExt cx="0" cy="0"/>
        </a:xfrm>
      </p:grpSpPr>
      <p:sp>
        <p:nvSpPr>
          <p:cNvPr id="163" name="Google Shape;163;p20"/>
          <p:cNvSpPr txBox="1"/>
          <p:nvPr>
            <p:ph type="title"/>
          </p:nvPr>
        </p:nvSpPr>
        <p:spPr>
          <a:xfrm>
            <a:off x="512075" y="520125"/>
            <a:ext cx="9692700" cy="9846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pic>
        <p:nvPicPr>
          <p:cNvPr id="164" name="Google Shape;164;p20"/>
          <p:cNvPicPr preferRelativeResize="0"/>
          <p:nvPr/>
        </p:nvPicPr>
        <p:blipFill rotWithShape="1">
          <a:blip r:embed="rId2">
            <a:alphaModFix/>
          </a:blip>
          <a:srcRect b="20819" l="0" r="0" t="21333"/>
          <a:stretch/>
        </p:blipFill>
        <p:spPr>
          <a:xfrm flipH="1">
            <a:off x="3670663" y="5616499"/>
            <a:ext cx="8714525" cy="2835626"/>
          </a:xfrm>
          <a:prstGeom prst="rect">
            <a:avLst/>
          </a:prstGeom>
          <a:noFill/>
          <a:ln>
            <a:noFill/>
          </a:ln>
        </p:spPr>
      </p:pic>
      <p:pic>
        <p:nvPicPr>
          <p:cNvPr id="165" name="Google Shape;165;p20"/>
          <p:cNvPicPr preferRelativeResize="0"/>
          <p:nvPr/>
        </p:nvPicPr>
        <p:blipFill rotWithShape="1">
          <a:blip r:embed="rId3">
            <a:alphaModFix/>
          </a:blip>
          <a:srcRect b="6908" l="40056" r="15721" t="5755"/>
          <a:stretch/>
        </p:blipFill>
        <p:spPr>
          <a:xfrm rot="1181077">
            <a:off x="9786138" y="2065574"/>
            <a:ext cx="4125128" cy="4582626"/>
          </a:xfrm>
          <a:prstGeom prst="rect">
            <a:avLst/>
          </a:prstGeom>
          <a:noFill/>
          <a:ln>
            <a:noFill/>
          </a:ln>
        </p:spPr>
      </p:pic>
      <p:pic>
        <p:nvPicPr>
          <p:cNvPr id="166" name="Google Shape;166;p20"/>
          <p:cNvPicPr preferRelativeResize="0"/>
          <p:nvPr/>
        </p:nvPicPr>
        <p:blipFill rotWithShape="1">
          <a:blip r:embed="rId4">
            <a:alphaModFix/>
          </a:blip>
          <a:srcRect b="26566" l="0" r="8424" t="21577"/>
          <a:stretch/>
        </p:blipFill>
        <p:spPr>
          <a:xfrm>
            <a:off x="-2952813" y="5637514"/>
            <a:ext cx="7778376" cy="247757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
          <p:cNvSpPr txBox="1"/>
          <p:nvPr>
            <p:ph type="title"/>
          </p:nvPr>
        </p:nvSpPr>
        <p:spPr>
          <a:xfrm>
            <a:off x="1726800" y="2888600"/>
            <a:ext cx="7238400" cy="12084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3600"/>
              <a:buNone/>
              <a:defRPr sz="77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2" name="Google Shape;22;p3"/>
          <p:cNvSpPr txBox="1"/>
          <p:nvPr>
            <p:ph idx="1" type="subTitle"/>
          </p:nvPr>
        </p:nvSpPr>
        <p:spPr>
          <a:xfrm>
            <a:off x="2955600" y="4222325"/>
            <a:ext cx="4780800" cy="990900"/>
          </a:xfrm>
          <a:prstGeom prst="rect">
            <a:avLst/>
          </a:prstGeom>
        </p:spPr>
        <p:txBody>
          <a:bodyPr anchorCtr="0" anchor="t" bIns="116050" lIns="116050" spcFirstLastPara="1" rIns="116050" wrap="square" tIns="116050">
            <a:noAutofit/>
          </a:bodyPr>
          <a:lstStyle>
            <a:lvl1pPr lvl="0" rtl="0" algn="ctr">
              <a:lnSpc>
                <a:spcPct val="100000"/>
              </a:lnSpc>
              <a:spcBef>
                <a:spcPts val="0"/>
              </a:spcBef>
              <a:spcAft>
                <a:spcPts val="0"/>
              </a:spcAft>
              <a:buSzPts val="2000"/>
              <a:buNone/>
              <a:defRPr sz="2200">
                <a:solidFill>
                  <a:schemeClr val="dk1"/>
                </a:solidFill>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3" name="Google Shape;23;p3"/>
          <p:cNvSpPr txBox="1"/>
          <p:nvPr>
            <p:ph hasCustomPrompt="1" idx="2" type="title"/>
          </p:nvPr>
        </p:nvSpPr>
        <p:spPr>
          <a:xfrm>
            <a:off x="3826200" y="1612625"/>
            <a:ext cx="3039600" cy="1494900"/>
          </a:xfrm>
          <a:prstGeom prst="rect">
            <a:avLst/>
          </a:prstGeom>
        </p:spPr>
        <p:txBody>
          <a:bodyPr anchorCtr="0" anchor="ctr" bIns="116050" lIns="116050" spcFirstLastPara="1" rIns="116050" wrap="square" tIns="116050">
            <a:noAutofit/>
          </a:bodyPr>
          <a:lstStyle>
            <a:lvl1pPr lvl="0" rtl="0" algn="ctr">
              <a:spcBef>
                <a:spcPts val="0"/>
              </a:spcBef>
              <a:spcAft>
                <a:spcPts val="0"/>
              </a:spcAft>
              <a:buSzPts val="8900"/>
              <a:buNone/>
              <a:defRPr sz="12000">
                <a:solidFill>
                  <a:schemeClr val="accent2"/>
                </a:solidFill>
              </a:defRPr>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pic>
        <p:nvPicPr>
          <p:cNvPr id="24" name="Google Shape;24;p3"/>
          <p:cNvPicPr preferRelativeResize="0"/>
          <p:nvPr/>
        </p:nvPicPr>
        <p:blipFill rotWithShape="1">
          <a:blip r:embed="rId2">
            <a:alphaModFix/>
          </a:blip>
          <a:srcRect b="12283" l="32677" r="24081" t="4886"/>
          <a:stretch/>
        </p:blipFill>
        <p:spPr>
          <a:xfrm>
            <a:off x="5293488" y="-2172200"/>
            <a:ext cx="3301277" cy="3557126"/>
          </a:xfrm>
          <a:prstGeom prst="rect">
            <a:avLst/>
          </a:prstGeom>
          <a:noFill/>
          <a:ln>
            <a:noFill/>
          </a:ln>
        </p:spPr>
      </p:pic>
      <p:pic>
        <p:nvPicPr>
          <p:cNvPr id="25" name="Google Shape;25;p3"/>
          <p:cNvPicPr preferRelativeResize="0"/>
          <p:nvPr/>
        </p:nvPicPr>
        <p:blipFill rotWithShape="1">
          <a:blip r:embed="rId3">
            <a:alphaModFix/>
          </a:blip>
          <a:srcRect b="18680" l="4333" r="0" t="12439"/>
          <a:stretch/>
        </p:blipFill>
        <p:spPr>
          <a:xfrm flipH="1" rot="10800000">
            <a:off x="-357525" y="6640401"/>
            <a:ext cx="9019627" cy="2162249"/>
          </a:xfrm>
          <a:prstGeom prst="rect">
            <a:avLst/>
          </a:prstGeom>
          <a:noFill/>
          <a:ln>
            <a:noFill/>
          </a:ln>
        </p:spPr>
      </p:pic>
      <p:pic>
        <p:nvPicPr>
          <p:cNvPr id="26" name="Google Shape;26;p3"/>
          <p:cNvPicPr preferRelativeResize="0"/>
          <p:nvPr/>
        </p:nvPicPr>
        <p:blipFill rotWithShape="1">
          <a:blip r:embed="rId4">
            <a:alphaModFix/>
          </a:blip>
          <a:srcRect b="23800" l="4786" r="4568" t="17052"/>
          <a:stretch/>
        </p:blipFill>
        <p:spPr>
          <a:xfrm rot="10800000">
            <a:off x="2918187" y="6030100"/>
            <a:ext cx="9692626" cy="3557150"/>
          </a:xfrm>
          <a:prstGeom prst="rect">
            <a:avLst/>
          </a:prstGeom>
          <a:noFill/>
          <a:ln>
            <a:noFill/>
          </a:ln>
        </p:spPr>
      </p:pic>
      <p:pic>
        <p:nvPicPr>
          <p:cNvPr id="27" name="Google Shape;27;p3"/>
          <p:cNvPicPr preferRelativeResize="0"/>
          <p:nvPr/>
        </p:nvPicPr>
        <p:blipFill rotWithShape="1">
          <a:blip r:embed="rId5">
            <a:alphaModFix/>
          </a:blip>
          <a:srcRect b="33330" l="4789" r="2566" t="33369"/>
          <a:stretch/>
        </p:blipFill>
        <p:spPr>
          <a:xfrm flipH="1">
            <a:off x="2063000" y="5374600"/>
            <a:ext cx="9905899" cy="2002701"/>
          </a:xfrm>
          <a:prstGeom prst="rect">
            <a:avLst/>
          </a:prstGeom>
          <a:noFill/>
          <a:ln>
            <a:noFill/>
          </a:ln>
        </p:spPr>
      </p:pic>
      <p:pic>
        <p:nvPicPr>
          <p:cNvPr id="28" name="Google Shape;28;p3"/>
          <p:cNvPicPr preferRelativeResize="0"/>
          <p:nvPr/>
        </p:nvPicPr>
        <p:blipFill rotWithShape="1">
          <a:blip r:embed="rId6">
            <a:alphaModFix/>
          </a:blip>
          <a:srcRect b="26566" l="0" r="8424" t="21577"/>
          <a:stretch/>
        </p:blipFill>
        <p:spPr>
          <a:xfrm>
            <a:off x="-3146900" y="-500540"/>
            <a:ext cx="7927421" cy="252507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7">
    <p:spTree>
      <p:nvGrpSpPr>
        <p:cNvPr id="167" name="Shape 167"/>
        <p:cNvGrpSpPr/>
        <p:nvPr/>
      </p:nvGrpSpPr>
      <p:grpSpPr>
        <a:xfrm>
          <a:off x="0" y="0"/>
          <a:ext cx="0" cy="0"/>
          <a:chOff x="0" y="0"/>
          <a:chExt cx="0" cy="0"/>
        </a:xfrm>
      </p:grpSpPr>
      <p:sp>
        <p:nvSpPr>
          <p:cNvPr id="168" name="Google Shape;168;p21"/>
          <p:cNvSpPr txBox="1"/>
          <p:nvPr>
            <p:ph type="title"/>
          </p:nvPr>
        </p:nvSpPr>
        <p:spPr>
          <a:xfrm>
            <a:off x="512075" y="520125"/>
            <a:ext cx="9692700" cy="9846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pic>
        <p:nvPicPr>
          <p:cNvPr id="169" name="Google Shape;169;p21"/>
          <p:cNvPicPr preferRelativeResize="0"/>
          <p:nvPr/>
        </p:nvPicPr>
        <p:blipFill rotWithShape="1">
          <a:blip r:embed="rId2">
            <a:alphaModFix/>
          </a:blip>
          <a:srcRect b="26907" l="4778" r="7053" t="37669"/>
          <a:stretch/>
        </p:blipFill>
        <p:spPr>
          <a:xfrm>
            <a:off x="1551350" y="6605375"/>
            <a:ext cx="7350250" cy="1661051"/>
          </a:xfrm>
          <a:prstGeom prst="rect">
            <a:avLst/>
          </a:prstGeom>
          <a:noFill/>
          <a:ln>
            <a:noFill/>
          </a:ln>
        </p:spPr>
      </p:pic>
      <p:pic>
        <p:nvPicPr>
          <p:cNvPr id="170" name="Google Shape;170;p21"/>
          <p:cNvPicPr preferRelativeResize="0"/>
          <p:nvPr/>
        </p:nvPicPr>
        <p:blipFill rotWithShape="1">
          <a:blip r:embed="rId3">
            <a:alphaModFix/>
          </a:blip>
          <a:srcRect b="20819" l="0" r="0" t="21333"/>
          <a:stretch/>
        </p:blipFill>
        <p:spPr>
          <a:xfrm flipH="1" rot="2">
            <a:off x="3898524" y="5831802"/>
            <a:ext cx="9465701" cy="3080044"/>
          </a:xfrm>
          <a:prstGeom prst="rect">
            <a:avLst/>
          </a:prstGeom>
          <a:noFill/>
          <a:ln>
            <a:noFill/>
          </a:ln>
        </p:spPr>
      </p:pic>
      <p:pic>
        <p:nvPicPr>
          <p:cNvPr id="171" name="Google Shape;171;p21"/>
          <p:cNvPicPr preferRelativeResize="0"/>
          <p:nvPr/>
        </p:nvPicPr>
        <p:blipFill rotWithShape="1">
          <a:blip r:embed="rId4">
            <a:alphaModFix/>
          </a:blip>
          <a:srcRect b="26566" l="0" r="8424" t="21577"/>
          <a:stretch/>
        </p:blipFill>
        <p:spPr>
          <a:xfrm>
            <a:off x="-2923837" y="5975424"/>
            <a:ext cx="8213477" cy="261614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8">
    <p:spTree>
      <p:nvGrpSpPr>
        <p:cNvPr id="172" name="Shape 172"/>
        <p:cNvGrpSpPr/>
        <p:nvPr/>
      </p:nvGrpSpPr>
      <p:grpSpPr>
        <a:xfrm>
          <a:off x="0" y="0"/>
          <a:ext cx="0" cy="0"/>
          <a:chOff x="0" y="0"/>
          <a:chExt cx="0" cy="0"/>
        </a:xfrm>
      </p:grpSpPr>
      <p:sp>
        <p:nvSpPr>
          <p:cNvPr id="173" name="Google Shape;173;p22"/>
          <p:cNvSpPr txBox="1"/>
          <p:nvPr>
            <p:ph type="title"/>
          </p:nvPr>
        </p:nvSpPr>
        <p:spPr>
          <a:xfrm>
            <a:off x="512075" y="520125"/>
            <a:ext cx="9692700" cy="9846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pic>
        <p:nvPicPr>
          <p:cNvPr id="174" name="Google Shape;174;p22"/>
          <p:cNvPicPr preferRelativeResize="0"/>
          <p:nvPr/>
        </p:nvPicPr>
        <p:blipFill rotWithShape="1">
          <a:blip r:embed="rId2">
            <a:alphaModFix/>
          </a:blip>
          <a:srcRect b="26566" l="0" r="8424" t="21577"/>
          <a:stretch/>
        </p:blipFill>
        <p:spPr>
          <a:xfrm>
            <a:off x="3105813" y="6209724"/>
            <a:ext cx="8213477" cy="2616149"/>
          </a:xfrm>
          <a:prstGeom prst="rect">
            <a:avLst/>
          </a:prstGeom>
          <a:noFill/>
          <a:ln>
            <a:noFill/>
          </a:ln>
        </p:spPr>
      </p:pic>
      <p:pic>
        <p:nvPicPr>
          <p:cNvPr id="175" name="Google Shape;175;p22"/>
          <p:cNvPicPr preferRelativeResize="0"/>
          <p:nvPr/>
        </p:nvPicPr>
        <p:blipFill rotWithShape="1">
          <a:blip r:embed="rId3">
            <a:alphaModFix/>
          </a:blip>
          <a:srcRect b="33330" l="4789" r="2566" t="33369"/>
          <a:stretch/>
        </p:blipFill>
        <p:spPr>
          <a:xfrm rot="589243">
            <a:off x="-1637674" y="6119075"/>
            <a:ext cx="9693557" cy="1959777"/>
          </a:xfrm>
          <a:prstGeom prst="rect">
            <a:avLst/>
          </a:prstGeom>
          <a:noFill/>
          <a:ln>
            <a:noFill/>
          </a:ln>
        </p:spPr>
      </p:pic>
      <p:pic>
        <p:nvPicPr>
          <p:cNvPr id="176" name="Google Shape;176;p22"/>
          <p:cNvPicPr preferRelativeResize="0"/>
          <p:nvPr/>
        </p:nvPicPr>
        <p:blipFill rotWithShape="1">
          <a:blip r:embed="rId4">
            <a:alphaModFix/>
          </a:blip>
          <a:srcRect b="20819" l="0" r="0" t="21333"/>
          <a:stretch/>
        </p:blipFill>
        <p:spPr>
          <a:xfrm flipH="1" rot="217416">
            <a:off x="3710352" y="5714978"/>
            <a:ext cx="9465698" cy="3080043"/>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21">
    <p:spTree>
      <p:nvGrpSpPr>
        <p:cNvPr id="177" name="Shape 177"/>
        <p:cNvGrpSpPr/>
        <p:nvPr/>
      </p:nvGrpSpPr>
      <p:grpSpPr>
        <a:xfrm>
          <a:off x="0" y="0"/>
          <a:ext cx="0" cy="0"/>
          <a:chOff x="0" y="0"/>
          <a:chExt cx="0" cy="0"/>
        </a:xfrm>
      </p:grpSpPr>
      <p:sp>
        <p:nvSpPr>
          <p:cNvPr id="178" name="Google Shape;178;p23"/>
          <p:cNvSpPr txBox="1"/>
          <p:nvPr>
            <p:ph type="title"/>
          </p:nvPr>
        </p:nvSpPr>
        <p:spPr>
          <a:xfrm>
            <a:off x="512075" y="520125"/>
            <a:ext cx="9692700" cy="9846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pic>
        <p:nvPicPr>
          <p:cNvPr id="179" name="Google Shape;179;p23"/>
          <p:cNvPicPr preferRelativeResize="0"/>
          <p:nvPr/>
        </p:nvPicPr>
        <p:blipFill rotWithShape="1">
          <a:blip r:embed="rId2">
            <a:alphaModFix/>
          </a:blip>
          <a:srcRect b="33330" l="4789" r="2566" t="33369"/>
          <a:stretch/>
        </p:blipFill>
        <p:spPr>
          <a:xfrm flipH="1" rot="4">
            <a:off x="-4233749" y="7061597"/>
            <a:ext cx="11033323" cy="2230659"/>
          </a:xfrm>
          <a:prstGeom prst="rect">
            <a:avLst/>
          </a:prstGeom>
          <a:noFill/>
          <a:ln>
            <a:noFill/>
          </a:ln>
        </p:spPr>
      </p:pic>
      <p:pic>
        <p:nvPicPr>
          <p:cNvPr id="180" name="Google Shape;180;p23"/>
          <p:cNvPicPr preferRelativeResize="0"/>
          <p:nvPr/>
        </p:nvPicPr>
        <p:blipFill rotWithShape="1">
          <a:blip r:embed="rId3">
            <a:alphaModFix/>
          </a:blip>
          <a:srcRect b="18794" l="1970" r="-1969" t="23358"/>
          <a:stretch/>
        </p:blipFill>
        <p:spPr>
          <a:xfrm>
            <a:off x="-3119313" y="6187749"/>
            <a:ext cx="8714525" cy="2835626"/>
          </a:xfrm>
          <a:prstGeom prst="rect">
            <a:avLst/>
          </a:prstGeom>
          <a:noFill/>
          <a:ln>
            <a:noFill/>
          </a:ln>
        </p:spPr>
      </p:pic>
      <p:pic>
        <p:nvPicPr>
          <p:cNvPr id="181" name="Google Shape;181;p23"/>
          <p:cNvPicPr preferRelativeResize="0"/>
          <p:nvPr/>
        </p:nvPicPr>
        <p:blipFill rotWithShape="1">
          <a:blip r:embed="rId4">
            <a:alphaModFix/>
          </a:blip>
          <a:srcRect b="26566" l="0" r="8424" t="21577"/>
          <a:stretch/>
        </p:blipFill>
        <p:spPr>
          <a:xfrm flipH="1">
            <a:off x="5385499" y="6419489"/>
            <a:ext cx="7778376" cy="2477574"/>
          </a:xfrm>
          <a:prstGeom prst="rect">
            <a:avLst/>
          </a:prstGeom>
          <a:noFill/>
          <a:ln>
            <a:noFill/>
          </a:ln>
        </p:spPr>
      </p:pic>
      <p:pic>
        <p:nvPicPr>
          <p:cNvPr id="182" name="Google Shape;182;p23"/>
          <p:cNvPicPr preferRelativeResize="0"/>
          <p:nvPr/>
        </p:nvPicPr>
        <p:blipFill rotWithShape="1">
          <a:blip r:embed="rId5">
            <a:alphaModFix/>
          </a:blip>
          <a:srcRect b="32921" l="0" r="0" t="42810"/>
          <a:stretch/>
        </p:blipFill>
        <p:spPr>
          <a:xfrm flipH="1" rot="10799999">
            <a:off x="4404785" y="7061599"/>
            <a:ext cx="11298206" cy="1542324"/>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24">
    <p:spTree>
      <p:nvGrpSpPr>
        <p:cNvPr id="183" name="Shape 183"/>
        <p:cNvGrpSpPr/>
        <p:nvPr/>
      </p:nvGrpSpPr>
      <p:grpSpPr>
        <a:xfrm>
          <a:off x="0" y="0"/>
          <a:ext cx="0" cy="0"/>
          <a:chOff x="0" y="0"/>
          <a:chExt cx="0" cy="0"/>
        </a:xfrm>
      </p:grpSpPr>
      <p:sp>
        <p:nvSpPr>
          <p:cNvPr id="184" name="Google Shape;184;p24"/>
          <p:cNvSpPr txBox="1"/>
          <p:nvPr>
            <p:ph type="title"/>
          </p:nvPr>
        </p:nvSpPr>
        <p:spPr>
          <a:xfrm>
            <a:off x="512075" y="520125"/>
            <a:ext cx="9692700" cy="9846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pic>
        <p:nvPicPr>
          <p:cNvPr id="185" name="Google Shape;185;p24"/>
          <p:cNvPicPr preferRelativeResize="0"/>
          <p:nvPr/>
        </p:nvPicPr>
        <p:blipFill rotWithShape="1">
          <a:blip r:embed="rId2">
            <a:alphaModFix/>
          </a:blip>
          <a:srcRect b="26566" l="0" r="8424" t="21577"/>
          <a:stretch/>
        </p:blipFill>
        <p:spPr>
          <a:xfrm>
            <a:off x="846738" y="7081474"/>
            <a:ext cx="8213477" cy="2616149"/>
          </a:xfrm>
          <a:prstGeom prst="rect">
            <a:avLst/>
          </a:prstGeom>
          <a:noFill/>
          <a:ln>
            <a:noFill/>
          </a:ln>
        </p:spPr>
      </p:pic>
      <p:pic>
        <p:nvPicPr>
          <p:cNvPr id="186" name="Google Shape;186;p24"/>
          <p:cNvPicPr preferRelativeResize="0"/>
          <p:nvPr/>
        </p:nvPicPr>
        <p:blipFill rotWithShape="1">
          <a:blip r:embed="rId3">
            <a:alphaModFix/>
          </a:blip>
          <a:srcRect b="33330" l="4789" r="2566" t="33369"/>
          <a:stretch/>
        </p:blipFill>
        <p:spPr>
          <a:xfrm rot="300459">
            <a:off x="-2171474" y="6598375"/>
            <a:ext cx="9693558" cy="1959778"/>
          </a:xfrm>
          <a:prstGeom prst="rect">
            <a:avLst/>
          </a:prstGeom>
          <a:noFill/>
          <a:ln>
            <a:noFill/>
          </a:ln>
        </p:spPr>
      </p:pic>
      <p:pic>
        <p:nvPicPr>
          <p:cNvPr id="187" name="Google Shape;187;p24"/>
          <p:cNvPicPr preferRelativeResize="0"/>
          <p:nvPr/>
        </p:nvPicPr>
        <p:blipFill rotWithShape="1">
          <a:blip r:embed="rId4">
            <a:alphaModFix/>
          </a:blip>
          <a:srcRect b="20819" l="0" r="0" t="21333"/>
          <a:stretch/>
        </p:blipFill>
        <p:spPr>
          <a:xfrm flipH="1" rot="529547">
            <a:off x="4018926" y="6374227"/>
            <a:ext cx="9465700" cy="3080041"/>
          </a:xfrm>
          <a:prstGeom prst="rect">
            <a:avLst/>
          </a:prstGeom>
          <a:noFill/>
          <a:ln>
            <a:noFill/>
          </a:ln>
        </p:spPr>
      </p:pic>
      <p:pic>
        <p:nvPicPr>
          <p:cNvPr id="188" name="Google Shape;188;p24"/>
          <p:cNvPicPr preferRelativeResize="0"/>
          <p:nvPr/>
        </p:nvPicPr>
        <p:blipFill rotWithShape="1">
          <a:blip r:embed="rId5">
            <a:alphaModFix/>
          </a:blip>
          <a:srcRect b="32921" l="0" r="0" t="42810"/>
          <a:stretch/>
        </p:blipFill>
        <p:spPr>
          <a:xfrm rot="-10799999">
            <a:off x="-1719890" y="7061249"/>
            <a:ext cx="11298206" cy="1542324"/>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25">
    <p:spTree>
      <p:nvGrpSpPr>
        <p:cNvPr id="189" name="Shape 189"/>
        <p:cNvGrpSpPr/>
        <p:nvPr/>
      </p:nvGrpSpPr>
      <p:grpSpPr>
        <a:xfrm>
          <a:off x="0" y="0"/>
          <a:ext cx="0" cy="0"/>
          <a:chOff x="0" y="0"/>
          <a:chExt cx="0" cy="0"/>
        </a:xfrm>
      </p:grpSpPr>
      <p:sp>
        <p:nvSpPr>
          <p:cNvPr id="190" name="Google Shape;190;p25"/>
          <p:cNvSpPr txBox="1"/>
          <p:nvPr>
            <p:ph type="title"/>
          </p:nvPr>
        </p:nvSpPr>
        <p:spPr>
          <a:xfrm>
            <a:off x="512075" y="520125"/>
            <a:ext cx="9692700" cy="9846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pic>
        <p:nvPicPr>
          <p:cNvPr id="191" name="Google Shape;191;p25"/>
          <p:cNvPicPr preferRelativeResize="0"/>
          <p:nvPr/>
        </p:nvPicPr>
        <p:blipFill rotWithShape="1">
          <a:blip r:embed="rId2">
            <a:alphaModFix/>
          </a:blip>
          <a:srcRect b="26566" l="0" r="8424" t="21577"/>
          <a:stretch/>
        </p:blipFill>
        <p:spPr>
          <a:xfrm rot="-297720">
            <a:off x="-3521737" y="6482776"/>
            <a:ext cx="7778377" cy="2477574"/>
          </a:xfrm>
          <a:prstGeom prst="rect">
            <a:avLst/>
          </a:prstGeom>
          <a:noFill/>
          <a:ln>
            <a:noFill/>
          </a:ln>
        </p:spPr>
      </p:pic>
      <p:pic>
        <p:nvPicPr>
          <p:cNvPr id="192" name="Google Shape;192;p25"/>
          <p:cNvPicPr preferRelativeResize="0"/>
          <p:nvPr/>
        </p:nvPicPr>
        <p:blipFill rotWithShape="1">
          <a:blip r:embed="rId3">
            <a:alphaModFix/>
          </a:blip>
          <a:srcRect b="20819" l="0" r="0" t="21333"/>
          <a:stretch/>
        </p:blipFill>
        <p:spPr>
          <a:xfrm flipH="1" rot="651136">
            <a:off x="4214644" y="6494225"/>
            <a:ext cx="8714520" cy="2835624"/>
          </a:xfrm>
          <a:prstGeom prst="rect">
            <a:avLst/>
          </a:prstGeom>
          <a:noFill/>
          <a:ln>
            <a:noFill/>
          </a:ln>
        </p:spPr>
      </p:pic>
      <p:pic>
        <p:nvPicPr>
          <p:cNvPr id="193" name="Google Shape;193;p25"/>
          <p:cNvPicPr preferRelativeResize="0"/>
          <p:nvPr/>
        </p:nvPicPr>
        <p:blipFill rotWithShape="1">
          <a:blip r:embed="rId4">
            <a:alphaModFix/>
          </a:blip>
          <a:srcRect b="33330" l="4789" r="2566" t="33369"/>
          <a:stretch/>
        </p:blipFill>
        <p:spPr>
          <a:xfrm flipH="1" rot="4">
            <a:off x="-4568049" y="7059547"/>
            <a:ext cx="11033323" cy="2230659"/>
          </a:xfrm>
          <a:prstGeom prst="rect">
            <a:avLst/>
          </a:prstGeom>
          <a:noFill/>
          <a:ln>
            <a:noFill/>
          </a:ln>
        </p:spPr>
      </p:pic>
      <p:pic>
        <p:nvPicPr>
          <p:cNvPr id="194" name="Google Shape;194;p25"/>
          <p:cNvPicPr preferRelativeResize="0"/>
          <p:nvPr/>
        </p:nvPicPr>
        <p:blipFill rotWithShape="1">
          <a:blip r:embed="rId5">
            <a:alphaModFix/>
          </a:blip>
          <a:srcRect b="32921" l="0" r="0" t="42810"/>
          <a:stretch/>
        </p:blipFill>
        <p:spPr>
          <a:xfrm rot="-10799999">
            <a:off x="-258365" y="6973799"/>
            <a:ext cx="11298206" cy="1542324"/>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195" name="Shape 195"/>
        <p:cNvGrpSpPr/>
        <p:nvPr/>
      </p:nvGrpSpPr>
      <p:grpSpPr>
        <a:xfrm>
          <a:off x="0" y="0"/>
          <a:ext cx="0" cy="0"/>
          <a:chOff x="0" y="0"/>
          <a:chExt cx="0" cy="0"/>
        </a:xfrm>
      </p:grpSpPr>
      <p:sp>
        <p:nvSpPr>
          <p:cNvPr id="196" name="Google Shape;196;p26"/>
          <p:cNvSpPr txBox="1"/>
          <p:nvPr>
            <p:ph type="title"/>
          </p:nvPr>
        </p:nvSpPr>
        <p:spPr>
          <a:xfrm flipH="1">
            <a:off x="699950" y="1911050"/>
            <a:ext cx="5796300" cy="17829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5000"/>
              <a:buNone/>
              <a:defRPr b="0" sz="118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sp>
        <p:nvSpPr>
          <p:cNvPr id="197" name="Google Shape;197;p26"/>
          <p:cNvSpPr txBox="1"/>
          <p:nvPr>
            <p:ph idx="1" type="subTitle"/>
          </p:nvPr>
        </p:nvSpPr>
        <p:spPr>
          <a:xfrm flipH="1">
            <a:off x="955100" y="3657150"/>
            <a:ext cx="5286000" cy="1275300"/>
          </a:xfrm>
          <a:prstGeom prst="rect">
            <a:avLst/>
          </a:prstGeom>
        </p:spPr>
        <p:txBody>
          <a:bodyPr anchorCtr="0" anchor="t" bIns="116050" lIns="116050" spcFirstLastPara="1" rIns="116050" wrap="square" tIns="116050">
            <a:noAutofit/>
          </a:bodyPr>
          <a:lstStyle>
            <a:lvl1pPr lvl="0" rtl="0" algn="ctr">
              <a:lnSpc>
                <a:spcPct val="100000"/>
              </a:lnSpc>
              <a:spcBef>
                <a:spcPts val="0"/>
              </a:spcBef>
              <a:spcAft>
                <a:spcPts val="0"/>
              </a:spcAft>
              <a:buSzPts val="1600"/>
              <a:buNone/>
              <a:defRPr sz="2200"/>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pic>
        <p:nvPicPr>
          <p:cNvPr id="198" name="Google Shape;198;p26"/>
          <p:cNvPicPr preferRelativeResize="0"/>
          <p:nvPr/>
        </p:nvPicPr>
        <p:blipFill rotWithShape="1">
          <a:blip r:embed="rId2">
            <a:alphaModFix/>
          </a:blip>
          <a:srcRect b="23800" l="4786" r="4568" t="17052"/>
          <a:stretch/>
        </p:blipFill>
        <p:spPr>
          <a:xfrm flipH="1" rot="10800000">
            <a:off x="-492073" y="5449801"/>
            <a:ext cx="7773850" cy="2852974"/>
          </a:xfrm>
          <a:prstGeom prst="rect">
            <a:avLst/>
          </a:prstGeom>
          <a:noFill/>
          <a:ln>
            <a:noFill/>
          </a:ln>
        </p:spPr>
      </p:pic>
      <p:pic>
        <p:nvPicPr>
          <p:cNvPr id="199" name="Google Shape;199;p26"/>
          <p:cNvPicPr preferRelativeResize="0"/>
          <p:nvPr/>
        </p:nvPicPr>
        <p:blipFill rotWithShape="1">
          <a:blip r:embed="rId3">
            <a:alphaModFix/>
          </a:blip>
          <a:srcRect b="32467" l="2560" r="2237" t="22016"/>
          <a:stretch/>
        </p:blipFill>
        <p:spPr>
          <a:xfrm>
            <a:off x="3511957" y="5628376"/>
            <a:ext cx="8271619" cy="2224500"/>
          </a:xfrm>
          <a:prstGeom prst="rect">
            <a:avLst/>
          </a:prstGeom>
          <a:noFill/>
          <a:ln>
            <a:noFill/>
          </a:ln>
        </p:spPr>
      </p:pic>
      <p:pic>
        <p:nvPicPr>
          <p:cNvPr id="200" name="Google Shape;200;p26"/>
          <p:cNvPicPr preferRelativeResize="0"/>
          <p:nvPr/>
        </p:nvPicPr>
        <p:blipFill rotWithShape="1">
          <a:blip r:embed="rId4">
            <a:alphaModFix/>
          </a:blip>
          <a:srcRect b="12283" l="32677" r="24081" t="4886"/>
          <a:stretch/>
        </p:blipFill>
        <p:spPr>
          <a:xfrm flipH="1">
            <a:off x="8576372" y="-1646075"/>
            <a:ext cx="3301277" cy="3557126"/>
          </a:xfrm>
          <a:prstGeom prst="rect">
            <a:avLst/>
          </a:prstGeom>
          <a:noFill/>
          <a:ln>
            <a:noFill/>
          </a:ln>
        </p:spPr>
      </p:pic>
      <p:pic>
        <p:nvPicPr>
          <p:cNvPr id="201" name="Google Shape;201;p26"/>
          <p:cNvPicPr preferRelativeResize="0"/>
          <p:nvPr/>
        </p:nvPicPr>
        <p:blipFill rotWithShape="1">
          <a:blip r:embed="rId5">
            <a:alphaModFix/>
          </a:blip>
          <a:srcRect b="26566" l="0" r="8424" t="21577"/>
          <a:stretch/>
        </p:blipFill>
        <p:spPr>
          <a:xfrm>
            <a:off x="-1911924" y="5553475"/>
            <a:ext cx="6457675" cy="2056901"/>
          </a:xfrm>
          <a:prstGeom prst="rect">
            <a:avLst/>
          </a:prstGeom>
          <a:noFill/>
          <a:ln>
            <a:noFill/>
          </a:ln>
        </p:spPr>
      </p:pic>
      <p:pic>
        <p:nvPicPr>
          <p:cNvPr id="202" name="Google Shape;202;p26"/>
          <p:cNvPicPr preferRelativeResize="0"/>
          <p:nvPr/>
        </p:nvPicPr>
        <p:blipFill rotWithShape="1">
          <a:blip r:embed="rId6">
            <a:alphaModFix/>
          </a:blip>
          <a:srcRect b="32921" l="0" r="0" t="42810"/>
          <a:stretch/>
        </p:blipFill>
        <p:spPr>
          <a:xfrm flipH="1" rot="10800000">
            <a:off x="795775" y="5806338"/>
            <a:ext cx="10692000" cy="1459574"/>
          </a:xfrm>
          <a:prstGeom prst="rect">
            <a:avLst/>
          </a:prstGeom>
          <a:noFill/>
          <a:ln>
            <a:noFill/>
          </a:ln>
        </p:spPr>
      </p:pic>
      <p:pic>
        <p:nvPicPr>
          <p:cNvPr id="203" name="Google Shape;203;p26"/>
          <p:cNvPicPr preferRelativeResize="0"/>
          <p:nvPr/>
        </p:nvPicPr>
        <p:blipFill rotWithShape="1">
          <a:blip r:embed="rId7">
            <a:alphaModFix/>
          </a:blip>
          <a:srcRect b="6908" l="40056" r="15721" t="5755"/>
          <a:stretch/>
        </p:blipFill>
        <p:spPr>
          <a:xfrm>
            <a:off x="9062700" y="3270250"/>
            <a:ext cx="4125125" cy="458262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spTree>
      <p:nvGrpSpPr>
        <p:cNvPr id="204" name="Shape 204"/>
        <p:cNvGrpSpPr/>
        <p:nvPr/>
      </p:nvGrpSpPr>
      <p:grpSpPr>
        <a:xfrm>
          <a:off x="0" y="0"/>
          <a:ext cx="0" cy="0"/>
          <a:chOff x="0" y="0"/>
          <a:chExt cx="0" cy="0"/>
        </a:xfrm>
      </p:grpSpPr>
      <p:sp>
        <p:nvSpPr>
          <p:cNvPr id="205" name="Google Shape;205;p27"/>
          <p:cNvSpPr txBox="1"/>
          <p:nvPr>
            <p:ph idx="1" type="body"/>
          </p:nvPr>
        </p:nvSpPr>
        <p:spPr>
          <a:xfrm>
            <a:off x="647500" y="2753875"/>
            <a:ext cx="5060100" cy="2947500"/>
          </a:xfrm>
          <a:prstGeom prst="rect">
            <a:avLst/>
          </a:prstGeom>
        </p:spPr>
        <p:txBody>
          <a:bodyPr anchorCtr="0" anchor="t" bIns="116050" lIns="116050" spcFirstLastPara="1" rIns="116050" wrap="square" tIns="116050">
            <a:noAutofit/>
          </a:bodyPr>
          <a:lstStyle>
            <a:lvl1pPr indent="-330200" lvl="0" marL="457200" rtl="0">
              <a:spcBef>
                <a:spcPts val="0"/>
              </a:spcBef>
              <a:spcAft>
                <a:spcPts val="0"/>
              </a:spcAft>
              <a:buSzPts val="1600"/>
              <a:buChar char="●"/>
              <a:defRPr sz="2000"/>
            </a:lvl1pPr>
            <a:lvl2pPr indent="-330200" lvl="1" marL="914400" rtl="0">
              <a:spcBef>
                <a:spcPts val="0"/>
              </a:spcBef>
              <a:spcAft>
                <a:spcPts val="0"/>
              </a:spcAft>
              <a:buSzPts val="1600"/>
              <a:buFont typeface="Nunito"/>
              <a:buChar char="○"/>
              <a:defRPr/>
            </a:lvl2pPr>
            <a:lvl3pPr indent="-330200" lvl="2" marL="1371600" rtl="0">
              <a:spcBef>
                <a:spcPts val="0"/>
              </a:spcBef>
              <a:spcAft>
                <a:spcPts val="0"/>
              </a:spcAft>
              <a:buSzPts val="1600"/>
              <a:buFont typeface="Nunito"/>
              <a:buChar char="●"/>
              <a:defRPr/>
            </a:lvl3pPr>
            <a:lvl4pPr indent="-330200" lvl="3" marL="1828800" rtl="0">
              <a:spcBef>
                <a:spcPts val="0"/>
              </a:spcBef>
              <a:spcAft>
                <a:spcPts val="0"/>
              </a:spcAft>
              <a:buSzPts val="1600"/>
              <a:buFont typeface="Nunito"/>
              <a:buChar char="●"/>
              <a:defRPr/>
            </a:lvl4pPr>
            <a:lvl5pPr indent="-330200" lvl="4" marL="2286000" rtl="0">
              <a:spcBef>
                <a:spcPts val="0"/>
              </a:spcBef>
              <a:spcAft>
                <a:spcPts val="0"/>
              </a:spcAft>
              <a:buSzPts val="1600"/>
              <a:buFont typeface="Nunito"/>
              <a:buChar char="○"/>
              <a:defRPr/>
            </a:lvl5pPr>
            <a:lvl6pPr indent="-330200" lvl="5" marL="2743200" rtl="0">
              <a:spcBef>
                <a:spcPts val="0"/>
              </a:spcBef>
              <a:spcAft>
                <a:spcPts val="0"/>
              </a:spcAft>
              <a:buSzPts val="1600"/>
              <a:buFont typeface="Nunito"/>
              <a:buChar char="■"/>
              <a:defRPr/>
            </a:lvl6pPr>
            <a:lvl7pPr indent="-330200" lvl="6" marL="3200400" rtl="0">
              <a:spcBef>
                <a:spcPts val="0"/>
              </a:spcBef>
              <a:spcAft>
                <a:spcPts val="0"/>
              </a:spcAft>
              <a:buSzPts val="1600"/>
              <a:buFont typeface="Nunito"/>
              <a:buChar char="●"/>
              <a:defRPr/>
            </a:lvl7pPr>
            <a:lvl8pPr indent="-330200" lvl="7" marL="3657600" rtl="0">
              <a:spcBef>
                <a:spcPts val="0"/>
              </a:spcBef>
              <a:spcAft>
                <a:spcPts val="0"/>
              </a:spcAft>
              <a:buSzPts val="1600"/>
              <a:buFont typeface="Nunito"/>
              <a:buChar char="○"/>
              <a:defRPr/>
            </a:lvl8pPr>
            <a:lvl9pPr indent="-330200" lvl="8" marL="4114800" rtl="0">
              <a:spcBef>
                <a:spcPts val="0"/>
              </a:spcBef>
              <a:spcAft>
                <a:spcPts val="0"/>
              </a:spcAft>
              <a:buSzPts val="1600"/>
              <a:buFont typeface="Nunito"/>
              <a:buChar char="■"/>
              <a:defRPr/>
            </a:lvl9pPr>
          </a:lstStyle>
          <a:p/>
        </p:txBody>
      </p:sp>
      <p:sp>
        <p:nvSpPr>
          <p:cNvPr id="206" name="Google Shape;206;p27"/>
          <p:cNvSpPr txBox="1"/>
          <p:nvPr>
            <p:ph type="title"/>
          </p:nvPr>
        </p:nvSpPr>
        <p:spPr>
          <a:xfrm>
            <a:off x="512075" y="520125"/>
            <a:ext cx="9692700" cy="1724700"/>
          </a:xfrm>
          <a:prstGeom prst="rect">
            <a:avLst/>
          </a:prstGeom>
        </p:spPr>
        <p:txBody>
          <a:bodyPr anchorCtr="0" anchor="t" bIns="116050" lIns="116050" spcFirstLastPara="1" rIns="116050" wrap="square" tIns="116050">
            <a:noAutofit/>
          </a:bodyPr>
          <a:lstStyle>
            <a:lvl1pPr lvl="0" rtl="0">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pic>
        <p:nvPicPr>
          <p:cNvPr id="207" name="Google Shape;207;p27"/>
          <p:cNvPicPr preferRelativeResize="0"/>
          <p:nvPr/>
        </p:nvPicPr>
        <p:blipFill rotWithShape="1">
          <a:blip r:embed="rId2">
            <a:alphaModFix/>
          </a:blip>
          <a:srcRect b="18680" l="4333" r="0" t="12439"/>
          <a:stretch/>
        </p:blipFill>
        <p:spPr>
          <a:xfrm flipH="1" rot="10800000">
            <a:off x="3381275" y="6699076"/>
            <a:ext cx="9019627" cy="2162249"/>
          </a:xfrm>
          <a:prstGeom prst="rect">
            <a:avLst/>
          </a:prstGeom>
          <a:noFill/>
          <a:ln>
            <a:noFill/>
          </a:ln>
        </p:spPr>
      </p:pic>
      <p:pic>
        <p:nvPicPr>
          <p:cNvPr id="208" name="Google Shape;208;p27"/>
          <p:cNvPicPr preferRelativeResize="0"/>
          <p:nvPr/>
        </p:nvPicPr>
        <p:blipFill rotWithShape="1">
          <a:blip r:embed="rId3">
            <a:alphaModFix/>
          </a:blip>
          <a:srcRect b="23800" l="4786" r="4568" t="17052"/>
          <a:stretch/>
        </p:blipFill>
        <p:spPr>
          <a:xfrm flipH="1" rot="-10297354">
            <a:off x="-1483837" y="6204099"/>
            <a:ext cx="9692627" cy="3557149"/>
          </a:xfrm>
          <a:prstGeom prst="rect">
            <a:avLst/>
          </a:prstGeom>
          <a:noFill/>
          <a:ln>
            <a:noFill/>
          </a:ln>
        </p:spPr>
      </p:pic>
      <p:pic>
        <p:nvPicPr>
          <p:cNvPr id="209" name="Google Shape;209;p27"/>
          <p:cNvPicPr preferRelativeResize="0"/>
          <p:nvPr/>
        </p:nvPicPr>
        <p:blipFill rotWithShape="1">
          <a:blip r:embed="rId4">
            <a:alphaModFix/>
          </a:blip>
          <a:srcRect b="33330" l="4789" r="2566" t="33369"/>
          <a:stretch/>
        </p:blipFill>
        <p:spPr>
          <a:xfrm>
            <a:off x="-7" y="5913625"/>
            <a:ext cx="7219334" cy="1459550"/>
          </a:xfrm>
          <a:prstGeom prst="rect">
            <a:avLst/>
          </a:prstGeom>
          <a:noFill/>
          <a:ln>
            <a:noFill/>
          </a:ln>
        </p:spPr>
      </p:pic>
      <p:pic>
        <p:nvPicPr>
          <p:cNvPr id="210" name="Google Shape;210;p27"/>
          <p:cNvPicPr preferRelativeResize="0"/>
          <p:nvPr/>
        </p:nvPicPr>
        <p:blipFill rotWithShape="1">
          <a:blip r:embed="rId5">
            <a:alphaModFix/>
          </a:blip>
          <a:srcRect b="32921" l="0" r="0" t="42810"/>
          <a:stretch/>
        </p:blipFill>
        <p:spPr>
          <a:xfrm rot="10800000">
            <a:off x="647500" y="6008538"/>
            <a:ext cx="10692000" cy="1459574"/>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1">
    <p:spTree>
      <p:nvGrpSpPr>
        <p:cNvPr id="211" name="Shape 211"/>
        <p:cNvGrpSpPr/>
        <p:nvPr/>
      </p:nvGrpSpPr>
      <p:grpSpPr>
        <a:xfrm>
          <a:off x="0" y="0"/>
          <a:ext cx="0" cy="0"/>
          <a:chOff x="0" y="0"/>
          <a:chExt cx="0" cy="0"/>
        </a:xfrm>
      </p:grpSpPr>
      <p:sp>
        <p:nvSpPr>
          <p:cNvPr id="212" name="Google Shape;212;p28"/>
          <p:cNvSpPr txBox="1"/>
          <p:nvPr>
            <p:ph type="title"/>
          </p:nvPr>
        </p:nvSpPr>
        <p:spPr>
          <a:xfrm>
            <a:off x="512075" y="1958375"/>
            <a:ext cx="4408800" cy="1638900"/>
          </a:xfrm>
          <a:prstGeom prst="rect">
            <a:avLst/>
          </a:prstGeom>
        </p:spPr>
        <p:txBody>
          <a:bodyPr anchorCtr="0" anchor="t" bIns="116050" lIns="116050" spcFirstLastPara="1" rIns="116050" wrap="square" tIns="116050">
            <a:noAutofit/>
          </a:bodyPr>
          <a:lstStyle>
            <a:lvl1pPr lvl="0" rtl="0">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sp>
        <p:nvSpPr>
          <p:cNvPr id="213" name="Google Shape;213;p28"/>
          <p:cNvSpPr txBox="1"/>
          <p:nvPr>
            <p:ph idx="1" type="subTitle"/>
          </p:nvPr>
        </p:nvSpPr>
        <p:spPr>
          <a:xfrm>
            <a:off x="512075" y="3597275"/>
            <a:ext cx="4408800" cy="1620900"/>
          </a:xfrm>
          <a:prstGeom prst="rect">
            <a:avLst/>
          </a:prstGeom>
          <a:ln>
            <a:noFill/>
          </a:ln>
        </p:spPr>
        <p:txBody>
          <a:bodyPr anchorCtr="0" anchor="t" bIns="116050" lIns="116050" spcFirstLastPara="1" rIns="116050" wrap="square" tIns="116050">
            <a:noAutofit/>
          </a:bodyPr>
          <a:lstStyle>
            <a:lvl1pPr lvl="0" rtl="0">
              <a:lnSpc>
                <a:spcPct val="100000"/>
              </a:lnSpc>
              <a:spcBef>
                <a:spcPts val="0"/>
              </a:spcBef>
              <a:spcAft>
                <a:spcPts val="0"/>
              </a:spcAft>
              <a:buSzPts val="2000"/>
              <a:buNone/>
              <a:defRPr sz="22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pic>
        <p:nvPicPr>
          <p:cNvPr id="214" name="Google Shape;214;p28"/>
          <p:cNvPicPr preferRelativeResize="0"/>
          <p:nvPr/>
        </p:nvPicPr>
        <p:blipFill rotWithShape="1">
          <a:blip r:embed="rId2">
            <a:alphaModFix/>
          </a:blip>
          <a:srcRect b="6908" l="40056" r="15721" t="5755"/>
          <a:stretch/>
        </p:blipFill>
        <p:spPr>
          <a:xfrm rot="1181080">
            <a:off x="8123769" y="235029"/>
            <a:ext cx="3820411" cy="4244119"/>
          </a:xfrm>
          <a:prstGeom prst="rect">
            <a:avLst/>
          </a:prstGeom>
          <a:noFill/>
          <a:ln>
            <a:noFill/>
          </a:ln>
        </p:spPr>
      </p:pic>
      <p:pic>
        <p:nvPicPr>
          <p:cNvPr id="215" name="Google Shape;215;p28"/>
          <p:cNvPicPr preferRelativeResize="0"/>
          <p:nvPr/>
        </p:nvPicPr>
        <p:blipFill rotWithShape="1">
          <a:blip r:embed="rId3">
            <a:alphaModFix/>
          </a:blip>
          <a:srcRect b="32921" l="0" r="0" t="42810"/>
          <a:stretch/>
        </p:blipFill>
        <p:spPr>
          <a:xfrm flipH="1" rot="10589549">
            <a:off x="-474841" y="175286"/>
            <a:ext cx="9055906" cy="1236229"/>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2">
    <p:spTree>
      <p:nvGrpSpPr>
        <p:cNvPr id="216" name="Shape 216"/>
        <p:cNvGrpSpPr/>
        <p:nvPr/>
      </p:nvGrpSpPr>
      <p:grpSpPr>
        <a:xfrm>
          <a:off x="0" y="0"/>
          <a:ext cx="0" cy="0"/>
          <a:chOff x="0" y="0"/>
          <a:chExt cx="0" cy="0"/>
        </a:xfrm>
      </p:grpSpPr>
      <p:sp>
        <p:nvSpPr>
          <p:cNvPr id="217" name="Google Shape;217;p29"/>
          <p:cNvSpPr txBox="1"/>
          <p:nvPr>
            <p:ph type="title"/>
          </p:nvPr>
        </p:nvSpPr>
        <p:spPr>
          <a:xfrm>
            <a:off x="5783525" y="1958375"/>
            <a:ext cx="4408800" cy="1638900"/>
          </a:xfrm>
          <a:prstGeom prst="rect">
            <a:avLst/>
          </a:prstGeom>
        </p:spPr>
        <p:txBody>
          <a:bodyPr anchorCtr="0" anchor="t" bIns="116050" lIns="116050" spcFirstLastPara="1" rIns="116050" wrap="square" tIns="116050">
            <a:noAutofit/>
          </a:bodyPr>
          <a:lstStyle>
            <a:lvl1pPr lvl="0" rtl="0" algn="r">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sp>
        <p:nvSpPr>
          <p:cNvPr id="218" name="Google Shape;218;p29"/>
          <p:cNvSpPr txBox="1"/>
          <p:nvPr>
            <p:ph idx="1" type="subTitle"/>
          </p:nvPr>
        </p:nvSpPr>
        <p:spPr>
          <a:xfrm>
            <a:off x="5783525" y="3597275"/>
            <a:ext cx="4408800" cy="1620900"/>
          </a:xfrm>
          <a:prstGeom prst="rect">
            <a:avLst/>
          </a:prstGeom>
          <a:ln>
            <a:noFill/>
          </a:ln>
        </p:spPr>
        <p:txBody>
          <a:bodyPr anchorCtr="0" anchor="t" bIns="116050" lIns="116050" spcFirstLastPara="1" rIns="116050" wrap="square" tIns="116050">
            <a:noAutofit/>
          </a:bodyPr>
          <a:lstStyle>
            <a:lvl1pPr lvl="0" rtl="0" algn="r">
              <a:lnSpc>
                <a:spcPct val="100000"/>
              </a:lnSpc>
              <a:spcBef>
                <a:spcPts val="0"/>
              </a:spcBef>
              <a:spcAft>
                <a:spcPts val="0"/>
              </a:spcAft>
              <a:buSzPts val="2000"/>
              <a:buNone/>
              <a:defRPr sz="22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pic>
        <p:nvPicPr>
          <p:cNvPr id="219" name="Google Shape;219;p29"/>
          <p:cNvPicPr preferRelativeResize="0"/>
          <p:nvPr/>
        </p:nvPicPr>
        <p:blipFill rotWithShape="1">
          <a:blip r:embed="rId2">
            <a:alphaModFix/>
          </a:blip>
          <a:srcRect b="20819" l="0" r="0" t="21333"/>
          <a:stretch/>
        </p:blipFill>
        <p:spPr>
          <a:xfrm flipH="1">
            <a:off x="3292138" y="5500049"/>
            <a:ext cx="8714525" cy="2835626"/>
          </a:xfrm>
          <a:prstGeom prst="rect">
            <a:avLst/>
          </a:prstGeom>
          <a:noFill/>
          <a:ln>
            <a:noFill/>
          </a:ln>
        </p:spPr>
      </p:pic>
      <p:pic>
        <p:nvPicPr>
          <p:cNvPr id="220" name="Google Shape;220;p29"/>
          <p:cNvPicPr preferRelativeResize="0"/>
          <p:nvPr/>
        </p:nvPicPr>
        <p:blipFill rotWithShape="1">
          <a:blip r:embed="rId3">
            <a:alphaModFix/>
          </a:blip>
          <a:srcRect b="20819" l="0" r="0" t="21333"/>
          <a:stretch/>
        </p:blipFill>
        <p:spPr>
          <a:xfrm rot="-2">
            <a:off x="-2720801" y="5704939"/>
            <a:ext cx="9465701" cy="3080044"/>
          </a:xfrm>
          <a:prstGeom prst="rect">
            <a:avLst/>
          </a:prstGeom>
          <a:noFill/>
          <a:ln>
            <a:noFill/>
          </a:ln>
        </p:spPr>
      </p:pic>
      <p:pic>
        <p:nvPicPr>
          <p:cNvPr id="221" name="Google Shape;221;p29"/>
          <p:cNvPicPr preferRelativeResize="0"/>
          <p:nvPr/>
        </p:nvPicPr>
        <p:blipFill rotWithShape="1">
          <a:blip r:embed="rId4">
            <a:alphaModFix/>
          </a:blip>
          <a:srcRect b="32921" l="0" r="0" t="42810"/>
          <a:stretch/>
        </p:blipFill>
        <p:spPr>
          <a:xfrm rot="-10342730">
            <a:off x="822760" y="5741111"/>
            <a:ext cx="11298206" cy="1542323"/>
          </a:xfrm>
          <a:prstGeom prst="rect">
            <a:avLst/>
          </a:prstGeom>
          <a:noFill/>
          <a:ln>
            <a:noFill/>
          </a:ln>
        </p:spPr>
      </p:pic>
      <p:pic>
        <p:nvPicPr>
          <p:cNvPr id="222" name="Google Shape;222;p29"/>
          <p:cNvPicPr preferRelativeResize="0"/>
          <p:nvPr/>
        </p:nvPicPr>
        <p:blipFill rotWithShape="1">
          <a:blip r:embed="rId5">
            <a:alphaModFix/>
          </a:blip>
          <a:srcRect b="33330" l="4789" r="2566" t="33369"/>
          <a:stretch/>
        </p:blipFill>
        <p:spPr>
          <a:xfrm flipH="1">
            <a:off x="-1143924" y="5812350"/>
            <a:ext cx="8840376" cy="1787276"/>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3">
    <p:spTree>
      <p:nvGrpSpPr>
        <p:cNvPr id="223" name="Shape 223"/>
        <p:cNvGrpSpPr/>
        <p:nvPr/>
      </p:nvGrpSpPr>
      <p:grpSpPr>
        <a:xfrm>
          <a:off x="0" y="0"/>
          <a:ext cx="0" cy="0"/>
          <a:chOff x="0" y="0"/>
          <a:chExt cx="0" cy="0"/>
        </a:xfrm>
      </p:grpSpPr>
      <p:sp>
        <p:nvSpPr>
          <p:cNvPr id="224" name="Google Shape;224;p30"/>
          <p:cNvSpPr txBox="1"/>
          <p:nvPr>
            <p:ph type="title"/>
          </p:nvPr>
        </p:nvSpPr>
        <p:spPr>
          <a:xfrm>
            <a:off x="512075" y="1958375"/>
            <a:ext cx="4408800" cy="1638900"/>
          </a:xfrm>
          <a:prstGeom prst="rect">
            <a:avLst/>
          </a:prstGeom>
        </p:spPr>
        <p:txBody>
          <a:bodyPr anchorCtr="0" anchor="t" bIns="116050" lIns="116050" spcFirstLastPara="1" rIns="116050" wrap="square" tIns="116050">
            <a:noAutofit/>
          </a:bodyPr>
          <a:lstStyle>
            <a:lvl1pPr lvl="0" rtl="0">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sp>
        <p:nvSpPr>
          <p:cNvPr id="225" name="Google Shape;225;p30"/>
          <p:cNvSpPr txBox="1"/>
          <p:nvPr>
            <p:ph idx="1" type="subTitle"/>
          </p:nvPr>
        </p:nvSpPr>
        <p:spPr>
          <a:xfrm>
            <a:off x="512075" y="3597275"/>
            <a:ext cx="4408800" cy="1620900"/>
          </a:xfrm>
          <a:prstGeom prst="rect">
            <a:avLst/>
          </a:prstGeom>
          <a:ln>
            <a:noFill/>
          </a:ln>
        </p:spPr>
        <p:txBody>
          <a:bodyPr anchorCtr="0" anchor="t" bIns="116050" lIns="116050" spcFirstLastPara="1" rIns="116050" wrap="square" tIns="116050">
            <a:noAutofit/>
          </a:bodyPr>
          <a:lstStyle>
            <a:lvl1pPr lvl="0" rtl="0">
              <a:lnSpc>
                <a:spcPct val="100000"/>
              </a:lnSpc>
              <a:spcBef>
                <a:spcPts val="0"/>
              </a:spcBef>
              <a:spcAft>
                <a:spcPts val="0"/>
              </a:spcAft>
              <a:buSzPts val="2000"/>
              <a:buNone/>
              <a:defRPr sz="22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pic>
        <p:nvPicPr>
          <p:cNvPr id="226" name="Google Shape;226;p30"/>
          <p:cNvPicPr preferRelativeResize="0"/>
          <p:nvPr/>
        </p:nvPicPr>
        <p:blipFill rotWithShape="1">
          <a:blip r:embed="rId2">
            <a:alphaModFix/>
          </a:blip>
          <a:srcRect b="20819" l="0" r="0" t="21333"/>
          <a:stretch/>
        </p:blipFill>
        <p:spPr>
          <a:xfrm flipH="1" rot="2">
            <a:off x="4527799" y="5336277"/>
            <a:ext cx="9465701" cy="3080044"/>
          </a:xfrm>
          <a:prstGeom prst="rect">
            <a:avLst/>
          </a:prstGeom>
          <a:noFill/>
          <a:ln>
            <a:noFill/>
          </a:ln>
        </p:spPr>
      </p:pic>
      <p:pic>
        <p:nvPicPr>
          <p:cNvPr id="227" name="Google Shape;227;p30"/>
          <p:cNvPicPr preferRelativeResize="0"/>
          <p:nvPr/>
        </p:nvPicPr>
        <p:blipFill rotWithShape="1">
          <a:blip r:embed="rId3">
            <a:alphaModFix/>
          </a:blip>
          <a:srcRect b="26566" l="0" r="8424" t="21577"/>
          <a:stretch/>
        </p:blipFill>
        <p:spPr>
          <a:xfrm>
            <a:off x="-2477850" y="5626349"/>
            <a:ext cx="8213477" cy="261614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20819" l="0" r="0" t="21333"/>
          <a:stretch/>
        </p:blipFill>
        <p:spPr>
          <a:xfrm flipH="1" rot="2">
            <a:off x="3199349" y="5336277"/>
            <a:ext cx="9465701" cy="3080044"/>
          </a:xfrm>
          <a:prstGeom prst="rect">
            <a:avLst/>
          </a:prstGeom>
          <a:noFill/>
          <a:ln>
            <a:noFill/>
          </a:ln>
        </p:spPr>
      </p:pic>
      <p:pic>
        <p:nvPicPr>
          <p:cNvPr id="31" name="Google Shape;31;p4"/>
          <p:cNvPicPr preferRelativeResize="0"/>
          <p:nvPr/>
        </p:nvPicPr>
        <p:blipFill rotWithShape="1">
          <a:blip r:embed="rId3">
            <a:alphaModFix/>
          </a:blip>
          <a:srcRect b="20819" l="0" r="0" t="21333"/>
          <a:stretch/>
        </p:blipFill>
        <p:spPr>
          <a:xfrm>
            <a:off x="-2921937" y="5502186"/>
            <a:ext cx="8714525" cy="2835626"/>
          </a:xfrm>
          <a:prstGeom prst="rect">
            <a:avLst/>
          </a:prstGeom>
          <a:noFill/>
          <a:ln>
            <a:noFill/>
          </a:ln>
        </p:spPr>
      </p:pic>
      <p:pic>
        <p:nvPicPr>
          <p:cNvPr id="32" name="Google Shape;32;p4"/>
          <p:cNvPicPr preferRelativeResize="0"/>
          <p:nvPr/>
        </p:nvPicPr>
        <p:blipFill rotWithShape="1">
          <a:blip r:embed="rId4">
            <a:alphaModFix/>
          </a:blip>
          <a:srcRect b="6908" l="40056" r="15721" t="5755"/>
          <a:stretch/>
        </p:blipFill>
        <p:spPr>
          <a:xfrm rot="1181076">
            <a:off x="8723540" y="-1922158"/>
            <a:ext cx="3616421" cy="4017493"/>
          </a:xfrm>
          <a:prstGeom prst="rect">
            <a:avLst/>
          </a:prstGeom>
          <a:noFill/>
          <a:ln>
            <a:noFill/>
          </a:ln>
        </p:spPr>
      </p:pic>
      <p:sp>
        <p:nvSpPr>
          <p:cNvPr id="33" name="Google Shape;33;p4"/>
          <p:cNvSpPr txBox="1"/>
          <p:nvPr>
            <p:ph idx="1" type="body"/>
          </p:nvPr>
        </p:nvSpPr>
        <p:spPr>
          <a:xfrm>
            <a:off x="512075" y="1587450"/>
            <a:ext cx="7769100" cy="5288700"/>
          </a:xfrm>
          <a:prstGeom prst="rect">
            <a:avLst/>
          </a:prstGeom>
        </p:spPr>
        <p:txBody>
          <a:bodyPr anchorCtr="0" anchor="t" bIns="116050" lIns="116050" spcFirstLastPara="1" rIns="116050" wrap="square" tIns="116050">
            <a:noAutofit/>
          </a:bodyPr>
          <a:lstStyle>
            <a:lvl1pPr indent="-361950" lvl="0" marL="457200">
              <a:spcBef>
                <a:spcPts val="0"/>
              </a:spcBef>
              <a:spcAft>
                <a:spcPts val="0"/>
              </a:spcAft>
              <a:buSzPts val="2100"/>
              <a:buFont typeface="Didact Gothic"/>
              <a:buChar char="●"/>
              <a:defRPr sz="2100"/>
            </a:lvl1pPr>
            <a:lvl2pPr indent="-323850" lvl="1" marL="914400">
              <a:spcBef>
                <a:spcPts val="0"/>
              </a:spcBef>
              <a:spcAft>
                <a:spcPts val="0"/>
              </a:spcAft>
              <a:buSzPts val="1500"/>
              <a:buFont typeface="Didact Gothic"/>
              <a:buChar char="○"/>
              <a:defRPr/>
            </a:lvl2pPr>
            <a:lvl3pPr indent="-323850" lvl="2" marL="1371600">
              <a:spcBef>
                <a:spcPts val="0"/>
              </a:spcBef>
              <a:spcAft>
                <a:spcPts val="0"/>
              </a:spcAft>
              <a:buSzPts val="1500"/>
              <a:buFont typeface="Didact Gothic"/>
              <a:buChar char="■"/>
              <a:defRPr/>
            </a:lvl3pPr>
            <a:lvl4pPr indent="-323850" lvl="3" marL="1828800">
              <a:spcBef>
                <a:spcPts val="0"/>
              </a:spcBef>
              <a:spcAft>
                <a:spcPts val="0"/>
              </a:spcAft>
              <a:buSzPts val="1500"/>
              <a:buFont typeface="Didact Gothic"/>
              <a:buChar char="●"/>
              <a:defRPr/>
            </a:lvl4pPr>
            <a:lvl5pPr indent="-323850" lvl="4" marL="2286000">
              <a:spcBef>
                <a:spcPts val="0"/>
              </a:spcBef>
              <a:spcAft>
                <a:spcPts val="0"/>
              </a:spcAft>
              <a:buSzPts val="1500"/>
              <a:buFont typeface="Didact Gothic"/>
              <a:buChar char="○"/>
              <a:defRPr/>
            </a:lvl5pPr>
            <a:lvl6pPr indent="-323850" lvl="5" marL="2743200">
              <a:spcBef>
                <a:spcPts val="0"/>
              </a:spcBef>
              <a:spcAft>
                <a:spcPts val="0"/>
              </a:spcAft>
              <a:buSzPts val="1500"/>
              <a:buFont typeface="Didact Gothic"/>
              <a:buChar char="■"/>
              <a:defRPr/>
            </a:lvl6pPr>
            <a:lvl7pPr indent="-323850" lvl="6" marL="3200400">
              <a:spcBef>
                <a:spcPts val="0"/>
              </a:spcBef>
              <a:spcAft>
                <a:spcPts val="0"/>
              </a:spcAft>
              <a:buSzPts val="1500"/>
              <a:buFont typeface="Didact Gothic"/>
              <a:buChar char="●"/>
              <a:defRPr/>
            </a:lvl7pPr>
            <a:lvl8pPr indent="-323850" lvl="7" marL="3657600">
              <a:spcBef>
                <a:spcPts val="0"/>
              </a:spcBef>
              <a:spcAft>
                <a:spcPts val="0"/>
              </a:spcAft>
              <a:buSzPts val="1500"/>
              <a:buFont typeface="Didact Gothic"/>
              <a:buChar char="○"/>
              <a:defRPr/>
            </a:lvl8pPr>
            <a:lvl9pPr indent="-323850" lvl="8" marL="4114800">
              <a:spcBef>
                <a:spcPts val="0"/>
              </a:spcBef>
              <a:spcAft>
                <a:spcPts val="0"/>
              </a:spcAft>
              <a:buSzPts val="1500"/>
              <a:buFont typeface="Didact Gothic"/>
              <a:buChar char="■"/>
              <a:defRPr/>
            </a:lvl9pPr>
          </a:lstStyle>
          <a:p/>
        </p:txBody>
      </p:sp>
      <p:sp>
        <p:nvSpPr>
          <p:cNvPr id="34" name="Google Shape;34;p4"/>
          <p:cNvSpPr txBox="1"/>
          <p:nvPr>
            <p:ph type="title"/>
          </p:nvPr>
        </p:nvSpPr>
        <p:spPr>
          <a:xfrm>
            <a:off x="512075" y="520125"/>
            <a:ext cx="9692700" cy="766500"/>
          </a:xfrm>
          <a:prstGeom prst="rect">
            <a:avLst/>
          </a:prstGeom>
        </p:spPr>
        <p:txBody>
          <a:bodyPr anchorCtr="0" anchor="t" bIns="116050" lIns="116050" spcFirstLastPara="1" rIns="116050" wrap="square" tIns="116050">
            <a:noAutofit/>
          </a:bodyPr>
          <a:lstStyle>
            <a:lvl1pPr lvl="0" rtl="0">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pic>
        <p:nvPicPr>
          <p:cNvPr id="35" name="Google Shape;35;p4"/>
          <p:cNvPicPr preferRelativeResize="0"/>
          <p:nvPr/>
        </p:nvPicPr>
        <p:blipFill rotWithShape="1">
          <a:blip r:embed="rId5">
            <a:alphaModFix/>
          </a:blip>
          <a:srcRect b="12283" l="32677" r="24081" t="4886"/>
          <a:stretch/>
        </p:blipFill>
        <p:spPr>
          <a:xfrm>
            <a:off x="9025413" y="2317700"/>
            <a:ext cx="3504523" cy="3776174"/>
          </a:xfrm>
          <a:prstGeom prst="rect">
            <a:avLst/>
          </a:prstGeom>
          <a:noFill/>
          <a:ln>
            <a:noFill/>
          </a:ln>
        </p:spPr>
      </p:pic>
      <p:pic>
        <p:nvPicPr>
          <p:cNvPr id="36" name="Google Shape;36;p4"/>
          <p:cNvPicPr preferRelativeResize="0"/>
          <p:nvPr/>
        </p:nvPicPr>
        <p:blipFill rotWithShape="1">
          <a:blip r:embed="rId6">
            <a:alphaModFix/>
          </a:blip>
          <a:srcRect b="33330" l="4789" r="2566" t="33369"/>
          <a:stretch/>
        </p:blipFill>
        <p:spPr>
          <a:xfrm flipH="1" rot="-685591">
            <a:off x="1242798" y="5345023"/>
            <a:ext cx="11033325" cy="2230659"/>
          </a:xfrm>
          <a:prstGeom prst="rect">
            <a:avLst/>
          </a:prstGeom>
          <a:noFill/>
          <a:ln>
            <a:noFill/>
          </a:ln>
        </p:spPr>
      </p:pic>
      <p:pic>
        <p:nvPicPr>
          <p:cNvPr id="37" name="Google Shape;37;p4"/>
          <p:cNvPicPr preferRelativeResize="0"/>
          <p:nvPr/>
        </p:nvPicPr>
        <p:blipFill rotWithShape="1">
          <a:blip r:embed="rId7">
            <a:alphaModFix/>
          </a:blip>
          <a:srcRect b="32921" l="0" r="0" t="42810"/>
          <a:stretch/>
        </p:blipFill>
        <p:spPr>
          <a:xfrm flipH="1" rot="10799999">
            <a:off x="2408685" y="6017674"/>
            <a:ext cx="11298206" cy="1542324"/>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2">
    <p:spTree>
      <p:nvGrpSpPr>
        <p:cNvPr id="228" name="Shape 228"/>
        <p:cNvGrpSpPr/>
        <p:nvPr/>
      </p:nvGrpSpPr>
      <p:grpSpPr>
        <a:xfrm>
          <a:off x="0" y="0"/>
          <a:ext cx="0" cy="0"/>
          <a:chOff x="0" y="0"/>
          <a:chExt cx="0" cy="0"/>
        </a:xfrm>
      </p:grpSpPr>
      <p:sp>
        <p:nvSpPr>
          <p:cNvPr id="229" name="Google Shape;229;p31"/>
          <p:cNvSpPr txBox="1"/>
          <p:nvPr>
            <p:ph idx="1" type="body"/>
          </p:nvPr>
        </p:nvSpPr>
        <p:spPr>
          <a:xfrm>
            <a:off x="512075" y="1587450"/>
            <a:ext cx="7769100" cy="2192400"/>
          </a:xfrm>
          <a:prstGeom prst="rect">
            <a:avLst/>
          </a:prstGeom>
        </p:spPr>
        <p:txBody>
          <a:bodyPr anchorCtr="0" anchor="t" bIns="116050" lIns="116050" spcFirstLastPara="1" rIns="116050" wrap="square" tIns="116050">
            <a:noAutofit/>
          </a:bodyPr>
          <a:lstStyle>
            <a:lvl1pPr indent="-323850" lvl="0" marL="457200" rtl="0">
              <a:spcBef>
                <a:spcPts val="0"/>
              </a:spcBef>
              <a:spcAft>
                <a:spcPts val="0"/>
              </a:spcAft>
              <a:buSzPts val="1500"/>
              <a:buFont typeface="Didact Gothic"/>
              <a:buChar char="●"/>
              <a:defRPr sz="2100"/>
            </a:lvl1pPr>
            <a:lvl2pPr indent="-317500" lvl="1" marL="914400" rtl="0">
              <a:spcBef>
                <a:spcPts val="0"/>
              </a:spcBef>
              <a:spcAft>
                <a:spcPts val="0"/>
              </a:spcAft>
              <a:buSzPts val="1400"/>
              <a:buFont typeface="Didact Gothic"/>
              <a:buChar char="○"/>
              <a:defRPr/>
            </a:lvl2pPr>
            <a:lvl3pPr indent="-317500" lvl="2" marL="1371600" rtl="0">
              <a:spcBef>
                <a:spcPts val="0"/>
              </a:spcBef>
              <a:spcAft>
                <a:spcPts val="0"/>
              </a:spcAft>
              <a:buSzPts val="1400"/>
              <a:buFont typeface="Didact Gothic"/>
              <a:buChar char="■"/>
              <a:defRPr/>
            </a:lvl3pPr>
            <a:lvl4pPr indent="-317500" lvl="3" marL="1828800" rtl="0">
              <a:spcBef>
                <a:spcPts val="0"/>
              </a:spcBef>
              <a:spcAft>
                <a:spcPts val="0"/>
              </a:spcAft>
              <a:buSzPts val="1400"/>
              <a:buFont typeface="Didact Gothic"/>
              <a:buChar char="●"/>
              <a:defRPr/>
            </a:lvl4pPr>
            <a:lvl5pPr indent="-317500" lvl="4" marL="2286000" rtl="0">
              <a:spcBef>
                <a:spcPts val="0"/>
              </a:spcBef>
              <a:spcAft>
                <a:spcPts val="0"/>
              </a:spcAft>
              <a:buSzPts val="1400"/>
              <a:buFont typeface="Didact Gothic"/>
              <a:buChar char="○"/>
              <a:defRPr/>
            </a:lvl5pPr>
            <a:lvl6pPr indent="-317500" lvl="5" marL="2743200" rtl="0">
              <a:spcBef>
                <a:spcPts val="0"/>
              </a:spcBef>
              <a:spcAft>
                <a:spcPts val="0"/>
              </a:spcAft>
              <a:buSzPts val="1400"/>
              <a:buFont typeface="Didact Gothic"/>
              <a:buChar char="■"/>
              <a:defRPr/>
            </a:lvl6pPr>
            <a:lvl7pPr indent="-317500" lvl="6" marL="3200400" rtl="0">
              <a:spcBef>
                <a:spcPts val="0"/>
              </a:spcBef>
              <a:spcAft>
                <a:spcPts val="0"/>
              </a:spcAft>
              <a:buSzPts val="1400"/>
              <a:buFont typeface="Didact Gothic"/>
              <a:buChar char="●"/>
              <a:defRPr/>
            </a:lvl7pPr>
            <a:lvl8pPr indent="-317500" lvl="7" marL="3657600" rtl="0">
              <a:spcBef>
                <a:spcPts val="0"/>
              </a:spcBef>
              <a:spcAft>
                <a:spcPts val="0"/>
              </a:spcAft>
              <a:buSzPts val="1400"/>
              <a:buFont typeface="Didact Gothic"/>
              <a:buChar char="○"/>
              <a:defRPr/>
            </a:lvl8pPr>
            <a:lvl9pPr indent="-317500" lvl="8" marL="4114800" rtl="0">
              <a:spcBef>
                <a:spcPts val="0"/>
              </a:spcBef>
              <a:spcAft>
                <a:spcPts val="0"/>
              </a:spcAft>
              <a:buSzPts val="1400"/>
              <a:buFont typeface="Didact Gothic"/>
              <a:buChar char="■"/>
              <a:defRPr/>
            </a:lvl9pPr>
          </a:lstStyle>
          <a:p/>
        </p:txBody>
      </p:sp>
      <p:sp>
        <p:nvSpPr>
          <p:cNvPr id="230" name="Google Shape;230;p31"/>
          <p:cNvSpPr txBox="1"/>
          <p:nvPr>
            <p:ph type="title"/>
          </p:nvPr>
        </p:nvSpPr>
        <p:spPr>
          <a:xfrm>
            <a:off x="512075" y="520125"/>
            <a:ext cx="9692700" cy="766500"/>
          </a:xfrm>
          <a:prstGeom prst="rect">
            <a:avLst/>
          </a:prstGeom>
        </p:spPr>
        <p:txBody>
          <a:bodyPr anchorCtr="0" anchor="t" bIns="116050" lIns="116050" spcFirstLastPara="1" rIns="116050" wrap="square" tIns="116050">
            <a:noAutofit/>
          </a:bodyPr>
          <a:lstStyle>
            <a:lvl1pPr lvl="0" rtl="0">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pic>
        <p:nvPicPr>
          <p:cNvPr id="231" name="Google Shape;231;p31"/>
          <p:cNvPicPr preferRelativeResize="0"/>
          <p:nvPr/>
        </p:nvPicPr>
        <p:blipFill rotWithShape="1">
          <a:blip r:embed="rId2">
            <a:alphaModFix/>
          </a:blip>
          <a:srcRect b="33330" l="4789" r="2566" t="33369"/>
          <a:stretch/>
        </p:blipFill>
        <p:spPr>
          <a:xfrm flipH="1">
            <a:off x="666030" y="6146525"/>
            <a:ext cx="7219334" cy="1459550"/>
          </a:xfrm>
          <a:prstGeom prst="rect">
            <a:avLst/>
          </a:prstGeom>
          <a:noFill/>
          <a:ln>
            <a:noFill/>
          </a:ln>
        </p:spPr>
      </p:pic>
      <p:pic>
        <p:nvPicPr>
          <p:cNvPr id="232" name="Google Shape;232;p31"/>
          <p:cNvPicPr preferRelativeResize="0"/>
          <p:nvPr/>
        </p:nvPicPr>
        <p:blipFill rotWithShape="1">
          <a:blip r:embed="rId3">
            <a:alphaModFix/>
          </a:blip>
          <a:srcRect b="26566" l="0" r="8424" t="21577"/>
          <a:stretch/>
        </p:blipFill>
        <p:spPr>
          <a:xfrm>
            <a:off x="-2086089" y="5886289"/>
            <a:ext cx="7778376" cy="2477574"/>
          </a:xfrm>
          <a:prstGeom prst="rect">
            <a:avLst/>
          </a:prstGeom>
          <a:noFill/>
          <a:ln>
            <a:noFill/>
          </a:ln>
        </p:spPr>
      </p:pic>
      <p:pic>
        <p:nvPicPr>
          <p:cNvPr id="233" name="Google Shape;233;p31"/>
          <p:cNvPicPr preferRelativeResize="0"/>
          <p:nvPr/>
        </p:nvPicPr>
        <p:blipFill rotWithShape="1">
          <a:blip r:embed="rId4">
            <a:alphaModFix/>
          </a:blip>
          <a:srcRect b="20819" l="0" r="0" t="21333"/>
          <a:stretch/>
        </p:blipFill>
        <p:spPr>
          <a:xfrm flipH="1" rot="2">
            <a:off x="3968449" y="5499677"/>
            <a:ext cx="9465701" cy="3080044"/>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
    <p:spTree>
      <p:nvGrpSpPr>
        <p:cNvPr id="234" name="Shape 234"/>
        <p:cNvGrpSpPr/>
        <p:nvPr/>
      </p:nvGrpSpPr>
      <p:grpSpPr>
        <a:xfrm>
          <a:off x="0" y="0"/>
          <a:ext cx="0" cy="0"/>
          <a:chOff x="0" y="0"/>
          <a:chExt cx="0" cy="0"/>
        </a:xfrm>
      </p:grpSpPr>
      <p:sp>
        <p:nvSpPr>
          <p:cNvPr id="235" name="Google Shape;235;p32"/>
          <p:cNvSpPr txBox="1"/>
          <p:nvPr>
            <p:ph type="title"/>
          </p:nvPr>
        </p:nvSpPr>
        <p:spPr>
          <a:xfrm>
            <a:off x="512075" y="520375"/>
            <a:ext cx="9692700" cy="7665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sp>
        <p:nvSpPr>
          <p:cNvPr id="236" name="Google Shape;236;p32"/>
          <p:cNvSpPr txBox="1"/>
          <p:nvPr>
            <p:ph idx="1" type="subTitle"/>
          </p:nvPr>
        </p:nvSpPr>
        <p:spPr>
          <a:xfrm>
            <a:off x="2693825" y="2375850"/>
            <a:ext cx="5329200" cy="678000"/>
          </a:xfrm>
          <a:prstGeom prst="rect">
            <a:avLst/>
          </a:prstGeom>
          <a:ln>
            <a:noFill/>
          </a:ln>
        </p:spPr>
        <p:txBody>
          <a:bodyPr anchorCtr="0" anchor="b" bIns="116050" lIns="116050" spcFirstLastPara="1" rIns="116050" wrap="square" tIns="116050">
            <a:noAutofit/>
          </a:bodyPr>
          <a:lstStyle>
            <a:lvl1pPr lvl="0" rtl="0" algn="ctr">
              <a:spcBef>
                <a:spcPts val="0"/>
              </a:spcBef>
              <a:spcAft>
                <a:spcPts val="0"/>
              </a:spcAft>
              <a:buSzPts val="1800"/>
              <a:buNone/>
              <a:defRPr sz="3500">
                <a:latin typeface="Be Vietnam Pro Black"/>
                <a:ea typeface="Be Vietnam Pro Black"/>
                <a:cs typeface="Be Vietnam Pro Black"/>
                <a:sym typeface="Be Vietnam Pro Black"/>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37" name="Google Shape;237;p32"/>
          <p:cNvSpPr txBox="1"/>
          <p:nvPr>
            <p:ph idx="2" type="subTitle"/>
          </p:nvPr>
        </p:nvSpPr>
        <p:spPr>
          <a:xfrm>
            <a:off x="2693829" y="2887205"/>
            <a:ext cx="5329200" cy="766500"/>
          </a:xfrm>
          <a:prstGeom prst="rect">
            <a:avLst/>
          </a:prstGeom>
          <a:ln>
            <a:noFill/>
          </a:ln>
        </p:spPr>
        <p:txBody>
          <a:bodyPr anchorCtr="0" anchor="t" bIns="116050" lIns="116050" spcFirstLastPara="1" rIns="116050" wrap="square" tIns="116050">
            <a:noAutofit/>
          </a:bodyPr>
          <a:lstStyle>
            <a:lvl1pPr lvl="0" rtl="0" algn="ctr">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sp>
        <p:nvSpPr>
          <p:cNvPr id="238" name="Google Shape;238;p32"/>
          <p:cNvSpPr txBox="1"/>
          <p:nvPr>
            <p:ph idx="3" type="subTitle"/>
          </p:nvPr>
        </p:nvSpPr>
        <p:spPr>
          <a:xfrm>
            <a:off x="2693825" y="4567926"/>
            <a:ext cx="5329200" cy="678000"/>
          </a:xfrm>
          <a:prstGeom prst="rect">
            <a:avLst/>
          </a:prstGeom>
          <a:ln>
            <a:noFill/>
          </a:ln>
        </p:spPr>
        <p:txBody>
          <a:bodyPr anchorCtr="0" anchor="b" bIns="116050" lIns="116050" spcFirstLastPara="1" rIns="116050" wrap="square" tIns="116050">
            <a:noAutofit/>
          </a:bodyPr>
          <a:lstStyle>
            <a:lvl1pPr lvl="0" rtl="0" algn="ctr">
              <a:spcBef>
                <a:spcPts val="0"/>
              </a:spcBef>
              <a:spcAft>
                <a:spcPts val="0"/>
              </a:spcAft>
              <a:buSzPts val="1800"/>
              <a:buNone/>
              <a:defRPr sz="3500">
                <a:latin typeface="Be Vietnam Pro Black"/>
                <a:ea typeface="Be Vietnam Pro Black"/>
                <a:cs typeface="Be Vietnam Pro Black"/>
                <a:sym typeface="Be Vietnam Pro Black"/>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39" name="Google Shape;239;p32"/>
          <p:cNvSpPr txBox="1"/>
          <p:nvPr>
            <p:ph idx="4" type="subTitle"/>
          </p:nvPr>
        </p:nvSpPr>
        <p:spPr>
          <a:xfrm>
            <a:off x="2693829" y="5079425"/>
            <a:ext cx="5329200" cy="766500"/>
          </a:xfrm>
          <a:prstGeom prst="rect">
            <a:avLst/>
          </a:prstGeom>
          <a:ln>
            <a:noFill/>
          </a:ln>
        </p:spPr>
        <p:txBody>
          <a:bodyPr anchorCtr="0" anchor="t" bIns="116050" lIns="116050" spcFirstLastPara="1" rIns="116050" wrap="square" tIns="116050">
            <a:noAutofit/>
          </a:bodyPr>
          <a:lstStyle>
            <a:lvl1pPr lvl="0" rtl="0" algn="ctr">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pic>
        <p:nvPicPr>
          <p:cNvPr id="240" name="Google Shape;240;p32"/>
          <p:cNvPicPr preferRelativeResize="0"/>
          <p:nvPr/>
        </p:nvPicPr>
        <p:blipFill rotWithShape="1">
          <a:blip r:embed="rId2">
            <a:alphaModFix/>
          </a:blip>
          <a:srcRect b="20819" l="0" r="0" t="21333"/>
          <a:stretch/>
        </p:blipFill>
        <p:spPr>
          <a:xfrm>
            <a:off x="-2070800" y="5699299"/>
            <a:ext cx="8714525" cy="2835626"/>
          </a:xfrm>
          <a:prstGeom prst="rect">
            <a:avLst/>
          </a:prstGeom>
          <a:noFill/>
          <a:ln>
            <a:noFill/>
          </a:ln>
        </p:spPr>
      </p:pic>
      <p:pic>
        <p:nvPicPr>
          <p:cNvPr id="241" name="Google Shape;241;p32"/>
          <p:cNvPicPr preferRelativeResize="0"/>
          <p:nvPr/>
        </p:nvPicPr>
        <p:blipFill rotWithShape="1">
          <a:blip r:embed="rId3">
            <a:alphaModFix/>
          </a:blip>
          <a:srcRect b="26907" l="4778" r="7053" t="37669"/>
          <a:stretch/>
        </p:blipFill>
        <p:spPr>
          <a:xfrm>
            <a:off x="1670887" y="6693250"/>
            <a:ext cx="7350250" cy="166105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5">
    <p:spTree>
      <p:nvGrpSpPr>
        <p:cNvPr id="242" name="Shape 242"/>
        <p:cNvGrpSpPr/>
        <p:nvPr/>
      </p:nvGrpSpPr>
      <p:grpSpPr>
        <a:xfrm>
          <a:off x="0" y="0"/>
          <a:ext cx="0" cy="0"/>
          <a:chOff x="0" y="0"/>
          <a:chExt cx="0" cy="0"/>
        </a:xfrm>
      </p:grpSpPr>
      <p:sp>
        <p:nvSpPr>
          <p:cNvPr id="243" name="Google Shape;243;p33"/>
          <p:cNvSpPr txBox="1"/>
          <p:nvPr>
            <p:ph type="title"/>
          </p:nvPr>
        </p:nvSpPr>
        <p:spPr>
          <a:xfrm>
            <a:off x="512075" y="520125"/>
            <a:ext cx="9692700" cy="7665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sp>
        <p:nvSpPr>
          <p:cNvPr id="244" name="Google Shape;244;p33"/>
          <p:cNvSpPr txBox="1"/>
          <p:nvPr>
            <p:ph idx="1" type="subTitle"/>
          </p:nvPr>
        </p:nvSpPr>
        <p:spPr>
          <a:xfrm>
            <a:off x="843075" y="4818200"/>
            <a:ext cx="3044700" cy="766500"/>
          </a:xfrm>
          <a:prstGeom prst="rect">
            <a:avLst/>
          </a:prstGeom>
          <a:ln>
            <a:noFill/>
          </a:ln>
        </p:spPr>
        <p:txBody>
          <a:bodyPr anchorCtr="0" anchor="b" bIns="116050" lIns="116050" spcFirstLastPara="1" rIns="116050" wrap="square" tIns="116050">
            <a:noAutofit/>
          </a:bodyPr>
          <a:lstStyle>
            <a:lvl1pPr lvl="0" rtl="0" algn="ctr">
              <a:spcBef>
                <a:spcPts val="0"/>
              </a:spcBef>
              <a:spcAft>
                <a:spcPts val="0"/>
              </a:spcAft>
              <a:buSzPts val="1800"/>
              <a:buNone/>
              <a:defRPr sz="3300">
                <a:latin typeface="Be Vietnam Pro ExtraBold"/>
                <a:ea typeface="Be Vietnam Pro ExtraBold"/>
                <a:cs typeface="Be Vietnam Pro ExtraBold"/>
                <a:sym typeface="Be Vietnam Pro ExtraBold"/>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45" name="Google Shape;245;p33"/>
          <p:cNvSpPr txBox="1"/>
          <p:nvPr>
            <p:ph idx="2" type="subTitle"/>
          </p:nvPr>
        </p:nvSpPr>
        <p:spPr>
          <a:xfrm>
            <a:off x="6804225" y="4818200"/>
            <a:ext cx="3044700" cy="766500"/>
          </a:xfrm>
          <a:prstGeom prst="rect">
            <a:avLst/>
          </a:prstGeom>
          <a:ln>
            <a:noFill/>
          </a:ln>
        </p:spPr>
        <p:txBody>
          <a:bodyPr anchorCtr="0" anchor="b" bIns="116050" lIns="116050" spcFirstLastPara="1" rIns="116050" wrap="square" tIns="116050">
            <a:noAutofit/>
          </a:bodyPr>
          <a:lstStyle>
            <a:lvl1pPr lvl="0" rtl="0" algn="ctr">
              <a:spcBef>
                <a:spcPts val="0"/>
              </a:spcBef>
              <a:spcAft>
                <a:spcPts val="0"/>
              </a:spcAft>
              <a:buSzPts val="1800"/>
              <a:buNone/>
              <a:defRPr sz="3300">
                <a:latin typeface="Be Vietnam Pro ExtraBold"/>
                <a:ea typeface="Be Vietnam Pro ExtraBold"/>
                <a:cs typeface="Be Vietnam Pro ExtraBold"/>
                <a:sym typeface="Be Vietnam Pro ExtraBold"/>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46" name="Google Shape;246;p33"/>
          <p:cNvSpPr txBox="1"/>
          <p:nvPr>
            <p:ph idx="3" type="subTitle"/>
          </p:nvPr>
        </p:nvSpPr>
        <p:spPr>
          <a:xfrm>
            <a:off x="843075" y="5405075"/>
            <a:ext cx="3044700" cy="766500"/>
          </a:xfrm>
          <a:prstGeom prst="rect">
            <a:avLst/>
          </a:prstGeom>
          <a:ln>
            <a:noFill/>
          </a:ln>
        </p:spPr>
        <p:txBody>
          <a:bodyPr anchorCtr="0" anchor="t" bIns="116050" lIns="116050" spcFirstLastPara="1" rIns="116050" wrap="square" tIns="116050">
            <a:noAutofit/>
          </a:bodyPr>
          <a:lstStyle>
            <a:lvl1pPr lvl="0" rtl="0" algn="ctr">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sp>
        <p:nvSpPr>
          <p:cNvPr id="247" name="Google Shape;247;p33"/>
          <p:cNvSpPr txBox="1"/>
          <p:nvPr>
            <p:ph idx="4" type="subTitle"/>
          </p:nvPr>
        </p:nvSpPr>
        <p:spPr>
          <a:xfrm>
            <a:off x="6804225" y="5405075"/>
            <a:ext cx="3044700" cy="766500"/>
          </a:xfrm>
          <a:prstGeom prst="rect">
            <a:avLst/>
          </a:prstGeom>
          <a:ln>
            <a:noFill/>
          </a:ln>
        </p:spPr>
        <p:txBody>
          <a:bodyPr anchorCtr="0" anchor="t" bIns="116050" lIns="116050" spcFirstLastPara="1" rIns="116050" wrap="square" tIns="116050">
            <a:noAutofit/>
          </a:bodyPr>
          <a:lstStyle>
            <a:lvl1pPr lvl="0" rtl="0" algn="ctr">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pic>
        <p:nvPicPr>
          <p:cNvPr id="248" name="Google Shape;248;p33"/>
          <p:cNvPicPr preferRelativeResize="0"/>
          <p:nvPr/>
        </p:nvPicPr>
        <p:blipFill rotWithShape="1">
          <a:blip r:embed="rId2">
            <a:alphaModFix/>
          </a:blip>
          <a:srcRect b="20819" l="0" r="0" t="21333"/>
          <a:stretch/>
        </p:blipFill>
        <p:spPr>
          <a:xfrm rot="-2">
            <a:off x="-3459251" y="5687939"/>
            <a:ext cx="9465701" cy="3080044"/>
          </a:xfrm>
          <a:prstGeom prst="rect">
            <a:avLst/>
          </a:prstGeom>
          <a:noFill/>
          <a:ln>
            <a:noFill/>
          </a:ln>
        </p:spPr>
      </p:pic>
      <p:pic>
        <p:nvPicPr>
          <p:cNvPr id="249" name="Google Shape;249;p33"/>
          <p:cNvPicPr preferRelativeResize="0"/>
          <p:nvPr/>
        </p:nvPicPr>
        <p:blipFill rotWithShape="1">
          <a:blip r:embed="rId3">
            <a:alphaModFix/>
          </a:blip>
          <a:srcRect b="33330" l="4789" r="2566" t="33369"/>
          <a:stretch/>
        </p:blipFill>
        <p:spPr>
          <a:xfrm rot="-5">
            <a:off x="-2339674" y="6275924"/>
            <a:ext cx="9693557" cy="1959776"/>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
    <p:spTree>
      <p:nvGrpSpPr>
        <p:cNvPr id="250" name="Shape 250"/>
        <p:cNvGrpSpPr/>
        <p:nvPr/>
      </p:nvGrpSpPr>
      <p:grpSpPr>
        <a:xfrm>
          <a:off x="0" y="0"/>
          <a:ext cx="0" cy="0"/>
          <a:chOff x="0" y="0"/>
          <a:chExt cx="0" cy="0"/>
        </a:xfrm>
      </p:grpSpPr>
      <p:sp>
        <p:nvSpPr>
          <p:cNvPr id="251" name="Google Shape;251;p34"/>
          <p:cNvSpPr txBox="1"/>
          <p:nvPr>
            <p:ph type="title"/>
          </p:nvPr>
        </p:nvSpPr>
        <p:spPr>
          <a:xfrm>
            <a:off x="512075" y="519350"/>
            <a:ext cx="9692700" cy="766500"/>
          </a:xfrm>
          <a:prstGeom prst="rect">
            <a:avLst/>
          </a:prstGeom>
        </p:spPr>
        <p:txBody>
          <a:bodyPr anchorCtr="0" anchor="t" bIns="116050" lIns="116050" spcFirstLastPara="1" rIns="116050" wrap="square" tIns="116050">
            <a:noAutofit/>
          </a:bodyPr>
          <a:lstStyle>
            <a:lvl1pPr lvl="0" rtl="0" algn="r">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sp>
        <p:nvSpPr>
          <p:cNvPr id="252" name="Google Shape;252;p34"/>
          <p:cNvSpPr txBox="1"/>
          <p:nvPr>
            <p:ph idx="1" type="subTitle"/>
          </p:nvPr>
        </p:nvSpPr>
        <p:spPr>
          <a:xfrm>
            <a:off x="5075375" y="1718500"/>
            <a:ext cx="5129400" cy="678000"/>
          </a:xfrm>
          <a:prstGeom prst="rect">
            <a:avLst/>
          </a:prstGeom>
          <a:ln>
            <a:noFill/>
          </a:ln>
        </p:spPr>
        <p:txBody>
          <a:bodyPr anchorCtr="0" anchor="b" bIns="116050" lIns="116050" spcFirstLastPara="1" rIns="116050" wrap="square" tIns="116050">
            <a:noAutofit/>
          </a:bodyPr>
          <a:lstStyle>
            <a:lvl1pPr lvl="0" rtl="0" algn="r">
              <a:spcBef>
                <a:spcPts val="0"/>
              </a:spcBef>
              <a:spcAft>
                <a:spcPts val="0"/>
              </a:spcAft>
              <a:buSzPts val="1800"/>
              <a:buNone/>
              <a:defRPr sz="3500">
                <a:latin typeface="Be Vietnam Pro Black"/>
                <a:ea typeface="Be Vietnam Pro Black"/>
                <a:cs typeface="Be Vietnam Pro Black"/>
                <a:sym typeface="Be Vietnam Pro Black"/>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53" name="Google Shape;253;p34"/>
          <p:cNvSpPr txBox="1"/>
          <p:nvPr>
            <p:ph idx="2" type="subTitle"/>
          </p:nvPr>
        </p:nvSpPr>
        <p:spPr>
          <a:xfrm>
            <a:off x="5075378" y="2227696"/>
            <a:ext cx="5129400" cy="766500"/>
          </a:xfrm>
          <a:prstGeom prst="rect">
            <a:avLst/>
          </a:prstGeom>
          <a:ln>
            <a:noFill/>
          </a:ln>
        </p:spPr>
        <p:txBody>
          <a:bodyPr anchorCtr="0" anchor="t" bIns="116050" lIns="116050" spcFirstLastPara="1" rIns="116050" wrap="square" tIns="116050">
            <a:noAutofit/>
          </a:bodyPr>
          <a:lstStyle>
            <a:lvl1pPr lvl="0" rtl="0" algn="r">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sp>
        <p:nvSpPr>
          <p:cNvPr id="254" name="Google Shape;254;p34"/>
          <p:cNvSpPr txBox="1"/>
          <p:nvPr>
            <p:ph idx="3" type="subTitle"/>
          </p:nvPr>
        </p:nvSpPr>
        <p:spPr>
          <a:xfrm>
            <a:off x="5075375" y="3212691"/>
            <a:ext cx="5129400" cy="678000"/>
          </a:xfrm>
          <a:prstGeom prst="rect">
            <a:avLst/>
          </a:prstGeom>
          <a:ln>
            <a:noFill/>
          </a:ln>
        </p:spPr>
        <p:txBody>
          <a:bodyPr anchorCtr="0" anchor="b" bIns="116050" lIns="116050" spcFirstLastPara="1" rIns="116050" wrap="square" tIns="116050">
            <a:noAutofit/>
          </a:bodyPr>
          <a:lstStyle>
            <a:lvl1pPr lvl="0" rtl="0" algn="r">
              <a:spcBef>
                <a:spcPts val="0"/>
              </a:spcBef>
              <a:spcAft>
                <a:spcPts val="0"/>
              </a:spcAft>
              <a:buSzPts val="1800"/>
              <a:buNone/>
              <a:defRPr sz="3500">
                <a:latin typeface="Be Vietnam Pro Black"/>
                <a:ea typeface="Be Vietnam Pro Black"/>
                <a:cs typeface="Be Vietnam Pro Black"/>
                <a:sym typeface="Be Vietnam Pro Black"/>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55" name="Google Shape;255;p34"/>
          <p:cNvSpPr txBox="1"/>
          <p:nvPr>
            <p:ph idx="4" type="subTitle"/>
          </p:nvPr>
        </p:nvSpPr>
        <p:spPr>
          <a:xfrm>
            <a:off x="5075378" y="3721886"/>
            <a:ext cx="5129400" cy="766500"/>
          </a:xfrm>
          <a:prstGeom prst="rect">
            <a:avLst/>
          </a:prstGeom>
          <a:ln>
            <a:noFill/>
          </a:ln>
        </p:spPr>
        <p:txBody>
          <a:bodyPr anchorCtr="0" anchor="t" bIns="116050" lIns="116050" spcFirstLastPara="1" rIns="116050" wrap="square" tIns="116050">
            <a:noAutofit/>
          </a:bodyPr>
          <a:lstStyle>
            <a:lvl1pPr lvl="0" rtl="0" algn="r">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sp>
        <p:nvSpPr>
          <p:cNvPr id="256" name="Google Shape;256;p34"/>
          <p:cNvSpPr txBox="1"/>
          <p:nvPr>
            <p:ph idx="5" type="subTitle"/>
          </p:nvPr>
        </p:nvSpPr>
        <p:spPr>
          <a:xfrm>
            <a:off x="5075375" y="4706882"/>
            <a:ext cx="5129400" cy="678000"/>
          </a:xfrm>
          <a:prstGeom prst="rect">
            <a:avLst/>
          </a:prstGeom>
          <a:ln>
            <a:noFill/>
          </a:ln>
        </p:spPr>
        <p:txBody>
          <a:bodyPr anchorCtr="0" anchor="b" bIns="116050" lIns="116050" spcFirstLastPara="1" rIns="116050" wrap="square" tIns="116050">
            <a:noAutofit/>
          </a:bodyPr>
          <a:lstStyle>
            <a:lvl1pPr lvl="0" rtl="0" algn="r">
              <a:spcBef>
                <a:spcPts val="0"/>
              </a:spcBef>
              <a:spcAft>
                <a:spcPts val="0"/>
              </a:spcAft>
              <a:buSzPts val="1800"/>
              <a:buNone/>
              <a:defRPr sz="3500">
                <a:latin typeface="Be Vietnam Pro Black"/>
                <a:ea typeface="Be Vietnam Pro Black"/>
                <a:cs typeface="Be Vietnam Pro Black"/>
                <a:sym typeface="Be Vietnam Pro Black"/>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57" name="Google Shape;257;p34"/>
          <p:cNvSpPr txBox="1"/>
          <p:nvPr>
            <p:ph idx="6" type="subTitle"/>
          </p:nvPr>
        </p:nvSpPr>
        <p:spPr>
          <a:xfrm>
            <a:off x="5075378" y="5216077"/>
            <a:ext cx="5129400" cy="766500"/>
          </a:xfrm>
          <a:prstGeom prst="rect">
            <a:avLst/>
          </a:prstGeom>
          <a:ln>
            <a:noFill/>
          </a:ln>
        </p:spPr>
        <p:txBody>
          <a:bodyPr anchorCtr="0" anchor="t" bIns="116050" lIns="116050" spcFirstLastPara="1" rIns="116050" wrap="square" tIns="116050">
            <a:noAutofit/>
          </a:bodyPr>
          <a:lstStyle>
            <a:lvl1pPr lvl="0" rtl="0" algn="r">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pic>
        <p:nvPicPr>
          <p:cNvPr id="258" name="Google Shape;258;p34"/>
          <p:cNvPicPr preferRelativeResize="0"/>
          <p:nvPr/>
        </p:nvPicPr>
        <p:blipFill rotWithShape="1">
          <a:blip r:embed="rId2">
            <a:alphaModFix/>
          </a:blip>
          <a:srcRect b="20819" l="0" r="0" t="21333"/>
          <a:stretch/>
        </p:blipFill>
        <p:spPr>
          <a:xfrm>
            <a:off x="-1531425" y="5565499"/>
            <a:ext cx="8714525" cy="2835626"/>
          </a:xfrm>
          <a:prstGeom prst="rect">
            <a:avLst/>
          </a:prstGeom>
          <a:noFill/>
          <a:ln>
            <a:noFill/>
          </a:ln>
        </p:spPr>
      </p:pic>
      <p:pic>
        <p:nvPicPr>
          <p:cNvPr id="259" name="Google Shape;259;p34"/>
          <p:cNvPicPr preferRelativeResize="0"/>
          <p:nvPr/>
        </p:nvPicPr>
        <p:blipFill rotWithShape="1">
          <a:blip r:embed="rId3">
            <a:alphaModFix/>
          </a:blip>
          <a:srcRect b="26907" l="4778" r="7053" t="37669"/>
          <a:stretch/>
        </p:blipFill>
        <p:spPr>
          <a:xfrm>
            <a:off x="5075387" y="6658300"/>
            <a:ext cx="7350250" cy="1661051"/>
          </a:xfrm>
          <a:prstGeom prst="rect">
            <a:avLst/>
          </a:prstGeom>
          <a:noFill/>
          <a:ln>
            <a:noFill/>
          </a:ln>
        </p:spPr>
      </p:pic>
      <p:pic>
        <p:nvPicPr>
          <p:cNvPr id="260" name="Google Shape;260;p34"/>
          <p:cNvPicPr preferRelativeResize="0"/>
          <p:nvPr/>
        </p:nvPicPr>
        <p:blipFill rotWithShape="1">
          <a:blip r:embed="rId4">
            <a:alphaModFix/>
          </a:blip>
          <a:srcRect b="32921" l="0" r="0" t="42810"/>
          <a:stretch/>
        </p:blipFill>
        <p:spPr>
          <a:xfrm rot="10800000">
            <a:off x="-93575" y="6423338"/>
            <a:ext cx="10692000" cy="1459574"/>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6">
    <p:spTree>
      <p:nvGrpSpPr>
        <p:cNvPr id="261" name="Shape 261"/>
        <p:cNvGrpSpPr/>
        <p:nvPr/>
      </p:nvGrpSpPr>
      <p:grpSpPr>
        <a:xfrm>
          <a:off x="0" y="0"/>
          <a:ext cx="0" cy="0"/>
          <a:chOff x="0" y="0"/>
          <a:chExt cx="0" cy="0"/>
        </a:xfrm>
      </p:grpSpPr>
      <p:sp>
        <p:nvSpPr>
          <p:cNvPr id="262" name="Google Shape;262;p35"/>
          <p:cNvSpPr txBox="1"/>
          <p:nvPr>
            <p:ph type="title"/>
          </p:nvPr>
        </p:nvSpPr>
        <p:spPr>
          <a:xfrm>
            <a:off x="512075" y="520125"/>
            <a:ext cx="9692700" cy="766500"/>
          </a:xfrm>
          <a:prstGeom prst="rect">
            <a:avLst/>
          </a:prstGeom>
        </p:spPr>
        <p:txBody>
          <a:bodyPr anchorCtr="0" anchor="t" bIns="116050" lIns="116050" spcFirstLastPara="1" rIns="116050" wrap="square" tIns="116050">
            <a:noAutofit/>
          </a:bodyPr>
          <a:lstStyle>
            <a:lvl1pPr lvl="0" rtl="0">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sp>
        <p:nvSpPr>
          <p:cNvPr id="263" name="Google Shape;263;p35"/>
          <p:cNvSpPr txBox="1"/>
          <p:nvPr>
            <p:ph idx="1" type="subTitle"/>
          </p:nvPr>
        </p:nvSpPr>
        <p:spPr>
          <a:xfrm>
            <a:off x="512075" y="2619850"/>
            <a:ext cx="2948400" cy="485700"/>
          </a:xfrm>
          <a:prstGeom prst="rect">
            <a:avLst/>
          </a:prstGeom>
          <a:ln>
            <a:noFill/>
          </a:ln>
        </p:spPr>
        <p:txBody>
          <a:bodyPr anchorCtr="0" anchor="b" bIns="116050" lIns="116050" spcFirstLastPara="1" rIns="116050" wrap="square" tIns="116050">
            <a:noAutofit/>
          </a:bodyPr>
          <a:lstStyle>
            <a:lvl1pPr lvl="0" rtl="0">
              <a:spcBef>
                <a:spcPts val="0"/>
              </a:spcBef>
              <a:spcAft>
                <a:spcPts val="0"/>
              </a:spcAft>
              <a:buSzPts val="1800"/>
              <a:buNone/>
              <a:defRPr sz="3300">
                <a:latin typeface="Be Vietnam Pro ExtraBold"/>
                <a:ea typeface="Be Vietnam Pro ExtraBold"/>
                <a:cs typeface="Be Vietnam Pro ExtraBold"/>
                <a:sym typeface="Be Vietnam Pro ExtraBold"/>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64" name="Google Shape;264;p35"/>
          <p:cNvSpPr txBox="1"/>
          <p:nvPr>
            <p:ph idx="2" type="subTitle"/>
          </p:nvPr>
        </p:nvSpPr>
        <p:spPr>
          <a:xfrm>
            <a:off x="5322500" y="2619850"/>
            <a:ext cx="2948400" cy="485700"/>
          </a:xfrm>
          <a:prstGeom prst="rect">
            <a:avLst/>
          </a:prstGeom>
          <a:ln>
            <a:noFill/>
          </a:ln>
        </p:spPr>
        <p:txBody>
          <a:bodyPr anchorCtr="0" anchor="b" bIns="116050" lIns="116050" spcFirstLastPara="1" rIns="116050" wrap="square" tIns="116050">
            <a:noAutofit/>
          </a:bodyPr>
          <a:lstStyle>
            <a:lvl1pPr lvl="0" rtl="0">
              <a:spcBef>
                <a:spcPts val="0"/>
              </a:spcBef>
              <a:spcAft>
                <a:spcPts val="0"/>
              </a:spcAft>
              <a:buSzPts val="1800"/>
              <a:buNone/>
              <a:defRPr sz="3300">
                <a:latin typeface="Be Vietnam Pro ExtraBold"/>
                <a:ea typeface="Be Vietnam Pro ExtraBold"/>
                <a:cs typeface="Be Vietnam Pro ExtraBold"/>
                <a:sym typeface="Be Vietnam Pro ExtraBold"/>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65" name="Google Shape;265;p35"/>
          <p:cNvSpPr txBox="1"/>
          <p:nvPr>
            <p:ph idx="3" type="subTitle"/>
          </p:nvPr>
        </p:nvSpPr>
        <p:spPr>
          <a:xfrm>
            <a:off x="512075" y="4513851"/>
            <a:ext cx="2948400" cy="485700"/>
          </a:xfrm>
          <a:prstGeom prst="rect">
            <a:avLst/>
          </a:prstGeom>
          <a:ln>
            <a:noFill/>
          </a:ln>
        </p:spPr>
        <p:txBody>
          <a:bodyPr anchorCtr="0" anchor="b" bIns="116050" lIns="116050" spcFirstLastPara="1" rIns="116050" wrap="square" tIns="116050">
            <a:noAutofit/>
          </a:bodyPr>
          <a:lstStyle>
            <a:lvl1pPr lvl="0" rtl="0">
              <a:spcBef>
                <a:spcPts val="0"/>
              </a:spcBef>
              <a:spcAft>
                <a:spcPts val="0"/>
              </a:spcAft>
              <a:buSzPts val="1800"/>
              <a:buNone/>
              <a:defRPr sz="3300">
                <a:latin typeface="Be Vietnam Pro ExtraBold"/>
                <a:ea typeface="Be Vietnam Pro ExtraBold"/>
                <a:cs typeface="Be Vietnam Pro ExtraBold"/>
                <a:sym typeface="Be Vietnam Pro ExtraBold"/>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66" name="Google Shape;266;p35"/>
          <p:cNvSpPr txBox="1"/>
          <p:nvPr>
            <p:ph idx="4" type="subTitle"/>
          </p:nvPr>
        </p:nvSpPr>
        <p:spPr>
          <a:xfrm>
            <a:off x="5322500" y="4513851"/>
            <a:ext cx="2948400" cy="485700"/>
          </a:xfrm>
          <a:prstGeom prst="rect">
            <a:avLst/>
          </a:prstGeom>
          <a:ln>
            <a:noFill/>
          </a:ln>
        </p:spPr>
        <p:txBody>
          <a:bodyPr anchorCtr="0" anchor="b" bIns="116050" lIns="116050" spcFirstLastPara="1" rIns="116050" wrap="square" tIns="116050">
            <a:noAutofit/>
          </a:bodyPr>
          <a:lstStyle>
            <a:lvl1pPr lvl="0" rtl="0">
              <a:spcBef>
                <a:spcPts val="0"/>
              </a:spcBef>
              <a:spcAft>
                <a:spcPts val="0"/>
              </a:spcAft>
              <a:buSzPts val="1800"/>
              <a:buNone/>
              <a:defRPr sz="3300">
                <a:latin typeface="Be Vietnam Pro Black"/>
                <a:ea typeface="Be Vietnam Pro Black"/>
                <a:cs typeface="Be Vietnam Pro Black"/>
                <a:sym typeface="Be Vietnam Pro Black"/>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67" name="Google Shape;267;p35"/>
          <p:cNvSpPr txBox="1"/>
          <p:nvPr>
            <p:ph idx="5" type="subTitle"/>
          </p:nvPr>
        </p:nvSpPr>
        <p:spPr>
          <a:xfrm>
            <a:off x="512075" y="2925933"/>
            <a:ext cx="2948400" cy="766500"/>
          </a:xfrm>
          <a:prstGeom prst="rect">
            <a:avLst/>
          </a:prstGeom>
          <a:ln>
            <a:noFill/>
          </a:ln>
        </p:spPr>
        <p:txBody>
          <a:bodyPr anchorCtr="0" anchor="t" bIns="116050" lIns="116050" spcFirstLastPara="1" rIns="116050" wrap="square" tIns="116050">
            <a:noAutofit/>
          </a:bodyPr>
          <a:lstStyle>
            <a:lvl1pPr lvl="0" rtl="0">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sp>
        <p:nvSpPr>
          <p:cNvPr id="268" name="Google Shape;268;p35"/>
          <p:cNvSpPr txBox="1"/>
          <p:nvPr>
            <p:ph idx="6" type="subTitle"/>
          </p:nvPr>
        </p:nvSpPr>
        <p:spPr>
          <a:xfrm>
            <a:off x="5322500" y="2925933"/>
            <a:ext cx="2948400" cy="766500"/>
          </a:xfrm>
          <a:prstGeom prst="rect">
            <a:avLst/>
          </a:prstGeom>
          <a:ln>
            <a:noFill/>
          </a:ln>
        </p:spPr>
        <p:txBody>
          <a:bodyPr anchorCtr="0" anchor="t" bIns="116050" lIns="116050" spcFirstLastPara="1" rIns="116050" wrap="square" tIns="116050">
            <a:noAutofit/>
          </a:bodyPr>
          <a:lstStyle>
            <a:lvl1pPr lvl="0" rtl="0">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sp>
        <p:nvSpPr>
          <p:cNvPr id="269" name="Google Shape;269;p35"/>
          <p:cNvSpPr txBox="1"/>
          <p:nvPr>
            <p:ph idx="7" type="subTitle"/>
          </p:nvPr>
        </p:nvSpPr>
        <p:spPr>
          <a:xfrm>
            <a:off x="512075" y="4819950"/>
            <a:ext cx="2948400" cy="766500"/>
          </a:xfrm>
          <a:prstGeom prst="rect">
            <a:avLst/>
          </a:prstGeom>
          <a:ln>
            <a:noFill/>
          </a:ln>
        </p:spPr>
        <p:txBody>
          <a:bodyPr anchorCtr="0" anchor="t" bIns="116050" lIns="116050" spcFirstLastPara="1" rIns="116050" wrap="square" tIns="116050">
            <a:noAutofit/>
          </a:bodyPr>
          <a:lstStyle>
            <a:lvl1pPr lvl="0" rtl="0">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sp>
        <p:nvSpPr>
          <p:cNvPr id="270" name="Google Shape;270;p35"/>
          <p:cNvSpPr txBox="1"/>
          <p:nvPr>
            <p:ph idx="8" type="subTitle"/>
          </p:nvPr>
        </p:nvSpPr>
        <p:spPr>
          <a:xfrm>
            <a:off x="5322500" y="4819950"/>
            <a:ext cx="2948400" cy="766500"/>
          </a:xfrm>
          <a:prstGeom prst="rect">
            <a:avLst/>
          </a:prstGeom>
          <a:ln>
            <a:noFill/>
          </a:ln>
        </p:spPr>
        <p:txBody>
          <a:bodyPr anchorCtr="0" anchor="t" bIns="116050" lIns="116050" spcFirstLastPara="1" rIns="116050" wrap="square" tIns="116050">
            <a:noAutofit/>
          </a:bodyPr>
          <a:lstStyle>
            <a:lvl1pPr lvl="0" rtl="0">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71" name="Shape 271"/>
        <p:cNvGrpSpPr/>
        <p:nvPr/>
      </p:nvGrpSpPr>
      <p:grpSpPr>
        <a:xfrm>
          <a:off x="0" y="0"/>
          <a:ext cx="0" cy="0"/>
          <a:chOff x="0" y="0"/>
          <a:chExt cx="0" cy="0"/>
        </a:xfrm>
      </p:grpSpPr>
      <p:sp>
        <p:nvSpPr>
          <p:cNvPr id="272" name="Google Shape;272;p36"/>
          <p:cNvSpPr txBox="1"/>
          <p:nvPr>
            <p:ph type="title"/>
          </p:nvPr>
        </p:nvSpPr>
        <p:spPr>
          <a:xfrm>
            <a:off x="512075" y="520125"/>
            <a:ext cx="9692700" cy="7665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sp>
        <p:nvSpPr>
          <p:cNvPr id="273" name="Google Shape;273;p36"/>
          <p:cNvSpPr txBox="1"/>
          <p:nvPr>
            <p:ph idx="1" type="subTitle"/>
          </p:nvPr>
        </p:nvSpPr>
        <p:spPr>
          <a:xfrm>
            <a:off x="816875" y="2107550"/>
            <a:ext cx="2915700" cy="700800"/>
          </a:xfrm>
          <a:prstGeom prst="rect">
            <a:avLst/>
          </a:prstGeom>
          <a:ln>
            <a:noFill/>
          </a:ln>
        </p:spPr>
        <p:txBody>
          <a:bodyPr anchorCtr="0" anchor="b" bIns="116050" lIns="116050" spcFirstLastPara="1" rIns="116050" wrap="square" tIns="116050">
            <a:noAutofit/>
          </a:bodyPr>
          <a:lstStyle>
            <a:lvl1pPr lvl="0" rtl="0" algn="ctr">
              <a:spcBef>
                <a:spcPts val="0"/>
              </a:spcBef>
              <a:spcAft>
                <a:spcPts val="0"/>
              </a:spcAft>
              <a:buSzPts val="1800"/>
              <a:buNone/>
              <a:defRPr sz="3300">
                <a:latin typeface="Be Vietnam Pro ExtraBold"/>
                <a:ea typeface="Be Vietnam Pro ExtraBold"/>
                <a:cs typeface="Be Vietnam Pro ExtraBold"/>
                <a:sym typeface="Be Vietnam Pro ExtraBold"/>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74" name="Google Shape;274;p36"/>
          <p:cNvSpPr txBox="1"/>
          <p:nvPr>
            <p:ph idx="2" type="subTitle"/>
          </p:nvPr>
        </p:nvSpPr>
        <p:spPr>
          <a:xfrm>
            <a:off x="3894350" y="2107550"/>
            <a:ext cx="2915700" cy="700800"/>
          </a:xfrm>
          <a:prstGeom prst="rect">
            <a:avLst/>
          </a:prstGeom>
          <a:ln>
            <a:noFill/>
          </a:ln>
        </p:spPr>
        <p:txBody>
          <a:bodyPr anchorCtr="0" anchor="b" bIns="116050" lIns="116050" spcFirstLastPara="1" rIns="116050" wrap="square" tIns="116050">
            <a:noAutofit/>
          </a:bodyPr>
          <a:lstStyle>
            <a:lvl1pPr lvl="0" rtl="0" algn="ctr">
              <a:spcBef>
                <a:spcPts val="0"/>
              </a:spcBef>
              <a:spcAft>
                <a:spcPts val="0"/>
              </a:spcAft>
              <a:buSzPts val="1800"/>
              <a:buNone/>
              <a:defRPr sz="3300">
                <a:latin typeface="Be Vietnam Pro ExtraBold"/>
                <a:ea typeface="Be Vietnam Pro ExtraBold"/>
                <a:cs typeface="Be Vietnam Pro ExtraBold"/>
                <a:sym typeface="Be Vietnam Pro ExtraBold"/>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75" name="Google Shape;275;p36"/>
          <p:cNvSpPr txBox="1"/>
          <p:nvPr>
            <p:ph idx="3" type="subTitle"/>
          </p:nvPr>
        </p:nvSpPr>
        <p:spPr>
          <a:xfrm>
            <a:off x="816875" y="3658137"/>
            <a:ext cx="2915700" cy="700800"/>
          </a:xfrm>
          <a:prstGeom prst="rect">
            <a:avLst/>
          </a:prstGeom>
          <a:ln>
            <a:noFill/>
          </a:ln>
        </p:spPr>
        <p:txBody>
          <a:bodyPr anchorCtr="0" anchor="b" bIns="116050" lIns="116050" spcFirstLastPara="1" rIns="116050" wrap="square" tIns="116050">
            <a:noAutofit/>
          </a:bodyPr>
          <a:lstStyle>
            <a:lvl1pPr lvl="0" rtl="0" algn="ctr">
              <a:spcBef>
                <a:spcPts val="0"/>
              </a:spcBef>
              <a:spcAft>
                <a:spcPts val="0"/>
              </a:spcAft>
              <a:buSzPts val="1800"/>
              <a:buNone/>
              <a:defRPr sz="3300">
                <a:latin typeface="Be Vietnam Pro ExtraBold"/>
                <a:ea typeface="Be Vietnam Pro ExtraBold"/>
                <a:cs typeface="Be Vietnam Pro ExtraBold"/>
                <a:sym typeface="Be Vietnam Pro ExtraBold"/>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76" name="Google Shape;276;p36"/>
          <p:cNvSpPr txBox="1"/>
          <p:nvPr>
            <p:ph idx="4" type="subTitle"/>
          </p:nvPr>
        </p:nvSpPr>
        <p:spPr>
          <a:xfrm>
            <a:off x="3894350" y="3658137"/>
            <a:ext cx="2915700" cy="700800"/>
          </a:xfrm>
          <a:prstGeom prst="rect">
            <a:avLst/>
          </a:prstGeom>
          <a:ln>
            <a:noFill/>
          </a:ln>
        </p:spPr>
        <p:txBody>
          <a:bodyPr anchorCtr="0" anchor="b" bIns="116050" lIns="116050" spcFirstLastPara="1" rIns="116050" wrap="square" tIns="116050">
            <a:noAutofit/>
          </a:bodyPr>
          <a:lstStyle>
            <a:lvl1pPr lvl="0" rtl="0" algn="ctr">
              <a:spcBef>
                <a:spcPts val="0"/>
              </a:spcBef>
              <a:spcAft>
                <a:spcPts val="0"/>
              </a:spcAft>
              <a:buSzPts val="1800"/>
              <a:buNone/>
              <a:defRPr sz="3300">
                <a:latin typeface="Be Vietnam Pro ExtraBold"/>
                <a:ea typeface="Be Vietnam Pro ExtraBold"/>
                <a:cs typeface="Be Vietnam Pro ExtraBold"/>
                <a:sym typeface="Be Vietnam Pro ExtraBold"/>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77" name="Google Shape;277;p36"/>
          <p:cNvSpPr txBox="1"/>
          <p:nvPr>
            <p:ph idx="5" type="subTitle"/>
          </p:nvPr>
        </p:nvSpPr>
        <p:spPr>
          <a:xfrm>
            <a:off x="816875" y="2628708"/>
            <a:ext cx="2915700" cy="766500"/>
          </a:xfrm>
          <a:prstGeom prst="rect">
            <a:avLst/>
          </a:prstGeom>
          <a:ln>
            <a:noFill/>
          </a:ln>
        </p:spPr>
        <p:txBody>
          <a:bodyPr anchorCtr="0" anchor="t" bIns="116050" lIns="116050" spcFirstLastPara="1" rIns="116050" wrap="square" tIns="116050">
            <a:noAutofit/>
          </a:bodyPr>
          <a:lstStyle>
            <a:lvl1pPr lvl="0" rtl="0" algn="ctr">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sp>
        <p:nvSpPr>
          <p:cNvPr id="278" name="Google Shape;278;p36"/>
          <p:cNvSpPr txBox="1"/>
          <p:nvPr>
            <p:ph idx="6" type="subTitle"/>
          </p:nvPr>
        </p:nvSpPr>
        <p:spPr>
          <a:xfrm>
            <a:off x="3894350" y="2628708"/>
            <a:ext cx="2915700" cy="766500"/>
          </a:xfrm>
          <a:prstGeom prst="rect">
            <a:avLst/>
          </a:prstGeom>
          <a:ln>
            <a:noFill/>
          </a:ln>
        </p:spPr>
        <p:txBody>
          <a:bodyPr anchorCtr="0" anchor="t" bIns="116050" lIns="116050" spcFirstLastPara="1" rIns="116050" wrap="square" tIns="116050">
            <a:noAutofit/>
          </a:bodyPr>
          <a:lstStyle>
            <a:lvl1pPr lvl="0" rtl="0" algn="ctr">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sp>
        <p:nvSpPr>
          <p:cNvPr id="279" name="Google Shape;279;p36"/>
          <p:cNvSpPr txBox="1"/>
          <p:nvPr>
            <p:ph idx="7" type="subTitle"/>
          </p:nvPr>
        </p:nvSpPr>
        <p:spPr>
          <a:xfrm>
            <a:off x="816875" y="4179337"/>
            <a:ext cx="2915700" cy="766500"/>
          </a:xfrm>
          <a:prstGeom prst="rect">
            <a:avLst/>
          </a:prstGeom>
          <a:ln>
            <a:noFill/>
          </a:ln>
        </p:spPr>
        <p:txBody>
          <a:bodyPr anchorCtr="0" anchor="t" bIns="116050" lIns="116050" spcFirstLastPara="1" rIns="116050" wrap="square" tIns="116050">
            <a:noAutofit/>
          </a:bodyPr>
          <a:lstStyle>
            <a:lvl1pPr lvl="0" rtl="0" algn="ctr">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sp>
        <p:nvSpPr>
          <p:cNvPr id="280" name="Google Shape;280;p36"/>
          <p:cNvSpPr txBox="1"/>
          <p:nvPr>
            <p:ph idx="8" type="subTitle"/>
          </p:nvPr>
        </p:nvSpPr>
        <p:spPr>
          <a:xfrm>
            <a:off x="3894350" y="4179337"/>
            <a:ext cx="2915700" cy="766500"/>
          </a:xfrm>
          <a:prstGeom prst="rect">
            <a:avLst/>
          </a:prstGeom>
          <a:ln>
            <a:noFill/>
          </a:ln>
        </p:spPr>
        <p:txBody>
          <a:bodyPr anchorCtr="0" anchor="t" bIns="116050" lIns="116050" spcFirstLastPara="1" rIns="116050" wrap="square" tIns="116050">
            <a:noAutofit/>
          </a:bodyPr>
          <a:lstStyle>
            <a:lvl1pPr lvl="0" rtl="0" algn="ctr">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sp>
        <p:nvSpPr>
          <p:cNvPr id="281" name="Google Shape;281;p36"/>
          <p:cNvSpPr txBox="1"/>
          <p:nvPr>
            <p:ph idx="9" type="subTitle"/>
          </p:nvPr>
        </p:nvSpPr>
        <p:spPr>
          <a:xfrm>
            <a:off x="6971825" y="2107550"/>
            <a:ext cx="2915700" cy="700800"/>
          </a:xfrm>
          <a:prstGeom prst="rect">
            <a:avLst/>
          </a:prstGeom>
          <a:ln>
            <a:noFill/>
          </a:ln>
        </p:spPr>
        <p:txBody>
          <a:bodyPr anchorCtr="0" anchor="b" bIns="116050" lIns="116050" spcFirstLastPara="1" rIns="116050" wrap="square" tIns="116050">
            <a:noAutofit/>
          </a:bodyPr>
          <a:lstStyle>
            <a:lvl1pPr lvl="0" rtl="0" algn="ctr">
              <a:spcBef>
                <a:spcPts val="0"/>
              </a:spcBef>
              <a:spcAft>
                <a:spcPts val="0"/>
              </a:spcAft>
              <a:buSzPts val="1800"/>
              <a:buNone/>
              <a:defRPr sz="3300">
                <a:latin typeface="Be Vietnam Pro ExtraBold"/>
                <a:ea typeface="Be Vietnam Pro ExtraBold"/>
                <a:cs typeface="Be Vietnam Pro ExtraBold"/>
                <a:sym typeface="Be Vietnam Pro ExtraBold"/>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82" name="Google Shape;282;p36"/>
          <p:cNvSpPr txBox="1"/>
          <p:nvPr>
            <p:ph idx="13" type="subTitle"/>
          </p:nvPr>
        </p:nvSpPr>
        <p:spPr>
          <a:xfrm>
            <a:off x="6971825" y="3658137"/>
            <a:ext cx="2915700" cy="700800"/>
          </a:xfrm>
          <a:prstGeom prst="rect">
            <a:avLst/>
          </a:prstGeom>
          <a:ln>
            <a:noFill/>
          </a:ln>
        </p:spPr>
        <p:txBody>
          <a:bodyPr anchorCtr="0" anchor="b" bIns="116050" lIns="116050" spcFirstLastPara="1" rIns="116050" wrap="square" tIns="116050">
            <a:noAutofit/>
          </a:bodyPr>
          <a:lstStyle>
            <a:lvl1pPr lvl="0" rtl="0" algn="ctr">
              <a:spcBef>
                <a:spcPts val="0"/>
              </a:spcBef>
              <a:spcAft>
                <a:spcPts val="0"/>
              </a:spcAft>
              <a:buSzPts val="1800"/>
              <a:buNone/>
              <a:defRPr sz="3300">
                <a:latin typeface="Be Vietnam Pro ExtraBold"/>
                <a:ea typeface="Be Vietnam Pro ExtraBold"/>
                <a:cs typeface="Be Vietnam Pro ExtraBold"/>
                <a:sym typeface="Be Vietnam Pro ExtraBold"/>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83" name="Google Shape;283;p36"/>
          <p:cNvSpPr txBox="1"/>
          <p:nvPr>
            <p:ph idx="14" type="subTitle"/>
          </p:nvPr>
        </p:nvSpPr>
        <p:spPr>
          <a:xfrm>
            <a:off x="6971825" y="2628708"/>
            <a:ext cx="2915700" cy="766500"/>
          </a:xfrm>
          <a:prstGeom prst="rect">
            <a:avLst/>
          </a:prstGeom>
          <a:ln>
            <a:noFill/>
          </a:ln>
        </p:spPr>
        <p:txBody>
          <a:bodyPr anchorCtr="0" anchor="t" bIns="116050" lIns="116050" spcFirstLastPara="1" rIns="116050" wrap="square" tIns="116050">
            <a:noAutofit/>
          </a:bodyPr>
          <a:lstStyle>
            <a:lvl1pPr lvl="0" rtl="0" algn="ctr">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sp>
        <p:nvSpPr>
          <p:cNvPr id="284" name="Google Shape;284;p36"/>
          <p:cNvSpPr txBox="1"/>
          <p:nvPr>
            <p:ph idx="15" type="subTitle"/>
          </p:nvPr>
        </p:nvSpPr>
        <p:spPr>
          <a:xfrm>
            <a:off x="6971825" y="4179337"/>
            <a:ext cx="2915700" cy="766500"/>
          </a:xfrm>
          <a:prstGeom prst="rect">
            <a:avLst/>
          </a:prstGeom>
          <a:ln>
            <a:noFill/>
          </a:ln>
        </p:spPr>
        <p:txBody>
          <a:bodyPr anchorCtr="0" anchor="t" bIns="116050" lIns="116050" spcFirstLastPara="1" rIns="116050" wrap="square" tIns="116050">
            <a:noAutofit/>
          </a:bodyPr>
          <a:lstStyle>
            <a:lvl1pPr lvl="0" rtl="0" algn="ctr">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pic>
        <p:nvPicPr>
          <p:cNvPr id="285" name="Google Shape;285;p36"/>
          <p:cNvPicPr preferRelativeResize="0"/>
          <p:nvPr/>
        </p:nvPicPr>
        <p:blipFill rotWithShape="1">
          <a:blip r:embed="rId2">
            <a:alphaModFix/>
          </a:blip>
          <a:srcRect b="20819" l="0" r="0" t="21333"/>
          <a:stretch/>
        </p:blipFill>
        <p:spPr>
          <a:xfrm flipH="1">
            <a:off x="504200" y="5995349"/>
            <a:ext cx="8714525" cy="2835626"/>
          </a:xfrm>
          <a:prstGeom prst="rect">
            <a:avLst/>
          </a:prstGeom>
          <a:noFill/>
          <a:ln>
            <a:noFill/>
          </a:ln>
        </p:spPr>
      </p:pic>
      <p:pic>
        <p:nvPicPr>
          <p:cNvPr id="286" name="Google Shape;286;p36"/>
          <p:cNvPicPr preferRelativeResize="0"/>
          <p:nvPr/>
        </p:nvPicPr>
        <p:blipFill rotWithShape="1">
          <a:blip r:embed="rId3">
            <a:alphaModFix/>
          </a:blip>
          <a:srcRect b="20819" l="0" r="0" t="21333"/>
          <a:stretch/>
        </p:blipFill>
        <p:spPr>
          <a:xfrm>
            <a:off x="-3132537" y="5612249"/>
            <a:ext cx="8714525" cy="2835626"/>
          </a:xfrm>
          <a:prstGeom prst="rect">
            <a:avLst/>
          </a:prstGeom>
          <a:noFill/>
          <a:ln>
            <a:noFill/>
          </a:ln>
        </p:spPr>
      </p:pic>
      <p:pic>
        <p:nvPicPr>
          <p:cNvPr id="287" name="Google Shape;287;p36"/>
          <p:cNvPicPr preferRelativeResize="0"/>
          <p:nvPr/>
        </p:nvPicPr>
        <p:blipFill rotWithShape="1">
          <a:blip r:embed="rId4">
            <a:alphaModFix/>
          </a:blip>
          <a:srcRect b="26566" l="0" r="8424" t="21577"/>
          <a:stretch/>
        </p:blipFill>
        <p:spPr>
          <a:xfrm flipH="1">
            <a:off x="5730752" y="6106028"/>
            <a:ext cx="6960648" cy="2217110"/>
          </a:xfrm>
          <a:prstGeom prst="rect">
            <a:avLst/>
          </a:prstGeom>
          <a:noFill/>
          <a:ln>
            <a:noFill/>
          </a:ln>
        </p:spPr>
      </p:pic>
      <p:pic>
        <p:nvPicPr>
          <p:cNvPr id="288" name="Google Shape;288;p36"/>
          <p:cNvPicPr preferRelativeResize="0"/>
          <p:nvPr/>
        </p:nvPicPr>
        <p:blipFill rotWithShape="1">
          <a:blip r:embed="rId5">
            <a:alphaModFix/>
          </a:blip>
          <a:srcRect b="33330" l="4789" r="2566" t="33369"/>
          <a:stretch/>
        </p:blipFill>
        <p:spPr>
          <a:xfrm flipH="1">
            <a:off x="-3419257" y="6187138"/>
            <a:ext cx="7219334" cy="14595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9">
    <p:spTree>
      <p:nvGrpSpPr>
        <p:cNvPr id="289" name="Shape 289"/>
        <p:cNvGrpSpPr/>
        <p:nvPr/>
      </p:nvGrpSpPr>
      <p:grpSpPr>
        <a:xfrm>
          <a:off x="0" y="0"/>
          <a:ext cx="0" cy="0"/>
          <a:chOff x="0" y="0"/>
          <a:chExt cx="0" cy="0"/>
        </a:xfrm>
      </p:grpSpPr>
      <p:sp>
        <p:nvSpPr>
          <p:cNvPr id="290" name="Google Shape;290;p37"/>
          <p:cNvSpPr txBox="1"/>
          <p:nvPr>
            <p:ph idx="1" type="subTitle"/>
          </p:nvPr>
        </p:nvSpPr>
        <p:spPr>
          <a:xfrm flipH="1">
            <a:off x="4192322" y="2536300"/>
            <a:ext cx="6000000" cy="1230900"/>
          </a:xfrm>
          <a:prstGeom prst="rect">
            <a:avLst/>
          </a:prstGeom>
          <a:ln>
            <a:noFill/>
          </a:ln>
        </p:spPr>
        <p:txBody>
          <a:bodyPr anchorCtr="0" anchor="t" bIns="116050" lIns="116050" spcFirstLastPara="1" rIns="116050" wrap="square" tIns="116050">
            <a:noAutofit/>
          </a:bodyPr>
          <a:lstStyle>
            <a:lvl1pPr lvl="0" rtl="0" algn="r">
              <a:lnSpc>
                <a:spcPct val="100000"/>
              </a:lnSpc>
              <a:spcBef>
                <a:spcPts val="0"/>
              </a:spcBef>
              <a:spcAft>
                <a:spcPts val="0"/>
              </a:spcAft>
              <a:buSzPts val="2000"/>
              <a:buNone/>
              <a:defRPr sz="22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sp>
        <p:nvSpPr>
          <p:cNvPr id="291" name="Google Shape;291;p37"/>
          <p:cNvSpPr txBox="1"/>
          <p:nvPr>
            <p:ph type="title"/>
          </p:nvPr>
        </p:nvSpPr>
        <p:spPr>
          <a:xfrm flipH="1">
            <a:off x="4192322" y="1103050"/>
            <a:ext cx="6000000" cy="1489800"/>
          </a:xfrm>
          <a:prstGeom prst="rect">
            <a:avLst/>
          </a:prstGeom>
        </p:spPr>
        <p:txBody>
          <a:bodyPr anchorCtr="0" anchor="t" bIns="116050" lIns="116050" spcFirstLastPara="1" rIns="116050" wrap="square" tIns="116050">
            <a:noAutofit/>
          </a:bodyPr>
          <a:lstStyle>
            <a:lvl1pPr lvl="0" rtl="0" algn="r">
              <a:spcBef>
                <a:spcPts val="0"/>
              </a:spcBef>
              <a:spcAft>
                <a:spcPts val="0"/>
              </a:spcAft>
              <a:buSzPts val="5000"/>
              <a:buNone/>
              <a:defRPr sz="96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pic>
        <p:nvPicPr>
          <p:cNvPr id="292" name="Google Shape;292;p37"/>
          <p:cNvPicPr preferRelativeResize="0"/>
          <p:nvPr/>
        </p:nvPicPr>
        <p:blipFill rotWithShape="1">
          <a:blip r:embed="rId2">
            <a:alphaModFix/>
          </a:blip>
          <a:srcRect b="26907" l="4778" r="7053" t="37669"/>
          <a:stretch/>
        </p:blipFill>
        <p:spPr>
          <a:xfrm>
            <a:off x="2084037" y="6302638"/>
            <a:ext cx="7350250" cy="1661051"/>
          </a:xfrm>
          <a:prstGeom prst="rect">
            <a:avLst/>
          </a:prstGeom>
          <a:noFill/>
          <a:ln>
            <a:noFill/>
          </a:ln>
        </p:spPr>
      </p:pic>
      <p:pic>
        <p:nvPicPr>
          <p:cNvPr id="293" name="Google Shape;293;p37"/>
          <p:cNvPicPr preferRelativeResize="0"/>
          <p:nvPr/>
        </p:nvPicPr>
        <p:blipFill rotWithShape="1">
          <a:blip r:embed="rId3">
            <a:alphaModFix/>
          </a:blip>
          <a:srcRect b="20819" l="0" r="0" t="21333"/>
          <a:stretch/>
        </p:blipFill>
        <p:spPr>
          <a:xfrm>
            <a:off x="-2498488" y="5562949"/>
            <a:ext cx="8714525" cy="2835626"/>
          </a:xfrm>
          <a:prstGeom prst="rect">
            <a:avLst/>
          </a:prstGeom>
          <a:noFill/>
          <a:ln>
            <a:noFill/>
          </a:ln>
        </p:spPr>
      </p:pic>
      <p:sp>
        <p:nvSpPr>
          <p:cNvPr id="294" name="Google Shape;294;p37"/>
          <p:cNvSpPr txBox="1"/>
          <p:nvPr/>
        </p:nvSpPr>
        <p:spPr>
          <a:xfrm flipH="1">
            <a:off x="5415122" y="4753600"/>
            <a:ext cx="4777200" cy="816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500">
                <a:solidFill>
                  <a:schemeClr val="dk1"/>
                </a:solidFill>
                <a:latin typeface="Roboto"/>
                <a:ea typeface="Roboto"/>
                <a:cs typeface="Roboto"/>
                <a:sym typeface="Roboto"/>
              </a:rPr>
              <a:t>CREDITS:</a:t>
            </a:r>
            <a:r>
              <a:rPr lang="en" sz="1500">
                <a:solidFill>
                  <a:schemeClr val="dk1"/>
                </a:solidFill>
                <a:latin typeface="Roboto"/>
                <a:ea typeface="Roboto"/>
                <a:cs typeface="Roboto"/>
                <a:sym typeface="Roboto"/>
              </a:rPr>
              <a:t> This presentation template was created by </a:t>
            </a:r>
            <a:r>
              <a:rPr b="1" lang="en" sz="1500">
                <a:solidFill>
                  <a:schemeClr val="dk1"/>
                </a:solidFill>
                <a:uFill>
                  <a:noFill/>
                </a:uFill>
                <a:latin typeface="Roboto"/>
                <a:ea typeface="Roboto"/>
                <a:cs typeface="Roboto"/>
                <a:sym typeface="Roboto"/>
                <a:hlinkClick r:id="rId4">
                  <a:extLst>
                    <a:ext uri="{A12FA001-AC4F-418D-AE19-62706E023703}">
                      <ahyp:hlinkClr val="tx"/>
                    </a:ext>
                  </a:extLst>
                </a:hlinkClick>
              </a:rPr>
              <a:t>Slidesgo</a:t>
            </a:r>
            <a:r>
              <a:rPr lang="en" sz="1500">
                <a:solidFill>
                  <a:schemeClr val="dk1"/>
                </a:solidFill>
                <a:latin typeface="Roboto"/>
                <a:ea typeface="Roboto"/>
                <a:cs typeface="Roboto"/>
                <a:sym typeface="Roboto"/>
              </a:rPr>
              <a:t>, and includes icons by </a:t>
            </a:r>
            <a:r>
              <a:rPr b="1" lang="en" sz="1500">
                <a:solidFill>
                  <a:schemeClr val="dk1"/>
                </a:solidFill>
                <a:uFill>
                  <a:noFill/>
                </a:uFill>
                <a:latin typeface="Roboto"/>
                <a:ea typeface="Roboto"/>
                <a:cs typeface="Roboto"/>
                <a:sym typeface="Roboto"/>
                <a:hlinkClick r:id="rId5">
                  <a:extLst>
                    <a:ext uri="{A12FA001-AC4F-418D-AE19-62706E023703}">
                      <ahyp:hlinkClr val="tx"/>
                    </a:ext>
                  </a:extLst>
                </a:hlinkClick>
              </a:rPr>
              <a:t>Flaticon</a:t>
            </a:r>
            <a:r>
              <a:rPr lang="en" sz="1500">
                <a:solidFill>
                  <a:schemeClr val="dk1"/>
                </a:solidFill>
                <a:latin typeface="Roboto"/>
                <a:ea typeface="Roboto"/>
                <a:cs typeface="Roboto"/>
                <a:sym typeface="Roboto"/>
              </a:rPr>
              <a:t>, and infographics &amp; images by </a:t>
            </a:r>
            <a:r>
              <a:rPr b="1" lang="en" sz="1500">
                <a:solidFill>
                  <a:schemeClr val="dk1"/>
                </a:solidFill>
                <a:uFill>
                  <a:noFill/>
                </a:uFill>
                <a:latin typeface="Roboto"/>
                <a:ea typeface="Roboto"/>
                <a:cs typeface="Roboto"/>
                <a:sym typeface="Roboto"/>
                <a:hlinkClick r:id="rId6">
                  <a:extLst>
                    <a:ext uri="{A12FA001-AC4F-418D-AE19-62706E023703}">
                      <ahyp:hlinkClr val="tx"/>
                    </a:ext>
                  </a:extLst>
                </a:hlinkClick>
              </a:rPr>
              <a:t>Freepik</a:t>
            </a:r>
            <a:r>
              <a:rPr lang="en" sz="1500">
                <a:solidFill>
                  <a:schemeClr val="dk1"/>
                </a:solidFill>
                <a:latin typeface="Roboto"/>
                <a:ea typeface="Roboto"/>
                <a:cs typeface="Roboto"/>
                <a:sym typeface="Roboto"/>
              </a:rPr>
              <a:t> </a:t>
            </a:r>
            <a:endParaRPr sz="1500">
              <a:solidFill>
                <a:schemeClr val="dk1"/>
              </a:solidFill>
              <a:latin typeface="Roboto"/>
              <a:ea typeface="Roboto"/>
              <a:cs typeface="Roboto"/>
              <a:sym typeface="Roboto"/>
            </a:endParaRPr>
          </a:p>
        </p:txBody>
      </p:sp>
      <p:pic>
        <p:nvPicPr>
          <p:cNvPr id="295" name="Google Shape;295;p37"/>
          <p:cNvPicPr preferRelativeResize="0"/>
          <p:nvPr/>
        </p:nvPicPr>
        <p:blipFill rotWithShape="1">
          <a:blip r:embed="rId7">
            <a:alphaModFix/>
          </a:blip>
          <a:srcRect b="26566" l="0" r="8424" t="21577"/>
          <a:stretch/>
        </p:blipFill>
        <p:spPr>
          <a:xfrm>
            <a:off x="2095238" y="5900774"/>
            <a:ext cx="8213477" cy="2616149"/>
          </a:xfrm>
          <a:prstGeom prst="rect">
            <a:avLst/>
          </a:prstGeom>
          <a:noFill/>
          <a:ln>
            <a:noFill/>
          </a:ln>
        </p:spPr>
      </p:pic>
      <p:pic>
        <p:nvPicPr>
          <p:cNvPr id="296" name="Google Shape;296;p37"/>
          <p:cNvPicPr preferRelativeResize="0"/>
          <p:nvPr/>
        </p:nvPicPr>
        <p:blipFill rotWithShape="1">
          <a:blip r:embed="rId8">
            <a:alphaModFix/>
          </a:blip>
          <a:srcRect b="33330" l="4789" r="2566" t="33369"/>
          <a:stretch/>
        </p:blipFill>
        <p:spPr>
          <a:xfrm flipH="1" rot="4">
            <a:off x="1959451" y="6093522"/>
            <a:ext cx="11033323" cy="2230659"/>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3">
    <p:spTree>
      <p:nvGrpSpPr>
        <p:cNvPr id="297" name="Shape 297"/>
        <p:cNvGrpSpPr/>
        <p:nvPr/>
      </p:nvGrpSpPr>
      <p:grpSpPr>
        <a:xfrm>
          <a:off x="0" y="0"/>
          <a:ext cx="0" cy="0"/>
          <a:chOff x="0" y="0"/>
          <a:chExt cx="0" cy="0"/>
        </a:xfrm>
      </p:grpSpPr>
      <p:pic>
        <p:nvPicPr>
          <p:cNvPr id="298" name="Google Shape;298;p38"/>
          <p:cNvPicPr preferRelativeResize="0"/>
          <p:nvPr/>
        </p:nvPicPr>
        <p:blipFill rotWithShape="1">
          <a:blip r:embed="rId2">
            <a:alphaModFix/>
          </a:blip>
          <a:srcRect b="20819" l="0" r="0" t="21333"/>
          <a:stretch/>
        </p:blipFill>
        <p:spPr>
          <a:xfrm>
            <a:off x="-1880600" y="5840849"/>
            <a:ext cx="8714525" cy="2835626"/>
          </a:xfrm>
          <a:prstGeom prst="rect">
            <a:avLst/>
          </a:prstGeom>
          <a:noFill/>
          <a:ln>
            <a:noFill/>
          </a:ln>
        </p:spPr>
      </p:pic>
      <p:pic>
        <p:nvPicPr>
          <p:cNvPr id="299" name="Google Shape;299;p38"/>
          <p:cNvPicPr preferRelativeResize="0"/>
          <p:nvPr/>
        </p:nvPicPr>
        <p:blipFill rotWithShape="1">
          <a:blip r:embed="rId3">
            <a:alphaModFix/>
          </a:blip>
          <a:srcRect b="26566" l="0" r="8424" t="21577"/>
          <a:stretch/>
        </p:blipFill>
        <p:spPr>
          <a:xfrm rot="371743">
            <a:off x="1269875" y="5321047"/>
            <a:ext cx="5861350" cy="1866977"/>
          </a:xfrm>
          <a:prstGeom prst="rect">
            <a:avLst/>
          </a:prstGeom>
          <a:noFill/>
          <a:ln>
            <a:noFill/>
          </a:ln>
        </p:spPr>
      </p:pic>
      <p:pic>
        <p:nvPicPr>
          <p:cNvPr id="300" name="Google Shape;300;p38"/>
          <p:cNvPicPr preferRelativeResize="0"/>
          <p:nvPr/>
        </p:nvPicPr>
        <p:blipFill rotWithShape="1">
          <a:blip r:embed="rId4">
            <a:alphaModFix/>
          </a:blip>
          <a:srcRect b="20819" l="0" r="0" t="21333"/>
          <a:stretch/>
        </p:blipFill>
        <p:spPr>
          <a:xfrm flipH="1">
            <a:off x="3777375" y="5438499"/>
            <a:ext cx="8714525" cy="2835626"/>
          </a:xfrm>
          <a:prstGeom prst="rect">
            <a:avLst/>
          </a:prstGeom>
          <a:noFill/>
          <a:ln>
            <a:noFill/>
          </a:ln>
        </p:spPr>
      </p:pic>
      <p:pic>
        <p:nvPicPr>
          <p:cNvPr id="301" name="Google Shape;301;p38"/>
          <p:cNvPicPr preferRelativeResize="0"/>
          <p:nvPr/>
        </p:nvPicPr>
        <p:blipFill rotWithShape="1">
          <a:blip r:embed="rId5">
            <a:alphaModFix/>
          </a:blip>
          <a:srcRect b="33330" l="4789" r="2566" t="33369"/>
          <a:stretch/>
        </p:blipFill>
        <p:spPr>
          <a:xfrm flipH="1" rot="-1110228">
            <a:off x="3569078" y="5524762"/>
            <a:ext cx="7219336" cy="1459551"/>
          </a:xfrm>
          <a:prstGeom prst="rect">
            <a:avLst/>
          </a:prstGeom>
          <a:noFill/>
          <a:ln>
            <a:noFill/>
          </a:ln>
        </p:spPr>
      </p:pic>
      <p:pic>
        <p:nvPicPr>
          <p:cNvPr id="302" name="Google Shape;302;p38"/>
          <p:cNvPicPr preferRelativeResize="0"/>
          <p:nvPr/>
        </p:nvPicPr>
        <p:blipFill rotWithShape="1">
          <a:blip r:embed="rId6">
            <a:alphaModFix/>
          </a:blip>
          <a:srcRect b="6908" l="40056" r="15721" t="5755"/>
          <a:stretch/>
        </p:blipFill>
        <p:spPr>
          <a:xfrm>
            <a:off x="-2306075" y="-1040350"/>
            <a:ext cx="4125125" cy="4582626"/>
          </a:xfrm>
          <a:prstGeom prst="rect">
            <a:avLst/>
          </a:prstGeom>
          <a:noFill/>
          <a:ln>
            <a:noFill/>
          </a:ln>
        </p:spPr>
      </p:pic>
      <p:pic>
        <p:nvPicPr>
          <p:cNvPr id="303" name="Google Shape;303;p38"/>
          <p:cNvPicPr preferRelativeResize="0"/>
          <p:nvPr/>
        </p:nvPicPr>
        <p:blipFill rotWithShape="1">
          <a:blip r:embed="rId7">
            <a:alphaModFix/>
          </a:blip>
          <a:srcRect b="32921" l="0" r="0" t="42810"/>
          <a:stretch/>
        </p:blipFill>
        <p:spPr>
          <a:xfrm flipH="1" rot="10800000">
            <a:off x="-169775" y="6347138"/>
            <a:ext cx="10692000" cy="1459574"/>
          </a:xfrm>
          <a:prstGeom prst="rect">
            <a:avLst/>
          </a:prstGeom>
          <a:noFill/>
          <a:ln>
            <a:noFill/>
          </a:ln>
        </p:spPr>
      </p:pic>
      <p:pic>
        <p:nvPicPr>
          <p:cNvPr id="304" name="Google Shape;304;p38"/>
          <p:cNvPicPr preferRelativeResize="0"/>
          <p:nvPr/>
        </p:nvPicPr>
        <p:blipFill rotWithShape="1">
          <a:blip r:embed="rId8">
            <a:alphaModFix/>
          </a:blip>
          <a:srcRect b="44400" l="0" r="0" t="36563"/>
          <a:stretch/>
        </p:blipFill>
        <p:spPr>
          <a:xfrm>
            <a:off x="-1123196" y="331502"/>
            <a:ext cx="6748877" cy="722650"/>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3_1">
    <p:spTree>
      <p:nvGrpSpPr>
        <p:cNvPr id="305" name="Shape 305"/>
        <p:cNvGrpSpPr/>
        <p:nvPr/>
      </p:nvGrpSpPr>
      <p:grpSpPr>
        <a:xfrm>
          <a:off x="0" y="0"/>
          <a:ext cx="0" cy="0"/>
          <a:chOff x="0" y="0"/>
          <a:chExt cx="0" cy="0"/>
        </a:xfrm>
      </p:grpSpPr>
      <p:pic>
        <p:nvPicPr>
          <p:cNvPr id="306" name="Google Shape;306;p39"/>
          <p:cNvPicPr preferRelativeResize="0"/>
          <p:nvPr/>
        </p:nvPicPr>
        <p:blipFill rotWithShape="1">
          <a:blip r:embed="rId2">
            <a:alphaModFix/>
          </a:blip>
          <a:srcRect b="26907" l="4778" r="7053" t="37669"/>
          <a:stretch/>
        </p:blipFill>
        <p:spPr>
          <a:xfrm>
            <a:off x="1975687" y="6051600"/>
            <a:ext cx="7350250" cy="1661051"/>
          </a:xfrm>
          <a:prstGeom prst="rect">
            <a:avLst/>
          </a:prstGeom>
          <a:noFill/>
          <a:ln>
            <a:noFill/>
          </a:ln>
        </p:spPr>
      </p:pic>
      <p:pic>
        <p:nvPicPr>
          <p:cNvPr id="307" name="Google Shape;307;p39"/>
          <p:cNvPicPr preferRelativeResize="0"/>
          <p:nvPr/>
        </p:nvPicPr>
        <p:blipFill rotWithShape="1">
          <a:blip r:embed="rId3">
            <a:alphaModFix/>
          </a:blip>
          <a:srcRect b="20819" l="0" r="0" t="21333"/>
          <a:stretch/>
        </p:blipFill>
        <p:spPr>
          <a:xfrm>
            <a:off x="-2498488" y="5562949"/>
            <a:ext cx="8714525" cy="2835626"/>
          </a:xfrm>
          <a:prstGeom prst="rect">
            <a:avLst/>
          </a:prstGeom>
          <a:noFill/>
          <a:ln>
            <a:noFill/>
          </a:ln>
        </p:spPr>
      </p:pic>
      <p:pic>
        <p:nvPicPr>
          <p:cNvPr id="308" name="Google Shape;308;p39"/>
          <p:cNvPicPr preferRelativeResize="0"/>
          <p:nvPr/>
        </p:nvPicPr>
        <p:blipFill rotWithShape="1">
          <a:blip r:embed="rId4">
            <a:alphaModFix/>
          </a:blip>
          <a:srcRect b="26566" l="0" r="8424" t="21577"/>
          <a:stretch/>
        </p:blipFill>
        <p:spPr>
          <a:xfrm flipH="1">
            <a:off x="4160800" y="5626349"/>
            <a:ext cx="8213477" cy="2616149"/>
          </a:xfrm>
          <a:prstGeom prst="rect">
            <a:avLst/>
          </a:prstGeom>
          <a:noFill/>
          <a:ln>
            <a:noFill/>
          </a:ln>
        </p:spPr>
      </p:pic>
      <p:pic>
        <p:nvPicPr>
          <p:cNvPr id="309" name="Google Shape;309;p39"/>
          <p:cNvPicPr preferRelativeResize="0"/>
          <p:nvPr/>
        </p:nvPicPr>
        <p:blipFill rotWithShape="1">
          <a:blip r:embed="rId5">
            <a:alphaModFix/>
          </a:blip>
          <a:srcRect b="33330" l="4789" r="2566" t="33369"/>
          <a:stretch/>
        </p:blipFill>
        <p:spPr>
          <a:xfrm rot="379211">
            <a:off x="833768" y="5707512"/>
            <a:ext cx="7219335" cy="1459551"/>
          </a:xfrm>
          <a:prstGeom prst="rect">
            <a:avLst/>
          </a:prstGeom>
          <a:noFill/>
          <a:ln>
            <a:noFill/>
          </a:ln>
        </p:spPr>
      </p:pic>
      <p:pic>
        <p:nvPicPr>
          <p:cNvPr id="310" name="Google Shape;310;p39"/>
          <p:cNvPicPr preferRelativeResize="0"/>
          <p:nvPr/>
        </p:nvPicPr>
        <p:blipFill rotWithShape="1">
          <a:blip r:embed="rId6">
            <a:alphaModFix/>
          </a:blip>
          <a:srcRect b="6908" l="40056" r="15721" t="5755"/>
          <a:stretch/>
        </p:blipFill>
        <p:spPr>
          <a:xfrm rot="-2347440">
            <a:off x="8726127" y="2405763"/>
            <a:ext cx="3648375" cy="4053025"/>
          </a:xfrm>
          <a:prstGeom prst="rect">
            <a:avLst/>
          </a:prstGeom>
          <a:noFill/>
          <a:ln>
            <a:noFill/>
          </a:ln>
        </p:spPr>
      </p:pic>
      <p:pic>
        <p:nvPicPr>
          <p:cNvPr id="311" name="Google Shape;311;p39"/>
          <p:cNvPicPr preferRelativeResize="0"/>
          <p:nvPr/>
        </p:nvPicPr>
        <p:blipFill rotWithShape="1">
          <a:blip r:embed="rId7">
            <a:alphaModFix/>
          </a:blip>
          <a:srcRect b="12283" l="32677" r="24081" t="4886"/>
          <a:stretch/>
        </p:blipFill>
        <p:spPr>
          <a:xfrm flipH="1">
            <a:off x="572147" y="-2103075"/>
            <a:ext cx="3301277" cy="355712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512075" y="520125"/>
            <a:ext cx="9692700" cy="7665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sp>
        <p:nvSpPr>
          <p:cNvPr id="40" name="Google Shape;40;p5"/>
          <p:cNvSpPr txBox="1"/>
          <p:nvPr>
            <p:ph idx="1" type="subTitle"/>
          </p:nvPr>
        </p:nvSpPr>
        <p:spPr>
          <a:xfrm>
            <a:off x="958950" y="2562700"/>
            <a:ext cx="4167000" cy="2711400"/>
          </a:xfrm>
          <a:prstGeom prst="rect">
            <a:avLst/>
          </a:prstGeom>
          <a:ln>
            <a:noFill/>
          </a:ln>
        </p:spPr>
        <p:txBody>
          <a:bodyPr anchorCtr="0" anchor="t" bIns="116050" lIns="116050" spcFirstLastPara="1" rIns="116050" wrap="square" tIns="116050">
            <a:noAutofit/>
          </a:bodyPr>
          <a:lstStyle>
            <a:lvl1pPr lvl="0" rtl="0" algn="ctr">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sp>
        <p:nvSpPr>
          <p:cNvPr id="41" name="Google Shape;41;p5"/>
          <p:cNvSpPr txBox="1"/>
          <p:nvPr>
            <p:ph idx="2" type="subTitle"/>
          </p:nvPr>
        </p:nvSpPr>
        <p:spPr>
          <a:xfrm>
            <a:off x="5566069" y="2562700"/>
            <a:ext cx="4167000" cy="2711400"/>
          </a:xfrm>
          <a:prstGeom prst="rect">
            <a:avLst/>
          </a:prstGeom>
          <a:ln>
            <a:noFill/>
          </a:ln>
        </p:spPr>
        <p:txBody>
          <a:bodyPr anchorCtr="0" anchor="t" bIns="116050" lIns="116050" spcFirstLastPara="1" rIns="116050" wrap="square" tIns="116050">
            <a:noAutofit/>
          </a:bodyPr>
          <a:lstStyle>
            <a:lvl1pPr lvl="0" rtl="0" algn="ctr">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pic>
        <p:nvPicPr>
          <p:cNvPr id="42" name="Google Shape;42;p5"/>
          <p:cNvPicPr preferRelativeResize="0"/>
          <p:nvPr/>
        </p:nvPicPr>
        <p:blipFill rotWithShape="1">
          <a:blip r:embed="rId2">
            <a:alphaModFix/>
          </a:blip>
          <a:srcRect b="12283" l="32677" r="24081" t="4886"/>
          <a:stretch/>
        </p:blipFill>
        <p:spPr>
          <a:xfrm>
            <a:off x="-2436200" y="1588462"/>
            <a:ext cx="3301277" cy="3557126"/>
          </a:xfrm>
          <a:prstGeom prst="rect">
            <a:avLst/>
          </a:prstGeom>
          <a:noFill/>
          <a:ln>
            <a:noFill/>
          </a:ln>
        </p:spPr>
      </p:pic>
      <p:pic>
        <p:nvPicPr>
          <p:cNvPr id="43" name="Google Shape;43;p5"/>
          <p:cNvPicPr preferRelativeResize="0"/>
          <p:nvPr/>
        </p:nvPicPr>
        <p:blipFill rotWithShape="1">
          <a:blip r:embed="rId3">
            <a:alphaModFix/>
          </a:blip>
          <a:srcRect b="20819" l="0" r="0" t="21333"/>
          <a:stretch/>
        </p:blipFill>
        <p:spPr>
          <a:xfrm>
            <a:off x="-2070825" y="5794099"/>
            <a:ext cx="8714525" cy="2835626"/>
          </a:xfrm>
          <a:prstGeom prst="rect">
            <a:avLst/>
          </a:prstGeom>
          <a:noFill/>
          <a:ln>
            <a:noFill/>
          </a:ln>
        </p:spPr>
      </p:pic>
      <p:pic>
        <p:nvPicPr>
          <p:cNvPr id="44" name="Google Shape;44;p5"/>
          <p:cNvPicPr preferRelativeResize="0"/>
          <p:nvPr/>
        </p:nvPicPr>
        <p:blipFill rotWithShape="1">
          <a:blip r:embed="rId4">
            <a:alphaModFix/>
          </a:blip>
          <a:srcRect b="32921" l="0" r="0" t="42810"/>
          <a:stretch/>
        </p:blipFill>
        <p:spPr>
          <a:xfrm flipH="1" rot="10800000">
            <a:off x="-2959725" y="6241438"/>
            <a:ext cx="10692000" cy="1459574"/>
          </a:xfrm>
          <a:prstGeom prst="rect">
            <a:avLst/>
          </a:prstGeom>
          <a:noFill/>
          <a:ln>
            <a:noFill/>
          </a:ln>
        </p:spPr>
      </p:pic>
      <p:pic>
        <p:nvPicPr>
          <p:cNvPr id="45" name="Google Shape;45;p5"/>
          <p:cNvPicPr preferRelativeResize="0"/>
          <p:nvPr/>
        </p:nvPicPr>
        <p:blipFill rotWithShape="1">
          <a:blip r:embed="rId5">
            <a:alphaModFix/>
          </a:blip>
          <a:srcRect b="33330" l="4789" r="2566" t="33369"/>
          <a:stretch/>
        </p:blipFill>
        <p:spPr>
          <a:xfrm>
            <a:off x="2051443" y="6354550"/>
            <a:ext cx="7219334" cy="1459550"/>
          </a:xfrm>
          <a:prstGeom prst="rect">
            <a:avLst/>
          </a:prstGeom>
          <a:noFill/>
          <a:ln>
            <a:noFill/>
          </a:ln>
        </p:spPr>
      </p:pic>
      <p:pic>
        <p:nvPicPr>
          <p:cNvPr id="46" name="Google Shape;46;p5"/>
          <p:cNvPicPr preferRelativeResize="0"/>
          <p:nvPr/>
        </p:nvPicPr>
        <p:blipFill rotWithShape="1">
          <a:blip r:embed="rId6">
            <a:alphaModFix/>
          </a:blip>
          <a:srcRect b="26566" l="0" r="8424" t="21577"/>
          <a:stretch/>
        </p:blipFill>
        <p:spPr>
          <a:xfrm flipH="1">
            <a:off x="4723925" y="5652500"/>
            <a:ext cx="9791602" cy="311882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6"/>
          <p:cNvSpPr txBox="1"/>
          <p:nvPr>
            <p:ph type="title"/>
          </p:nvPr>
        </p:nvSpPr>
        <p:spPr>
          <a:xfrm>
            <a:off x="512075" y="520125"/>
            <a:ext cx="9692700" cy="7665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pic>
        <p:nvPicPr>
          <p:cNvPr id="49" name="Google Shape;49;p6"/>
          <p:cNvPicPr preferRelativeResize="0"/>
          <p:nvPr/>
        </p:nvPicPr>
        <p:blipFill rotWithShape="1">
          <a:blip r:embed="rId2">
            <a:alphaModFix/>
          </a:blip>
          <a:srcRect b="20819" l="0" r="0" t="21333"/>
          <a:stretch/>
        </p:blipFill>
        <p:spPr>
          <a:xfrm>
            <a:off x="-2036900" y="6326224"/>
            <a:ext cx="8714525" cy="2835626"/>
          </a:xfrm>
          <a:prstGeom prst="rect">
            <a:avLst/>
          </a:prstGeom>
          <a:noFill/>
          <a:ln>
            <a:noFill/>
          </a:ln>
        </p:spPr>
      </p:pic>
      <p:pic>
        <p:nvPicPr>
          <p:cNvPr id="50" name="Google Shape;50;p6"/>
          <p:cNvPicPr preferRelativeResize="0"/>
          <p:nvPr/>
        </p:nvPicPr>
        <p:blipFill rotWithShape="1">
          <a:blip r:embed="rId3">
            <a:alphaModFix/>
          </a:blip>
          <a:srcRect b="6908" l="40056" r="15721" t="5755"/>
          <a:stretch/>
        </p:blipFill>
        <p:spPr>
          <a:xfrm rot="608900">
            <a:off x="9504150" y="3857625"/>
            <a:ext cx="4125127" cy="4582626"/>
          </a:xfrm>
          <a:prstGeom prst="rect">
            <a:avLst/>
          </a:prstGeom>
          <a:noFill/>
          <a:ln>
            <a:noFill/>
          </a:ln>
        </p:spPr>
      </p:pic>
      <p:pic>
        <p:nvPicPr>
          <p:cNvPr id="51" name="Google Shape;51;p6"/>
          <p:cNvPicPr preferRelativeResize="0"/>
          <p:nvPr/>
        </p:nvPicPr>
        <p:blipFill rotWithShape="1">
          <a:blip r:embed="rId4">
            <a:alphaModFix/>
          </a:blip>
          <a:srcRect b="20819" l="0" r="0" t="21333"/>
          <a:stretch/>
        </p:blipFill>
        <p:spPr>
          <a:xfrm>
            <a:off x="2977575" y="6510624"/>
            <a:ext cx="8714525" cy="2835626"/>
          </a:xfrm>
          <a:prstGeom prst="rect">
            <a:avLst/>
          </a:prstGeom>
          <a:noFill/>
          <a:ln>
            <a:noFill/>
          </a:ln>
        </p:spPr>
      </p:pic>
      <p:pic>
        <p:nvPicPr>
          <p:cNvPr id="52" name="Google Shape;52;p6"/>
          <p:cNvPicPr preferRelativeResize="0"/>
          <p:nvPr/>
        </p:nvPicPr>
        <p:blipFill rotWithShape="1">
          <a:blip r:embed="rId5">
            <a:alphaModFix/>
          </a:blip>
          <a:srcRect b="32921" l="0" r="0" t="42810"/>
          <a:stretch/>
        </p:blipFill>
        <p:spPr>
          <a:xfrm rot="10800000">
            <a:off x="1328950" y="6726763"/>
            <a:ext cx="10692000" cy="1459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sp>
        <p:nvSpPr>
          <p:cNvPr id="54" name="Google Shape;54;p7"/>
          <p:cNvSpPr txBox="1"/>
          <p:nvPr>
            <p:ph type="title"/>
          </p:nvPr>
        </p:nvSpPr>
        <p:spPr>
          <a:xfrm>
            <a:off x="512075" y="1887700"/>
            <a:ext cx="4437600" cy="2362500"/>
          </a:xfrm>
          <a:prstGeom prst="rect">
            <a:avLst/>
          </a:prstGeom>
        </p:spPr>
        <p:txBody>
          <a:bodyPr anchorCtr="0" anchor="t" bIns="116050" lIns="116050" spcFirstLastPara="1" rIns="116050" wrap="square" tIns="116050">
            <a:noAutofit/>
          </a:bodyPr>
          <a:lstStyle>
            <a:lvl1pPr lvl="0" rtl="0">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sp>
        <p:nvSpPr>
          <p:cNvPr id="55" name="Google Shape;55;p7"/>
          <p:cNvSpPr txBox="1"/>
          <p:nvPr>
            <p:ph idx="1" type="subTitle"/>
          </p:nvPr>
        </p:nvSpPr>
        <p:spPr>
          <a:xfrm>
            <a:off x="512075" y="4305550"/>
            <a:ext cx="4437600" cy="1289100"/>
          </a:xfrm>
          <a:prstGeom prst="rect">
            <a:avLst/>
          </a:prstGeom>
          <a:ln>
            <a:noFill/>
          </a:ln>
        </p:spPr>
        <p:txBody>
          <a:bodyPr anchorCtr="0" anchor="t" bIns="116050" lIns="116050" spcFirstLastPara="1" rIns="116050" wrap="square" tIns="116050">
            <a:noAutofit/>
          </a:bodyPr>
          <a:lstStyle>
            <a:lvl1pPr lvl="0" rtl="0">
              <a:lnSpc>
                <a:spcPct val="100000"/>
              </a:lnSpc>
              <a:spcBef>
                <a:spcPts val="0"/>
              </a:spcBef>
              <a:spcAft>
                <a:spcPts val="0"/>
              </a:spcAft>
              <a:buSzPts val="2000"/>
              <a:buNone/>
              <a:defRPr sz="22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pic>
        <p:nvPicPr>
          <p:cNvPr id="56" name="Google Shape;56;p7"/>
          <p:cNvPicPr preferRelativeResize="0"/>
          <p:nvPr/>
        </p:nvPicPr>
        <p:blipFill rotWithShape="1">
          <a:blip r:embed="rId2">
            <a:alphaModFix/>
          </a:blip>
          <a:srcRect b="26907" l="4778" r="7053" t="37669"/>
          <a:stretch/>
        </p:blipFill>
        <p:spPr>
          <a:xfrm flipH="1">
            <a:off x="543002" y="6339175"/>
            <a:ext cx="8426098" cy="1904175"/>
          </a:xfrm>
          <a:prstGeom prst="rect">
            <a:avLst/>
          </a:prstGeom>
          <a:noFill/>
          <a:ln>
            <a:noFill/>
          </a:ln>
        </p:spPr>
      </p:pic>
      <p:pic>
        <p:nvPicPr>
          <p:cNvPr id="57" name="Google Shape;57;p7"/>
          <p:cNvPicPr preferRelativeResize="0"/>
          <p:nvPr/>
        </p:nvPicPr>
        <p:blipFill rotWithShape="1">
          <a:blip r:embed="rId3">
            <a:alphaModFix/>
          </a:blip>
          <a:srcRect b="6908" l="40056" r="15721" t="5755"/>
          <a:stretch/>
        </p:blipFill>
        <p:spPr>
          <a:xfrm rot="1181077">
            <a:off x="3005663" y="-2598338"/>
            <a:ext cx="4125128" cy="4582626"/>
          </a:xfrm>
          <a:prstGeom prst="rect">
            <a:avLst/>
          </a:prstGeom>
          <a:noFill/>
          <a:ln>
            <a:noFill/>
          </a:ln>
        </p:spPr>
      </p:pic>
      <p:pic>
        <p:nvPicPr>
          <p:cNvPr id="58" name="Google Shape;58;p7"/>
          <p:cNvPicPr preferRelativeResize="0"/>
          <p:nvPr/>
        </p:nvPicPr>
        <p:blipFill rotWithShape="1">
          <a:blip r:embed="rId4">
            <a:alphaModFix/>
          </a:blip>
          <a:srcRect b="20819" l="0" r="0" t="21333"/>
          <a:stretch/>
        </p:blipFill>
        <p:spPr>
          <a:xfrm flipH="1">
            <a:off x="4398362" y="5594649"/>
            <a:ext cx="8714525" cy="2835626"/>
          </a:xfrm>
          <a:prstGeom prst="rect">
            <a:avLst/>
          </a:prstGeom>
          <a:noFill/>
          <a:ln>
            <a:noFill/>
          </a:ln>
        </p:spPr>
      </p:pic>
      <p:pic>
        <p:nvPicPr>
          <p:cNvPr id="59" name="Google Shape;59;p7"/>
          <p:cNvPicPr preferRelativeResize="0"/>
          <p:nvPr/>
        </p:nvPicPr>
        <p:blipFill rotWithShape="1">
          <a:blip r:embed="rId5">
            <a:alphaModFix/>
          </a:blip>
          <a:srcRect b="26566" l="0" r="8424" t="21577"/>
          <a:stretch/>
        </p:blipFill>
        <p:spPr>
          <a:xfrm>
            <a:off x="-1547798" y="6106028"/>
            <a:ext cx="6960648" cy="2217110"/>
          </a:xfrm>
          <a:prstGeom prst="rect">
            <a:avLst/>
          </a:prstGeom>
          <a:noFill/>
          <a:ln>
            <a:noFill/>
          </a:ln>
        </p:spPr>
      </p:pic>
      <p:pic>
        <p:nvPicPr>
          <p:cNvPr id="60" name="Google Shape;60;p7"/>
          <p:cNvPicPr preferRelativeResize="0"/>
          <p:nvPr/>
        </p:nvPicPr>
        <p:blipFill rotWithShape="1">
          <a:blip r:embed="rId6">
            <a:alphaModFix/>
          </a:blip>
          <a:srcRect b="32921" l="0" r="0" t="42810"/>
          <a:stretch/>
        </p:blipFill>
        <p:spPr>
          <a:xfrm rot="10800000">
            <a:off x="529350" y="-43987"/>
            <a:ext cx="10692000" cy="1459574"/>
          </a:xfrm>
          <a:prstGeom prst="rect">
            <a:avLst/>
          </a:prstGeom>
          <a:noFill/>
          <a:ln>
            <a:noFill/>
          </a:ln>
        </p:spPr>
      </p:pic>
      <p:sp>
        <p:nvSpPr>
          <p:cNvPr id="61" name="Google Shape;61;p7"/>
          <p:cNvSpPr/>
          <p:nvPr>
            <p:ph idx="2" type="pic"/>
          </p:nvPr>
        </p:nvSpPr>
        <p:spPr>
          <a:xfrm>
            <a:off x="5406450" y="1450950"/>
            <a:ext cx="4696200" cy="4778700"/>
          </a:xfrm>
          <a:prstGeom prst="ellipse">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2" name="Shape 62"/>
        <p:cNvGrpSpPr/>
        <p:nvPr/>
      </p:nvGrpSpPr>
      <p:grpSpPr>
        <a:xfrm>
          <a:off x="0" y="0"/>
          <a:ext cx="0" cy="0"/>
          <a:chOff x="0" y="0"/>
          <a:chExt cx="0" cy="0"/>
        </a:xfrm>
      </p:grpSpPr>
      <p:sp>
        <p:nvSpPr>
          <p:cNvPr id="63" name="Google Shape;63;p8"/>
          <p:cNvSpPr txBox="1"/>
          <p:nvPr>
            <p:ph type="title"/>
          </p:nvPr>
        </p:nvSpPr>
        <p:spPr>
          <a:xfrm>
            <a:off x="2746625" y="1995675"/>
            <a:ext cx="7445700" cy="3271500"/>
          </a:xfrm>
          <a:prstGeom prst="rect">
            <a:avLst/>
          </a:prstGeom>
        </p:spPr>
        <p:txBody>
          <a:bodyPr anchorCtr="0" anchor="t" bIns="116050" lIns="116050" spcFirstLastPara="1" rIns="116050" wrap="square" tIns="116050">
            <a:noAutofit/>
          </a:bodyPr>
          <a:lstStyle>
            <a:lvl1pPr lvl="0" algn="r">
              <a:spcBef>
                <a:spcPts val="0"/>
              </a:spcBef>
              <a:spcAft>
                <a:spcPts val="0"/>
              </a:spcAft>
              <a:buSzPts val="6100"/>
              <a:buNone/>
              <a:defRPr sz="9700"/>
            </a:lvl1pPr>
            <a:lvl2pPr lvl="1">
              <a:spcBef>
                <a:spcPts val="0"/>
              </a:spcBef>
              <a:spcAft>
                <a:spcPts val="0"/>
              </a:spcAft>
              <a:buSzPts val="6100"/>
              <a:buNone/>
              <a:defRPr sz="6100"/>
            </a:lvl2pPr>
            <a:lvl3pPr lvl="2">
              <a:spcBef>
                <a:spcPts val="0"/>
              </a:spcBef>
              <a:spcAft>
                <a:spcPts val="0"/>
              </a:spcAft>
              <a:buSzPts val="6100"/>
              <a:buNone/>
              <a:defRPr sz="6100"/>
            </a:lvl3pPr>
            <a:lvl4pPr lvl="3">
              <a:spcBef>
                <a:spcPts val="0"/>
              </a:spcBef>
              <a:spcAft>
                <a:spcPts val="0"/>
              </a:spcAft>
              <a:buSzPts val="6100"/>
              <a:buNone/>
              <a:defRPr sz="6100"/>
            </a:lvl4pPr>
            <a:lvl5pPr lvl="4">
              <a:spcBef>
                <a:spcPts val="0"/>
              </a:spcBef>
              <a:spcAft>
                <a:spcPts val="0"/>
              </a:spcAft>
              <a:buSzPts val="6100"/>
              <a:buNone/>
              <a:defRPr sz="6100"/>
            </a:lvl5pPr>
            <a:lvl6pPr lvl="5">
              <a:spcBef>
                <a:spcPts val="0"/>
              </a:spcBef>
              <a:spcAft>
                <a:spcPts val="0"/>
              </a:spcAft>
              <a:buSzPts val="6100"/>
              <a:buNone/>
              <a:defRPr sz="6100"/>
            </a:lvl6pPr>
            <a:lvl7pPr lvl="6">
              <a:spcBef>
                <a:spcPts val="0"/>
              </a:spcBef>
              <a:spcAft>
                <a:spcPts val="0"/>
              </a:spcAft>
              <a:buSzPts val="6100"/>
              <a:buNone/>
              <a:defRPr sz="6100"/>
            </a:lvl7pPr>
            <a:lvl8pPr lvl="7">
              <a:spcBef>
                <a:spcPts val="0"/>
              </a:spcBef>
              <a:spcAft>
                <a:spcPts val="0"/>
              </a:spcAft>
              <a:buSzPts val="6100"/>
              <a:buNone/>
              <a:defRPr sz="6100"/>
            </a:lvl8pPr>
            <a:lvl9pPr lvl="8">
              <a:spcBef>
                <a:spcPts val="0"/>
              </a:spcBef>
              <a:spcAft>
                <a:spcPts val="0"/>
              </a:spcAft>
              <a:buSzPts val="6100"/>
              <a:buNone/>
              <a:defRPr sz="6100"/>
            </a:lvl9pPr>
          </a:lstStyle>
          <a:p/>
        </p:txBody>
      </p:sp>
      <p:pic>
        <p:nvPicPr>
          <p:cNvPr id="64" name="Google Shape;64;p8"/>
          <p:cNvPicPr preferRelativeResize="0"/>
          <p:nvPr/>
        </p:nvPicPr>
        <p:blipFill rotWithShape="1">
          <a:blip r:embed="rId2">
            <a:alphaModFix/>
          </a:blip>
          <a:srcRect b="6908" l="40056" r="15721" t="5755"/>
          <a:stretch/>
        </p:blipFill>
        <p:spPr>
          <a:xfrm rot="-2347440">
            <a:off x="7253627" y="-2365512"/>
            <a:ext cx="3648375" cy="4053025"/>
          </a:xfrm>
          <a:prstGeom prst="rect">
            <a:avLst/>
          </a:prstGeom>
          <a:noFill/>
          <a:ln>
            <a:noFill/>
          </a:ln>
        </p:spPr>
      </p:pic>
      <p:pic>
        <p:nvPicPr>
          <p:cNvPr id="65" name="Google Shape;65;p8"/>
          <p:cNvPicPr preferRelativeResize="0"/>
          <p:nvPr/>
        </p:nvPicPr>
        <p:blipFill rotWithShape="1">
          <a:blip r:embed="rId3">
            <a:alphaModFix/>
          </a:blip>
          <a:srcRect b="33330" l="4789" r="2566" t="33369"/>
          <a:stretch/>
        </p:blipFill>
        <p:spPr>
          <a:xfrm flipH="1">
            <a:off x="1662230" y="69650"/>
            <a:ext cx="7219334" cy="14595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6" name="Shape 66"/>
        <p:cNvGrpSpPr/>
        <p:nvPr/>
      </p:nvGrpSpPr>
      <p:grpSpPr>
        <a:xfrm>
          <a:off x="0" y="0"/>
          <a:ext cx="0" cy="0"/>
          <a:chOff x="0" y="0"/>
          <a:chExt cx="0" cy="0"/>
        </a:xfrm>
      </p:grpSpPr>
      <p:sp>
        <p:nvSpPr>
          <p:cNvPr id="67" name="Google Shape;67;p9"/>
          <p:cNvSpPr txBox="1"/>
          <p:nvPr>
            <p:ph type="title"/>
          </p:nvPr>
        </p:nvSpPr>
        <p:spPr>
          <a:xfrm>
            <a:off x="2468991" y="2192900"/>
            <a:ext cx="5646000" cy="1050000"/>
          </a:xfrm>
          <a:prstGeom prst="rect">
            <a:avLst/>
          </a:prstGeom>
        </p:spPr>
        <p:txBody>
          <a:bodyPr anchorCtr="0" anchor="t" bIns="116050" lIns="116050" spcFirstLastPara="1" rIns="116050" wrap="square" tIns="116050">
            <a:noAutofit/>
          </a:bodyPr>
          <a:lstStyle>
            <a:lvl1pPr lvl="0" algn="ctr">
              <a:spcBef>
                <a:spcPts val="0"/>
              </a:spcBef>
              <a:spcAft>
                <a:spcPts val="0"/>
              </a:spcAft>
              <a:buSzPts val="5300"/>
              <a:buNone/>
              <a:defRPr sz="58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p:txBody>
      </p:sp>
      <p:sp>
        <p:nvSpPr>
          <p:cNvPr id="68" name="Google Shape;68;p9"/>
          <p:cNvSpPr txBox="1"/>
          <p:nvPr>
            <p:ph idx="1" type="subTitle"/>
          </p:nvPr>
        </p:nvSpPr>
        <p:spPr>
          <a:xfrm>
            <a:off x="2468988" y="3178000"/>
            <a:ext cx="5646000" cy="1970100"/>
          </a:xfrm>
          <a:prstGeom prst="rect">
            <a:avLst/>
          </a:prstGeom>
        </p:spPr>
        <p:txBody>
          <a:bodyPr anchorCtr="0" anchor="t" bIns="116050" lIns="116050" spcFirstLastPara="1" rIns="116050" wrap="square" tIns="116050">
            <a:noAutofit/>
          </a:bodyPr>
          <a:lstStyle>
            <a:lvl1pPr lvl="0" algn="ctr">
              <a:lnSpc>
                <a:spcPct val="100000"/>
              </a:lnSpc>
              <a:spcBef>
                <a:spcPts val="0"/>
              </a:spcBef>
              <a:spcAft>
                <a:spcPts val="0"/>
              </a:spcAft>
              <a:buSzPts val="2700"/>
              <a:buNone/>
              <a:defRPr sz="2200"/>
            </a:lvl1pPr>
            <a:lvl2pPr lvl="1" algn="ctr">
              <a:lnSpc>
                <a:spcPct val="100000"/>
              </a:lnSpc>
              <a:spcBef>
                <a:spcPts val="0"/>
              </a:spcBef>
              <a:spcAft>
                <a:spcPts val="0"/>
              </a:spcAft>
              <a:buSzPts val="2700"/>
              <a:buNone/>
              <a:defRPr sz="2700"/>
            </a:lvl2pPr>
            <a:lvl3pPr lvl="2" algn="ctr">
              <a:lnSpc>
                <a:spcPct val="100000"/>
              </a:lnSpc>
              <a:spcBef>
                <a:spcPts val="0"/>
              </a:spcBef>
              <a:spcAft>
                <a:spcPts val="0"/>
              </a:spcAft>
              <a:buSzPts val="2700"/>
              <a:buNone/>
              <a:defRPr sz="2700"/>
            </a:lvl3pPr>
            <a:lvl4pPr lvl="3" algn="ctr">
              <a:lnSpc>
                <a:spcPct val="100000"/>
              </a:lnSpc>
              <a:spcBef>
                <a:spcPts val="0"/>
              </a:spcBef>
              <a:spcAft>
                <a:spcPts val="0"/>
              </a:spcAft>
              <a:buSzPts val="2700"/>
              <a:buNone/>
              <a:defRPr sz="2700"/>
            </a:lvl4pPr>
            <a:lvl5pPr lvl="4" algn="ctr">
              <a:lnSpc>
                <a:spcPct val="100000"/>
              </a:lnSpc>
              <a:spcBef>
                <a:spcPts val="0"/>
              </a:spcBef>
              <a:spcAft>
                <a:spcPts val="0"/>
              </a:spcAft>
              <a:buSzPts val="2700"/>
              <a:buNone/>
              <a:defRPr sz="2700"/>
            </a:lvl5pPr>
            <a:lvl6pPr lvl="5" algn="ctr">
              <a:lnSpc>
                <a:spcPct val="100000"/>
              </a:lnSpc>
              <a:spcBef>
                <a:spcPts val="0"/>
              </a:spcBef>
              <a:spcAft>
                <a:spcPts val="0"/>
              </a:spcAft>
              <a:buSzPts val="2700"/>
              <a:buNone/>
              <a:defRPr sz="2700"/>
            </a:lvl6pPr>
            <a:lvl7pPr lvl="6" algn="ctr">
              <a:lnSpc>
                <a:spcPct val="100000"/>
              </a:lnSpc>
              <a:spcBef>
                <a:spcPts val="0"/>
              </a:spcBef>
              <a:spcAft>
                <a:spcPts val="0"/>
              </a:spcAft>
              <a:buSzPts val="2700"/>
              <a:buNone/>
              <a:defRPr sz="2700"/>
            </a:lvl7pPr>
            <a:lvl8pPr lvl="7" algn="ctr">
              <a:lnSpc>
                <a:spcPct val="100000"/>
              </a:lnSpc>
              <a:spcBef>
                <a:spcPts val="0"/>
              </a:spcBef>
              <a:spcAft>
                <a:spcPts val="0"/>
              </a:spcAft>
              <a:buSzPts val="2700"/>
              <a:buNone/>
              <a:defRPr sz="2700"/>
            </a:lvl8pPr>
            <a:lvl9pPr lvl="8" algn="ctr">
              <a:lnSpc>
                <a:spcPct val="100000"/>
              </a:lnSpc>
              <a:spcBef>
                <a:spcPts val="0"/>
              </a:spcBef>
              <a:spcAft>
                <a:spcPts val="0"/>
              </a:spcAft>
              <a:buSzPts val="2700"/>
              <a:buNone/>
              <a:defRPr sz="2700"/>
            </a:lvl9pPr>
          </a:lstStyle>
          <a:p/>
        </p:txBody>
      </p:sp>
      <p:pic>
        <p:nvPicPr>
          <p:cNvPr id="69" name="Google Shape;69;p9"/>
          <p:cNvPicPr preferRelativeResize="0"/>
          <p:nvPr/>
        </p:nvPicPr>
        <p:blipFill rotWithShape="1">
          <a:blip r:embed="rId2">
            <a:alphaModFix/>
          </a:blip>
          <a:srcRect b="20819" l="0" r="0" t="21333"/>
          <a:stretch/>
        </p:blipFill>
        <p:spPr>
          <a:xfrm>
            <a:off x="-1218250" y="5458499"/>
            <a:ext cx="8714525" cy="2835626"/>
          </a:xfrm>
          <a:prstGeom prst="rect">
            <a:avLst/>
          </a:prstGeom>
          <a:noFill/>
          <a:ln>
            <a:noFill/>
          </a:ln>
        </p:spPr>
      </p:pic>
      <p:pic>
        <p:nvPicPr>
          <p:cNvPr id="70" name="Google Shape;70;p9"/>
          <p:cNvPicPr preferRelativeResize="0"/>
          <p:nvPr/>
        </p:nvPicPr>
        <p:blipFill rotWithShape="1">
          <a:blip r:embed="rId3">
            <a:alphaModFix/>
          </a:blip>
          <a:srcRect b="26566" l="0" r="8424" t="21577"/>
          <a:stretch/>
        </p:blipFill>
        <p:spPr>
          <a:xfrm rot="371743">
            <a:off x="-638625" y="5214097"/>
            <a:ext cx="5861350" cy="1866977"/>
          </a:xfrm>
          <a:prstGeom prst="rect">
            <a:avLst/>
          </a:prstGeom>
          <a:noFill/>
          <a:ln>
            <a:noFill/>
          </a:ln>
        </p:spPr>
      </p:pic>
      <p:pic>
        <p:nvPicPr>
          <p:cNvPr id="71" name="Google Shape;71;p9"/>
          <p:cNvPicPr preferRelativeResize="0"/>
          <p:nvPr/>
        </p:nvPicPr>
        <p:blipFill rotWithShape="1">
          <a:blip r:embed="rId4">
            <a:alphaModFix/>
          </a:blip>
          <a:srcRect b="20819" l="0" r="0" t="21333"/>
          <a:stretch/>
        </p:blipFill>
        <p:spPr>
          <a:xfrm flipH="1">
            <a:off x="3431875" y="5315099"/>
            <a:ext cx="8714525" cy="2835626"/>
          </a:xfrm>
          <a:prstGeom prst="rect">
            <a:avLst/>
          </a:prstGeom>
          <a:noFill/>
          <a:ln>
            <a:noFill/>
          </a:ln>
        </p:spPr>
      </p:pic>
      <p:pic>
        <p:nvPicPr>
          <p:cNvPr id="72" name="Google Shape;72;p9"/>
          <p:cNvPicPr preferRelativeResize="0"/>
          <p:nvPr/>
        </p:nvPicPr>
        <p:blipFill rotWithShape="1">
          <a:blip r:embed="rId5">
            <a:alphaModFix/>
          </a:blip>
          <a:srcRect b="33330" l="4789" r="2566" t="33369"/>
          <a:stretch/>
        </p:blipFill>
        <p:spPr>
          <a:xfrm flipH="1">
            <a:off x="1397193" y="5829138"/>
            <a:ext cx="7219334" cy="1459550"/>
          </a:xfrm>
          <a:prstGeom prst="rect">
            <a:avLst/>
          </a:prstGeom>
          <a:noFill/>
          <a:ln>
            <a:noFill/>
          </a:ln>
        </p:spPr>
      </p:pic>
      <p:pic>
        <p:nvPicPr>
          <p:cNvPr id="73" name="Google Shape;73;p9"/>
          <p:cNvPicPr preferRelativeResize="0"/>
          <p:nvPr/>
        </p:nvPicPr>
        <p:blipFill rotWithShape="1">
          <a:blip r:embed="rId6">
            <a:alphaModFix/>
          </a:blip>
          <a:srcRect b="32921" l="0" r="0" t="42810"/>
          <a:stretch/>
        </p:blipFill>
        <p:spPr>
          <a:xfrm flipH="1" rot="10800000">
            <a:off x="-54025" y="-35512"/>
            <a:ext cx="10692000" cy="1459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p10"/>
          <p:cNvSpPr/>
          <p:nvPr/>
        </p:nvSpPr>
        <p:spPr>
          <a:xfrm>
            <a:off x="0" y="-9375"/>
            <a:ext cx="10692000" cy="7569300"/>
          </a:xfrm>
          <a:prstGeom prst="rect">
            <a:avLst/>
          </a:prstGeom>
          <a:solidFill>
            <a:srgbClr val="DDD7D4">
              <a:alpha val="16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txBox="1"/>
          <p:nvPr>
            <p:ph type="title"/>
          </p:nvPr>
        </p:nvSpPr>
        <p:spPr>
          <a:xfrm flipH="1">
            <a:off x="5634800" y="520125"/>
            <a:ext cx="4549500" cy="3259800"/>
          </a:xfrm>
          <a:prstGeom prst="rect">
            <a:avLst/>
          </a:prstGeom>
        </p:spPr>
        <p:txBody>
          <a:bodyPr anchorCtr="0" anchor="t" bIns="116050" lIns="116050" spcFirstLastPara="1" rIns="116050" wrap="square" tIns="116050">
            <a:noAutofit/>
          </a:bodyPr>
          <a:lstStyle>
            <a:lvl1pPr lvl="0" rtl="0" algn="r">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pic>
        <p:nvPicPr>
          <p:cNvPr id="77" name="Google Shape;77;p10"/>
          <p:cNvPicPr preferRelativeResize="0"/>
          <p:nvPr/>
        </p:nvPicPr>
        <p:blipFill rotWithShape="1">
          <a:blip r:embed="rId2">
            <a:alphaModFix/>
          </a:blip>
          <a:srcRect b="20819" l="0" r="0" t="21333"/>
          <a:stretch/>
        </p:blipFill>
        <p:spPr>
          <a:xfrm flipH="1" rot="-215496">
            <a:off x="4162806" y="5614598"/>
            <a:ext cx="8714524" cy="2835626"/>
          </a:xfrm>
          <a:prstGeom prst="rect">
            <a:avLst/>
          </a:prstGeom>
          <a:noFill/>
          <a:ln>
            <a:noFill/>
          </a:ln>
        </p:spPr>
      </p:pic>
      <p:pic>
        <p:nvPicPr>
          <p:cNvPr id="78" name="Google Shape;78;p10"/>
          <p:cNvPicPr preferRelativeResize="0"/>
          <p:nvPr/>
        </p:nvPicPr>
        <p:blipFill rotWithShape="1">
          <a:blip r:embed="rId3">
            <a:alphaModFix/>
          </a:blip>
          <a:srcRect b="26907" l="4778" r="7053" t="37669"/>
          <a:stretch/>
        </p:blipFill>
        <p:spPr>
          <a:xfrm flipH="1">
            <a:off x="-1195944" y="6963650"/>
            <a:ext cx="7350250" cy="166105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theme" Target="../theme/theme2.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08375" y="513450"/>
            <a:ext cx="9687300" cy="841800"/>
          </a:xfrm>
          <a:prstGeom prst="rect">
            <a:avLst/>
          </a:prstGeom>
          <a:noFill/>
          <a:ln>
            <a:noFill/>
          </a:ln>
        </p:spPr>
        <p:txBody>
          <a:bodyPr anchorCtr="0" anchor="t" bIns="116050" lIns="116050" spcFirstLastPara="1" rIns="116050" wrap="square" tIns="116050">
            <a:noAutofit/>
          </a:bodyPr>
          <a:lstStyle>
            <a:lvl1pPr lvl="0">
              <a:lnSpc>
                <a:spcPct val="100000"/>
              </a:lnSpc>
              <a:spcBef>
                <a:spcPts val="0"/>
              </a:spcBef>
              <a:spcAft>
                <a:spcPts val="0"/>
              </a:spcAft>
              <a:buClr>
                <a:schemeClr val="dk1"/>
              </a:buClr>
              <a:buSzPts val="5000"/>
              <a:buFont typeface="Be Vietnam Pro Black"/>
              <a:buNone/>
              <a:defRPr sz="5000">
                <a:solidFill>
                  <a:schemeClr val="dk1"/>
                </a:solidFill>
                <a:latin typeface="Be Vietnam Pro Black"/>
                <a:ea typeface="Be Vietnam Pro Black"/>
                <a:cs typeface="Be Vietnam Pro Black"/>
                <a:sym typeface="Be Vietnam Pro Black"/>
              </a:defRPr>
            </a:lvl1pPr>
            <a:lvl2pPr lvl="1">
              <a:lnSpc>
                <a:spcPct val="100000"/>
              </a:lnSpc>
              <a:spcBef>
                <a:spcPts val="0"/>
              </a:spcBef>
              <a:spcAft>
                <a:spcPts val="0"/>
              </a:spcAft>
              <a:buClr>
                <a:schemeClr val="dk1"/>
              </a:buClr>
              <a:buSzPts val="5000"/>
              <a:buFont typeface="Be Vietnam Pro Black"/>
              <a:buNone/>
              <a:defRPr sz="5000">
                <a:solidFill>
                  <a:schemeClr val="dk1"/>
                </a:solidFill>
                <a:latin typeface="Be Vietnam Pro Black"/>
                <a:ea typeface="Be Vietnam Pro Black"/>
                <a:cs typeface="Be Vietnam Pro Black"/>
                <a:sym typeface="Be Vietnam Pro Black"/>
              </a:defRPr>
            </a:lvl2pPr>
            <a:lvl3pPr lvl="2">
              <a:lnSpc>
                <a:spcPct val="100000"/>
              </a:lnSpc>
              <a:spcBef>
                <a:spcPts val="0"/>
              </a:spcBef>
              <a:spcAft>
                <a:spcPts val="0"/>
              </a:spcAft>
              <a:buClr>
                <a:schemeClr val="dk1"/>
              </a:buClr>
              <a:buSzPts val="5000"/>
              <a:buFont typeface="Be Vietnam Pro Black"/>
              <a:buNone/>
              <a:defRPr sz="5000">
                <a:solidFill>
                  <a:schemeClr val="dk1"/>
                </a:solidFill>
                <a:latin typeface="Be Vietnam Pro Black"/>
                <a:ea typeface="Be Vietnam Pro Black"/>
                <a:cs typeface="Be Vietnam Pro Black"/>
                <a:sym typeface="Be Vietnam Pro Black"/>
              </a:defRPr>
            </a:lvl3pPr>
            <a:lvl4pPr lvl="3">
              <a:lnSpc>
                <a:spcPct val="100000"/>
              </a:lnSpc>
              <a:spcBef>
                <a:spcPts val="0"/>
              </a:spcBef>
              <a:spcAft>
                <a:spcPts val="0"/>
              </a:spcAft>
              <a:buClr>
                <a:schemeClr val="dk1"/>
              </a:buClr>
              <a:buSzPts val="5000"/>
              <a:buFont typeface="Be Vietnam Pro Black"/>
              <a:buNone/>
              <a:defRPr sz="5000">
                <a:solidFill>
                  <a:schemeClr val="dk1"/>
                </a:solidFill>
                <a:latin typeface="Be Vietnam Pro Black"/>
                <a:ea typeface="Be Vietnam Pro Black"/>
                <a:cs typeface="Be Vietnam Pro Black"/>
                <a:sym typeface="Be Vietnam Pro Black"/>
              </a:defRPr>
            </a:lvl4pPr>
            <a:lvl5pPr lvl="4">
              <a:lnSpc>
                <a:spcPct val="100000"/>
              </a:lnSpc>
              <a:spcBef>
                <a:spcPts val="0"/>
              </a:spcBef>
              <a:spcAft>
                <a:spcPts val="0"/>
              </a:spcAft>
              <a:buClr>
                <a:schemeClr val="dk1"/>
              </a:buClr>
              <a:buSzPts val="5000"/>
              <a:buFont typeface="Be Vietnam Pro Black"/>
              <a:buNone/>
              <a:defRPr sz="5000">
                <a:solidFill>
                  <a:schemeClr val="dk1"/>
                </a:solidFill>
                <a:latin typeface="Be Vietnam Pro Black"/>
                <a:ea typeface="Be Vietnam Pro Black"/>
                <a:cs typeface="Be Vietnam Pro Black"/>
                <a:sym typeface="Be Vietnam Pro Black"/>
              </a:defRPr>
            </a:lvl5pPr>
            <a:lvl6pPr lvl="5">
              <a:lnSpc>
                <a:spcPct val="100000"/>
              </a:lnSpc>
              <a:spcBef>
                <a:spcPts val="0"/>
              </a:spcBef>
              <a:spcAft>
                <a:spcPts val="0"/>
              </a:spcAft>
              <a:buClr>
                <a:schemeClr val="dk1"/>
              </a:buClr>
              <a:buSzPts val="5000"/>
              <a:buFont typeface="Be Vietnam Pro Black"/>
              <a:buNone/>
              <a:defRPr sz="5000">
                <a:solidFill>
                  <a:schemeClr val="dk1"/>
                </a:solidFill>
                <a:latin typeface="Be Vietnam Pro Black"/>
                <a:ea typeface="Be Vietnam Pro Black"/>
                <a:cs typeface="Be Vietnam Pro Black"/>
                <a:sym typeface="Be Vietnam Pro Black"/>
              </a:defRPr>
            </a:lvl6pPr>
            <a:lvl7pPr lvl="6">
              <a:lnSpc>
                <a:spcPct val="100000"/>
              </a:lnSpc>
              <a:spcBef>
                <a:spcPts val="0"/>
              </a:spcBef>
              <a:spcAft>
                <a:spcPts val="0"/>
              </a:spcAft>
              <a:buClr>
                <a:schemeClr val="dk1"/>
              </a:buClr>
              <a:buSzPts val="5000"/>
              <a:buFont typeface="Be Vietnam Pro Black"/>
              <a:buNone/>
              <a:defRPr sz="5000">
                <a:solidFill>
                  <a:schemeClr val="dk1"/>
                </a:solidFill>
                <a:latin typeface="Be Vietnam Pro Black"/>
                <a:ea typeface="Be Vietnam Pro Black"/>
                <a:cs typeface="Be Vietnam Pro Black"/>
                <a:sym typeface="Be Vietnam Pro Black"/>
              </a:defRPr>
            </a:lvl7pPr>
            <a:lvl8pPr lvl="7">
              <a:lnSpc>
                <a:spcPct val="100000"/>
              </a:lnSpc>
              <a:spcBef>
                <a:spcPts val="0"/>
              </a:spcBef>
              <a:spcAft>
                <a:spcPts val="0"/>
              </a:spcAft>
              <a:buClr>
                <a:schemeClr val="dk1"/>
              </a:buClr>
              <a:buSzPts val="5000"/>
              <a:buFont typeface="Be Vietnam Pro Black"/>
              <a:buNone/>
              <a:defRPr sz="5000">
                <a:solidFill>
                  <a:schemeClr val="dk1"/>
                </a:solidFill>
                <a:latin typeface="Be Vietnam Pro Black"/>
                <a:ea typeface="Be Vietnam Pro Black"/>
                <a:cs typeface="Be Vietnam Pro Black"/>
                <a:sym typeface="Be Vietnam Pro Black"/>
              </a:defRPr>
            </a:lvl8pPr>
            <a:lvl9pPr lvl="8">
              <a:lnSpc>
                <a:spcPct val="100000"/>
              </a:lnSpc>
              <a:spcBef>
                <a:spcPts val="0"/>
              </a:spcBef>
              <a:spcAft>
                <a:spcPts val="0"/>
              </a:spcAft>
              <a:buClr>
                <a:schemeClr val="dk1"/>
              </a:buClr>
              <a:buSzPts val="5000"/>
              <a:buFont typeface="Be Vietnam Pro Black"/>
              <a:buNone/>
              <a:defRPr sz="5000">
                <a:solidFill>
                  <a:schemeClr val="dk1"/>
                </a:solidFill>
                <a:latin typeface="Be Vietnam Pro Black"/>
                <a:ea typeface="Be Vietnam Pro Black"/>
                <a:cs typeface="Be Vietnam Pro Black"/>
                <a:sym typeface="Be Vietnam Pro Black"/>
              </a:defRPr>
            </a:lvl9pPr>
          </a:lstStyle>
          <a:p/>
        </p:txBody>
      </p:sp>
      <p:sp>
        <p:nvSpPr>
          <p:cNvPr id="7" name="Google Shape;7;p1"/>
          <p:cNvSpPr txBox="1"/>
          <p:nvPr>
            <p:ph idx="1" type="body"/>
          </p:nvPr>
        </p:nvSpPr>
        <p:spPr>
          <a:xfrm>
            <a:off x="508375" y="1693923"/>
            <a:ext cx="9687300" cy="5021400"/>
          </a:xfrm>
          <a:prstGeom prst="rect">
            <a:avLst/>
          </a:prstGeom>
          <a:noFill/>
          <a:ln>
            <a:noFill/>
          </a:ln>
        </p:spPr>
        <p:txBody>
          <a:bodyPr anchorCtr="0" anchor="t" bIns="116050" lIns="116050" spcFirstLastPara="1" rIns="116050" wrap="square" tIns="116050">
            <a:noAutofit/>
          </a:bodyPr>
          <a:lstStyle>
            <a:lvl1pPr indent="-355600" lvl="0" marL="457200">
              <a:lnSpc>
                <a:spcPct val="100000"/>
              </a:lnSpc>
              <a:spcBef>
                <a:spcPts val="0"/>
              </a:spcBef>
              <a:spcAft>
                <a:spcPts val="0"/>
              </a:spcAft>
              <a:buClr>
                <a:schemeClr val="dk1"/>
              </a:buClr>
              <a:buSzPts val="2000"/>
              <a:buFont typeface="Roboto"/>
              <a:buChar char="●"/>
              <a:defRPr sz="2000">
                <a:solidFill>
                  <a:schemeClr val="dk1"/>
                </a:solidFill>
                <a:latin typeface="Roboto"/>
                <a:ea typeface="Roboto"/>
                <a:cs typeface="Roboto"/>
                <a:sym typeface="Roboto"/>
              </a:defRPr>
            </a:lvl1pPr>
            <a:lvl2pPr indent="-355600" lvl="1" marL="914400">
              <a:lnSpc>
                <a:spcPct val="100000"/>
              </a:lnSpc>
              <a:spcBef>
                <a:spcPts val="0"/>
              </a:spcBef>
              <a:spcAft>
                <a:spcPts val="0"/>
              </a:spcAft>
              <a:buClr>
                <a:schemeClr val="dk1"/>
              </a:buClr>
              <a:buSzPts val="2000"/>
              <a:buFont typeface="Roboto"/>
              <a:buChar char="○"/>
              <a:defRPr sz="2000">
                <a:solidFill>
                  <a:schemeClr val="dk1"/>
                </a:solidFill>
                <a:latin typeface="Roboto"/>
                <a:ea typeface="Roboto"/>
                <a:cs typeface="Roboto"/>
                <a:sym typeface="Roboto"/>
              </a:defRPr>
            </a:lvl2pPr>
            <a:lvl3pPr indent="-355600" lvl="2" marL="1371600">
              <a:lnSpc>
                <a:spcPct val="100000"/>
              </a:lnSpc>
              <a:spcBef>
                <a:spcPts val="0"/>
              </a:spcBef>
              <a:spcAft>
                <a:spcPts val="0"/>
              </a:spcAft>
              <a:buClr>
                <a:schemeClr val="dk1"/>
              </a:buClr>
              <a:buSzPts val="2000"/>
              <a:buFont typeface="Roboto"/>
              <a:buChar char="■"/>
              <a:defRPr sz="2000">
                <a:solidFill>
                  <a:schemeClr val="dk1"/>
                </a:solidFill>
                <a:latin typeface="Roboto"/>
                <a:ea typeface="Roboto"/>
                <a:cs typeface="Roboto"/>
                <a:sym typeface="Roboto"/>
              </a:defRPr>
            </a:lvl3pPr>
            <a:lvl4pPr indent="-355600" lvl="3" marL="1828800">
              <a:lnSpc>
                <a:spcPct val="100000"/>
              </a:lnSpc>
              <a:spcBef>
                <a:spcPts val="0"/>
              </a:spcBef>
              <a:spcAft>
                <a:spcPts val="0"/>
              </a:spcAft>
              <a:buClr>
                <a:schemeClr val="dk1"/>
              </a:buClr>
              <a:buSzPts val="2000"/>
              <a:buFont typeface="Roboto"/>
              <a:buChar char="●"/>
              <a:defRPr sz="2000">
                <a:solidFill>
                  <a:schemeClr val="dk1"/>
                </a:solidFill>
                <a:latin typeface="Roboto"/>
                <a:ea typeface="Roboto"/>
                <a:cs typeface="Roboto"/>
                <a:sym typeface="Roboto"/>
              </a:defRPr>
            </a:lvl4pPr>
            <a:lvl5pPr indent="-355600" lvl="4" marL="2286000">
              <a:lnSpc>
                <a:spcPct val="100000"/>
              </a:lnSpc>
              <a:spcBef>
                <a:spcPts val="0"/>
              </a:spcBef>
              <a:spcAft>
                <a:spcPts val="0"/>
              </a:spcAft>
              <a:buClr>
                <a:schemeClr val="dk1"/>
              </a:buClr>
              <a:buSzPts val="2000"/>
              <a:buFont typeface="Roboto"/>
              <a:buChar char="○"/>
              <a:defRPr sz="2000">
                <a:solidFill>
                  <a:schemeClr val="dk1"/>
                </a:solidFill>
                <a:latin typeface="Roboto"/>
                <a:ea typeface="Roboto"/>
                <a:cs typeface="Roboto"/>
                <a:sym typeface="Roboto"/>
              </a:defRPr>
            </a:lvl5pPr>
            <a:lvl6pPr indent="-355600" lvl="5" marL="2743200">
              <a:lnSpc>
                <a:spcPct val="100000"/>
              </a:lnSpc>
              <a:spcBef>
                <a:spcPts val="0"/>
              </a:spcBef>
              <a:spcAft>
                <a:spcPts val="0"/>
              </a:spcAft>
              <a:buClr>
                <a:schemeClr val="dk1"/>
              </a:buClr>
              <a:buSzPts val="2000"/>
              <a:buFont typeface="Roboto"/>
              <a:buChar char="■"/>
              <a:defRPr sz="2000">
                <a:solidFill>
                  <a:schemeClr val="dk1"/>
                </a:solidFill>
                <a:latin typeface="Roboto"/>
                <a:ea typeface="Roboto"/>
                <a:cs typeface="Roboto"/>
                <a:sym typeface="Roboto"/>
              </a:defRPr>
            </a:lvl6pPr>
            <a:lvl7pPr indent="-355600" lvl="6" marL="3200400">
              <a:lnSpc>
                <a:spcPct val="100000"/>
              </a:lnSpc>
              <a:spcBef>
                <a:spcPts val="0"/>
              </a:spcBef>
              <a:spcAft>
                <a:spcPts val="0"/>
              </a:spcAft>
              <a:buClr>
                <a:schemeClr val="dk1"/>
              </a:buClr>
              <a:buSzPts val="2000"/>
              <a:buFont typeface="Roboto"/>
              <a:buChar char="●"/>
              <a:defRPr sz="2000">
                <a:solidFill>
                  <a:schemeClr val="dk1"/>
                </a:solidFill>
                <a:latin typeface="Roboto"/>
                <a:ea typeface="Roboto"/>
                <a:cs typeface="Roboto"/>
                <a:sym typeface="Roboto"/>
              </a:defRPr>
            </a:lvl7pPr>
            <a:lvl8pPr indent="-355600" lvl="7" marL="3657600">
              <a:lnSpc>
                <a:spcPct val="100000"/>
              </a:lnSpc>
              <a:spcBef>
                <a:spcPts val="0"/>
              </a:spcBef>
              <a:spcAft>
                <a:spcPts val="0"/>
              </a:spcAft>
              <a:buClr>
                <a:schemeClr val="dk1"/>
              </a:buClr>
              <a:buSzPts val="2000"/>
              <a:buFont typeface="Roboto"/>
              <a:buChar char="○"/>
              <a:defRPr sz="2000">
                <a:solidFill>
                  <a:schemeClr val="dk1"/>
                </a:solidFill>
                <a:latin typeface="Roboto"/>
                <a:ea typeface="Roboto"/>
                <a:cs typeface="Roboto"/>
                <a:sym typeface="Roboto"/>
              </a:defRPr>
            </a:lvl8pPr>
            <a:lvl9pPr indent="-355600" lvl="8" marL="4114800">
              <a:lnSpc>
                <a:spcPct val="100000"/>
              </a:lnSpc>
              <a:spcBef>
                <a:spcPts val="0"/>
              </a:spcBef>
              <a:spcAft>
                <a:spcPts val="0"/>
              </a:spcAft>
              <a:buClr>
                <a:schemeClr val="dk1"/>
              </a:buClr>
              <a:buSzPts val="2000"/>
              <a:buFont typeface="Roboto"/>
              <a:buChar char="■"/>
              <a:defRPr sz="2000">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7.png"/><Relationship Id="rId9" Type="http://schemas.openxmlformats.org/officeDocument/2006/relationships/image" Target="../media/image26.png"/><Relationship Id="rId5" Type="http://schemas.openxmlformats.org/officeDocument/2006/relationships/image" Target="../media/image16.png"/><Relationship Id="rId6" Type="http://schemas.openxmlformats.org/officeDocument/2006/relationships/image" Target="../media/image3.png"/><Relationship Id="rId7" Type="http://schemas.openxmlformats.org/officeDocument/2006/relationships/image" Target="../media/image1.png"/><Relationship Id="rId8"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34.png"/><Relationship Id="rId5" Type="http://schemas.openxmlformats.org/officeDocument/2006/relationships/image" Target="../media/image27.png"/><Relationship Id="rId6" Type="http://schemas.openxmlformats.org/officeDocument/2006/relationships/image" Target="../media/image3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2.xml"/><Relationship Id="rId3" Type="http://schemas.openxmlformats.org/officeDocument/2006/relationships/image" Target="../media/image36.png"/><Relationship Id="rId4" Type="http://schemas.openxmlformats.org/officeDocument/2006/relationships/image" Target="../media/image27.png"/><Relationship Id="rId9"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23.png"/><Relationship Id="rId7" Type="http://schemas.openxmlformats.org/officeDocument/2006/relationships/image" Target="../media/image1.png"/><Relationship Id="rId8" Type="http://schemas.openxmlformats.org/officeDocument/2006/relationships/image" Target="../media/image14.png"/><Relationship Id="rId11" Type="http://schemas.openxmlformats.org/officeDocument/2006/relationships/image" Target="../media/image26.png"/><Relationship Id="rId10" Type="http://schemas.openxmlformats.org/officeDocument/2006/relationships/image" Target="../media/image25.png"/><Relationship Id="rId12"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28.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hyperlink" Target="mailto:mauricio.carazas@ucsp.edu.pe" TargetMode="External"/><Relationship Id="rId5" Type="http://schemas.openxmlformats.org/officeDocument/2006/relationships/image" Target="../media/image4.png"/><Relationship Id="rId6" Type="http://schemas.openxmlformats.org/officeDocument/2006/relationships/image" Target="../media/image34.png"/><Relationship Id="rId7"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16.png"/><Relationship Id="rId7"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16.png"/><Relationship Id="rId7" Type="http://schemas.openxmlformats.org/officeDocument/2006/relationships/image" Target="../media/image26.png"/><Relationship Id="rId8"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28.png"/><Relationship Id="rId6" Type="http://schemas.openxmlformats.org/officeDocument/2006/relationships/image" Target="../media/image16.png"/><Relationship Id="rId7"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29.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6.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5" name="Shape 315"/>
        <p:cNvGrpSpPr/>
        <p:nvPr/>
      </p:nvGrpSpPr>
      <p:grpSpPr>
        <a:xfrm>
          <a:off x="0" y="0"/>
          <a:ext cx="0" cy="0"/>
          <a:chOff x="0" y="0"/>
          <a:chExt cx="0" cy="0"/>
        </a:xfrm>
      </p:grpSpPr>
      <p:sp>
        <p:nvSpPr>
          <p:cNvPr id="316" name="Google Shape;316;p40"/>
          <p:cNvSpPr txBox="1"/>
          <p:nvPr>
            <p:ph idx="1" type="subTitle"/>
          </p:nvPr>
        </p:nvSpPr>
        <p:spPr>
          <a:xfrm>
            <a:off x="3505050" y="4407200"/>
            <a:ext cx="3681900" cy="976200"/>
          </a:xfrm>
          <a:prstGeom prst="rect">
            <a:avLst/>
          </a:prstGeom>
        </p:spPr>
        <p:txBody>
          <a:bodyPr anchorCtr="0" anchor="t" bIns="116050" lIns="116050" spcFirstLastPara="1" rIns="116050" wrap="square" tIns="116050">
            <a:noAutofit/>
          </a:bodyPr>
          <a:lstStyle/>
          <a:p>
            <a:pPr indent="0" lvl="0" marL="0" rtl="0" algn="ctr">
              <a:spcBef>
                <a:spcPts val="0"/>
              </a:spcBef>
              <a:spcAft>
                <a:spcPts val="0"/>
              </a:spcAft>
              <a:buClr>
                <a:srgbClr val="110777"/>
              </a:buClr>
              <a:buSzPts val="1100"/>
              <a:buFont typeface="Arial"/>
              <a:buNone/>
            </a:pPr>
            <a:r>
              <a:rPr lang="en"/>
              <a:t>Mauricio Carazas Segovia</a:t>
            </a:r>
            <a:endParaRPr/>
          </a:p>
        </p:txBody>
      </p:sp>
      <p:pic>
        <p:nvPicPr>
          <p:cNvPr id="317" name="Google Shape;317;p40"/>
          <p:cNvPicPr preferRelativeResize="0"/>
          <p:nvPr/>
        </p:nvPicPr>
        <p:blipFill rotWithShape="1">
          <a:blip r:embed="rId3">
            <a:alphaModFix/>
          </a:blip>
          <a:srcRect b="7620" l="27133" r="20384" t="5881"/>
          <a:stretch/>
        </p:blipFill>
        <p:spPr>
          <a:xfrm>
            <a:off x="7132700" y="3970348"/>
            <a:ext cx="3341798" cy="3098307"/>
          </a:xfrm>
          <a:prstGeom prst="rect">
            <a:avLst/>
          </a:prstGeom>
          <a:noFill/>
          <a:ln>
            <a:noFill/>
          </a:ln>
        </p:spPr>
      </p:pic>
      <p:sp>
        <p:nvSpPr>
          <p:cNvPr id="318" name="Google Shape;318;p40"/>
          <p:cNvSpPr txBox="1"/>
          <p:nvPr>
            <p:ph idx="2" type="ctrTitle"/>
          </p:nvPr>
        </p:nvSpPr>
        <p:spPr>
          <a:xfrm>
            <a:off x="1664100" y="1691897"/>
            <a:ext cx="7363800" cy="1598700"/>
          </a:xfrm>
          <a:prstGeom prst="rect">
            <a:avLst/>
          </a:prstGeom>
        </p:spPr>
        <p:txBody>
          <a:bodyPr anchorCtr="0" anchor="t" bIns="116050" lIns="116050" spcFirstLastPara="1" rIns="116050" wrap="square" tIns="116050">
            <a:noAutofit/>
          </a:bodyPr>
          <a:lstStyle/>
          <a:p>
            <a:pPr indent="0" lvl="0" marL="0" rtl="0" algn="ctr">
              <a:spcBef>
                <a:spcPts val="0"/>
              </a:spcBef>
              <a:spcAft>
                <a:spcPts val="0"/>
              </a:spcAft>
              <a:buClr>
                <a:schemeClr val="dk1"/>
              </a:buClr>
              <a:buSzPts val="1100"/>
              <a:buFont typeface="Arial"/>
              <a:buNone/>
            </a:pPr>
            <a:r>
              <a:rPr lang="en" sz="3750"/>
              <a:t>A Weather Prediction Model With Big Data</a:t>
            </a:r>
            <a:endParaRPr sz="375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id="431" name="Google Shape;431;p49"/>
          <p:cNvPicPr preferRelativeResize="0"/>
          <p:nvPr/>
        </p:nvPicPr>
        <p:blipFill rotWithShape="1">
          <a:blip r:embed="rId3">
            <a:alphaModFix/>
          </a:blip>
          <a:srcRect b="12283" l="32677" r="24081" t="4886"/>
          <a:stretch/>
        </p:blipFill>
        <p:spPr>
          <a:xfrm>
            <a:off x="7909950" y="-313466"/>
            <a:ext cx="2436202" cy="2625024"/>
          </a:xfrm>
          <a:prstGeom prst="rect">
            <a:avLst/>
          </a:prstGeom>
          <a:noFill/>
          <a:ln>
            <a:noFill/>
          </a:ln>
        </p:spPr>
      </p:pic>
      <p:pic>
        <p:nvPicPr>
          <p:cNvPr id="432" name="Google Shape;432;p49"/>
          <p:cNvPicPr preferRelativeResize="0"/>
          <p:nvPr/>
        </p:nvPicPr>
        <p:blipFill rotWithShape="1">
          <a:blip r:embed="rId4">
            <a:alphaModFix/>
          </a:blip>
          <a:srcRect b="6908" l="40056" r="15721" t="5755"/>
          <a:stretch/>
        </p:blipFill>
        <p:spPr>
          <a:xfrm rot="711753">
            <a:off x="8770239" y="3969561"/>
            <a:ext cx="3648372" cy="4053026"/>
          </a:xfrm>
          <a:prstGeom prst="rect">
            <a:avLst/>
          </a:prstGeom>
          <a:noFill/>
          <a:ln>
            <a:noFill/>
          </a:ln>
        </p:spPr>
      </p:pic>
      <p:sp>
        <p:nvSpPr>
          <p:cNvPr id="433" name="Google Shape;433;p49"/>
          <p:cNvSpPr txBox="1"/>
          <p:nvPr>
            <p:ph type="title"/>
          </p:nvPr>
        </p:nvSpPr>
        <p:spPr>
          <a:xfrm>
            <a:off x="512075" y="520375"/>
            <a:ext cx="9692700" cy="766500"/>
          </a:xfrm>
          <a:prstGeom prst="rect">
            <a:avLst/>
          </a:prstGeom>
        </p:spPr>
        <p:txBody>
          <a:bodyPr anchorCtr="0" anchor="t" bIns="116050" lIns="116050" spcFirstLastPara="1" rIns="116050" wrap="square" tIns="116050">
            <a:noAutofit/>
          </a:bodyPr>
          <a:lstStyle/>
          <a:p>
            <a:pPr indent="0" lvl="0" marL="0" rtl="0" algn="ctr">
              <a:spcBef>
                <a:spcPts val="0"/>
              </a:spcBef>
              <a:spcAft>
                <a:spcPts val="0"/>
              </a:spcAft>
              <a:buNone/>
            </a:pPr>
            <a:r>
              <a:rPr lang="en"/>
              <a:t>Tecnologías</a:t>
            </a:r>
            <a:endParaRPr/>
          </a:p>
        </p:txBody>
      </p:sp>
      <p:sp>
        <p:nvSpPr>
          <p:cNvPr id="434" name="Google Shape;434;p49"/>
          <p:cNvSpPr txBox="1"/>
          <p:nvPr>
            <p:ph idx="1" type="subTitle"/>
          </p:nvPr>
        </p:nvSpPr>
        <p:spPr>
          <a:xfrm>
            <a:off x="2693825" y="2375850"/>
            <a:ext cx="5329200" cy="678000"/>
          </a:xfrm>
          <a:prstGeom prst="rect">
            <a:avLst/>
          </a:prstGeom>
        </p:spPr>
        <p:txBody>
          <a:bodyPr anchorCtr="0" anchor="b" bIns="116050" lIns="116050" spcFirstLastPara="1" rIns="116050" wrap="square" tIns="116050">
            <a:noAutofit/>
          </a:bodyPr>
          <a:lstStyle/>
          <a:p>
            <a:pPr indent="0" lvl="0" marL="0" rtl="0" algn="ctr">
              <a:spcBef>
                <a:spcPts val="0"/>
              </a:spcBef>
              <a:spcAft>
                <a:spcPts val="0"/>
              </a:spcAft>
              <a:buNone/>
            </a:pPr>
            <a:r>
              <a:rPr lang="en"/>
              <a:t>Google Colab</a:t>
            </a:r>
            <a:endParaRPr/>
          </a:p>
        </p:txBody>
      </p:sp>
      <p:sp>
        <p:nvSpPr>
          <p:cNvPr id="435" name="Google Shape;435;p49"/>
          <p:cNvSpPr txBox="1"/>
          <p:nvPr>
            <p:ph idx="2" type="subTitle"/>
          </p:nvPr>
        </p:nvSpPr>
        <p:spPr>
          <a:xfrm>
            <a:off x="2693829" y="2887205"/>
            <a:ext cx="5329200" cy="766500"/>
          </a:xfrm>
          <a:prstGeom prst="rect">
            <a:avLst/>
          </a:prstGeom>
        </p:spPr>
        <p:txBody>
          <a:bodyPr anchorCtr="0" anchor="t" bIns="116050" lIns="116050" spcFirstLastPara="1" rIns="116050" wrap="square" tIns="116050">
            <a:noAutofit/>
          </a:bodyPr>
          <a:lstStyle/>
          <a:p>
            <a:pPr indent="0" lvl="0" marL="0" rtl="0" algn="ctr">
              <a:spcBef>
                <a:spcPts val="0"/>
              </a:spcBef>
              <a:spcAft>
                <a:spcPts val="0"/>
              </a:spcAft>
              <a:buClr>
                <a:srgbClr val="4C2A19"/>
              </a:buClr>
              <a:buSzPts val="1100"/>
              <a:buFont typeface="Arial"/>
              <a:buNone/>
            </a:pPr>
            <a:r>
              <a:rPr lang="en"/>
              <a:t>Es el entorno en el que se ejecutará el proyecto.</a:t>
            </a:r>
            <a:endParaRPr/>
          </a:p>
        </p:txBody>
      </p:sp>
      <p:sp>
        <p:nvSpPr>
          <p:cNvPr id="436" name="Google Shape;436;p49"/>
          <p:cNvSpPr txBox="1"/>
          <p:nvPr>
            <p:ph idx="3" type="subTitle"/>
          </p:nvPr>
        </p:nvSpPr>
        <p:spPr>
          <a:xfrm>
            <a:off x="2693825" y="4567926"/>
            <a:ext cx="5329200" cy="678000"/>
          </a:xfrm>
          <a:prstGeom prst="rect">
            <a:avLst/>
          </a:prstGeom>
        </p:spPr>
        <p:txBody>
          <a:bodyPr anchorCtr="0" anchor="b" bIns="116050" lIns="116050" spcFirstLastPara="1" rIns="116050" wrap="square" tIns="116050">
            <a:noAutofit/>
          </a:bodyPr>
          <a:lstStyle/>
          <a:p>
            <a:pPr indent="0" lvl="0" marL="0" rtl="0" algn="ctr">
              <a:spcBef>
                <a:spcPts val="0"/>
              </a:spcBef>
              <a:spcAft>
                <a:spcPts val="0"/>
              </a:spcAft>
              <a:buNone/>
            </a:pPr>
            <a:r>
              <a:rPr lang="en"/>
              <a:t>Python</a:t>
            </a:r>
            <a:endParaRPr/>
          </a:p>
        </p:txBody>
      </p:sp>
      <p:sp>
        <p:nvSpPr>
          <p:cNvPr id="437" name="Google Shape;437;p49"/>
          <p:cNvSpPr txBox="1"/>
          <p:nvPr>
            <p:ph idx="4" type="subTitle"/>
          </p:nvPr>
        </p:nvSpPr>
        <p:spPr>
          <a:xfrm>
            <a:off x="2693829" y="5079425"/>
            <a:ext cx="5329200" cy="766500"/>
          </a:xfrm>
          <a:prstGeom prst="rect">
            <a:avLst/>
          </a:prstGeom>
        </p:spPr>
        <p:txBody>
          <a:bodyPr anchorCtr="0" anchor="t" bIns="116050" lIns="116050" spcFirstLastPara="1" rIns="116050" wrap="square" tIns="116050">
            <a:noAutofit/>
          </a:bodyPr>
          <a:lstStyle/>
          <a:p>
            <a:pPr indent="0" lvl="0" marL="0" rtl="0" algn="ctr">
              <a:spcBef>
                <a:spcPts val="0"/>
              </a:spcBef>
              <a:spcAft>
                <a:spcPts val="1000"/>
              </a:spcAft>
              <a:buClr>
                <a:srgbClr val="4C2A19"/>
              </a:buClr>
              <a:buSzPts val="1100"/>
              <a:buFont typeface="Arial"/>
              <a:buNone/>
            </a:pPr>
            <a:r>
              <a:rPr lang="en"/>
              <a:t>Se utiliza python ya que es un lenguaje muy versatil con muchas herramientas para Big Data</a:t>
            </a:r>
            <a:endParaRPr/>
          </a:p>
        </p:txBody>
      </p:sp>
      <p:grpSp>
        <p:nvGrpSpPr>
          <p:cNvPr id="438" name="Google Shape;438;p49"/>
          <p:cNvGrpSpPr/>
          <p:nvPr/>
        </p:nvGrpSpPr>
        <p:grpSpPr>
          <a:xfrm>
            <a:off x="5124718" y="3992628"/>
            <a:ext cx="442571" cy="502925"/>
            <a:chOff x="-44895900" y="3929450"/>
            <a:chExt cx="263875" cy="302075"/>
          </a:xfrm>
        </p:grpSpPr>
        <p:sp>
          <p:nvSpPr>
            <p:cNvPr id="439" name="Google Shape;439;p49"/>
            <p:cNvSpPr/>
            <p:nvPr/>
          </p:nvSpPr>
          <p:spPr>
            <a:xfrm>
              <a:off x="-44813975" y="4100750"/>
              <a:ext cx="101625" cy="50425"/>
            </a:xfrm>
            <a:custGeom>
              <a:rect b="b" l="l" r="r" t="t"/>
              <a:pathLst>
                <a:path extrusionOk="0" h="2017" w="4065">
                  <a:moveTo>
                    <a:pt x="2017" y="0"/>
                  </a:moveTo>
                  <a:lnTo>
                    <a:pt x="0" y="977"/>
                  </a:lnTo>
                  <a:lnTo>
                    <a:pt x="2017" y="2017"/>
                  </a:lnTo>
                  <a:lnTo>
                    <a:pt x="4064" y="977"/>
                  </a:lnTo>
                  <a:lnTo>
                    <a:pt x="20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9"/>
            <p:cNvSpPr/>
            <p:nvPr/>
          </p:nvSpPr>
          <p:spPr>
            <a:xfrm>
              <a:off x="-44885650" y="3929450"/>
              <a:ext cx="244175" cy="87825"/>
            </a:xfrm>
            <a:custGeom>
              <a:rect b="b" l="l" r="r" t="t"/>
              <a:pathLst>
                <a:path extrusionOk="0" h="3513" w="9767">
                  <a:moveTo>
                    <a:pt x="4832" y="0"/>
                  </a:moveTo>
                  <a:cubicBezTo>
                    <a:pt x="4781" y="0"/>
                    <a:pt x="4726" y="16"/>
                    <a:pt x="4663" y="47"/>
                  </a:cubicBezTo>
                  <a:lnTo>
                    <a:pt x="0" y="2410"/>
                  </a:lnTo>
                  <a:lnTo>
                    <a:pt x="2080" y="3513"/>
                  </a:lnTo>
                  <a:lnTo>
                    <a:pt x="4726" y="2158"/>
                  </a:lnTo>
                  <a:cubicBezTo>
                    <a:pt x="4758" y="2142"/>
                    <a:pt x="4805" y="2134"/>
                    <a:pt x="4852" y="2134"/>
                  </a:cubicBezTo>
                  <a:cubicBezTo>
                    <a:pt x="4899" y="2134"/>
                    <a:pt x="4947" y="2142"/>
                    <a:pt x="4978" y="2158"/>
                  </a:cubicBezTo>
                  <a:lnTo>
                    <a:pt x="7625" y="3513"/>
                  </a:lnTo>
                  <a:lnTo>
                    <a:pt x="9767" y="2442"/>
                  </a:lnTo>
                  <a:lnTo>
                    <a:pt x="4978" y="47"/>
                  </a:lnTo>
                  <a:cubicBezTo>
                    <a:pt x="4931" y="16"/>
                    <a:pt x="4884" y="0"/>
                    <a:pt x="48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9"/>
            <p:cNvSpPr/>
            <p:nvPr/>
          </p:nvSpPr>
          <p:spPr>
            <a:xfrm>
              <a:off x="-44825000" y="4006225"/>
              <a:ext cx="52000" cy="105575"/>
            </a:xfrm>
            <a:custGeom>
              <a:rect b="b" l="l" r="r" t="t"/>
              <a:pathLst>
                <a:path extrusionOk="0" h="4223" w="2080">
                  <a:moveTo>
                    <a:pt x="2080" y="1"/>
                  </a:moveTo>
                  <a:lnTo>
                    <a:pt x="0" y="1009"/>
                  </a:lnTo>
                  <a:lnTo>
                    <a:pt x="0" y="4222"/>
                  </a:lnTo>
                  <a:lnTo>
                    <a:pt x="2080" y="3151"/>
                  </a:lnTo>
                  <a:lnTo>
                    <a:pt x="208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9"/>
            <p:cNvSpPr/>
            <p:nvPr/>
          </p:nvSpPr>
          <p:spPr>
            <a:xfrm>
              <a:off x="-44754900" y="4005450"/>
              <a:ext cx="122875" cy="222925"/>
            </a:xfrm>
            <a:custGeom>
              <a:rect b="b" l="l" r="r" t="t"/>
              <a:pathLst>
                <a:path extrusionOk="0" h="8917" w="4915">
                  <a:moveTo>
                    <a:pt x="4915" y="0"/>
                  </a:moveTo>
                  <a:lnTo>
                    <a:pt x="2804" y="1040"/>
                  </a:lnTo>
                  <a:lnTo>
                    <a:pt x="2804" y="4789"/>
                  </a:lnTo>
                  <a:cubicBezTo>
                    <a:pt x="2804" y="4915"/>
                    <a:pt x="2710" y="5041"/>
                    <a:pt x="2615" y="5104"/>
                  </a:cubicBezTo>
                  <a:lnTo>
                    <a:pt x="0" y="6396"/>
                  </a:lnTo>
                  <a:lnTo>
                    <a:pt x="0" y="8916"/>
                  </a:lnTo>
                  <a:lnTo>
                    <a:pt x="4726" y="6396"/>
                  </a:lnTo>
                  <a:cubicBezTo>
                    <a:pt x="4852" y="6333"/>
                    <a:pt x="4915" y="6207"/>
                    <a:pt x="4915" y="6081"/>
                  </a:cubicBezTo>
                  <a:lnTo>
                    <a:pt x="49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9"/>
            <p:cNvSpPr/>
            <p:nvPr/>
          </p:nvSpPr>
          <p:spPr>
            <a:xfrm>
              <a:off x="-44754900" y="4006225"/>
              <a:ext cx="52775" cy="105575"/>
            </a:xfrm>
            <a:custGeom>
              <a:rect b="b" l="l" r="r" t="t"/>
              <a:pathLst>
                <a:path extrusionOk="0" h="4223" w="2111">
                  <a:moveTo>
                    <a:pt x="0" y="1"/>
                  </a:moveTo>
                  <a:lnTo>
                    <a:pt x="0" y="3151"/>
                  </a:lnTo>
                  <a:lnTo>
                    <a:pt x="2111" y="4222"/>
                  </a:lnTo>
                  <a:lnTo>
                    <a:pt x="2111" y="1009"/>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9"/>
            <p:cNvSpPr/>
            <p:nvPr/>
          </p:nvSpPr>
          <p:spPr>
            <a:xfrm>
              <a:off x="-44895900" y="4006225"/>
              <a:ext cx="122900" cy="225300"/>
            </a:xfrm>
            <a:custGeom>
              <a:rect b="b" l="l" r="r" t="t"/>
              <a:pathLst>
                <a:path extrusionOk="0" h="9012" w="4916">
                  <a:moveTo>
                    <a:pt x="1" y="1"/>
                  </a:moveTo>
                  <a:lnTo>
                    <a:pt x="1" y="6176"/>
                  </a:lnTo>
                  <a:cubicBezTo>
                    <a:pt x="1" y="6302"/>
                    <a:pt x="95" y="6428"/>
                    <a:pt x="190" y="6491"/>
                  </a:cubicBezTo>
                  <a:lnTo>
                    <a:pt x="4916" y="9011"/>
                  </a:lnTo>
                  <a:lnTo>
                    <a:pt x="4916" y="6428"/>
                  </a:lnTo>
                  <a:lnTo>
                    <a:pt x="2332" y="5105"/>
                  </a:lnTo>
                  <a:lnTo>
                    <a:pt x="2301" y="5105"/>
                  </a:lnTo>
                  <a:cubicBezTo>
                    <a:pt x="2206" y="5073"/>
                    <a:pt x="2143" y="4947"/>
                    <a:pt x="2143" y="4853"/>
                  </a:cubicBezTo>
                  <a:lnTo>
                    <a:pt x="2143" y="1103"/>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 name="Google Shape;445;p49"/>
          <p:cNvGrpSpPr/>
          <p:nvPr/>
        </p:nvGrpSpPr>
        <p:grpSpPr>
          <a:xfrm>
            <a:off x="5106967" y="1799107"/>
            <a:ext cx="502908" cy="502908"/>
            <a:chOff x="-44502875" y="3576975"/>
            <a:chExt cx="300100" cy="300100"/>
          </a:xfrm>
        </p:grpSpPr>
        <p:sp>
          <p:nvSpPr>
            <p:cNvPr id="446" name="Google Shape;446;p49"/>
            <p:cNvSpPr/>
            <p:nvPr/>
          </p:nvSpPr>
          <p:spPr>
            <a:xfrm>
              <a:off x="-44466650" y="3576975"/>
              <a:ext cx="53600" cy="18925"/>
            </a:xfrm>
            <a:custGeom>
              <a:rect b="b" l="l" r="r" t="t"/>
              <a:pathLst>
                <a:path extrusionOk="0" h="757" w="2144">
                  <a:moveTo>
                    <a:pt x="348" y="1"/>
                  </a:moveTo>
                  <a:cubicBezTo>
                    <a:pt x="158" y="1"/>
                    <a:pt x="1" y="158"/>
                    <a:pt x="1" y="347"/>
                  </a:cubicBezTo>
                  <a:lnTo>
                    <a:pt x="1" y="757"/>
                  </a:lnTo>
                  <a:lnTo>
                    <a:pt x="2143" y="757"/>
                  </a:lnTo>
                  <a:lnTo>
                    <a:pt x="2143" y="347"/>
                  </a:lnTo>
                  <a:cubicBezTo>
                    <a:pt x="2143" y="158"/>
                    <a:pt x="1986" y="1"/>
                    <a:pt x="17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9"/>
            <p:cNvSpPr/>
            <p:nvPr/>
          </p:nvSpPr>
          <p:spPr>
            <a:xfrm>
              <a:off x="-44502875" y="3595100"/>
              <a:ext cx="283575" cy="281975"/>
            </a:xfrm>
            <a:custGeom>
              <a:rect b="b" l="l" r="r" t="t"/>
              <a:pathLst>
                <a:path extrusionOk="0" h="11279" w="11343">
                  <a:moveTo>
                    <a:pt x="10945" y="0"/>
                  </a:moveTo>
                  <a:cubicBezTo>
                    <a:pt x="10854" y="0"/>
                    <a:pt x="10760" y="32"/>
                    <a:pt x="10681" y="95"/>
                  </a:cubicBezTo>
                  <a:lnTo>
                    <a:pt x="10082" y="693"/>
                  </a:lnTo>
                  <a:lnTo>
                    <a:pt x="347" y="693"/>
                  </a:lnTo>
                  <a:cubicBezTo>
                    <a:pt x="158" y="693"/>
                    <a:pt x="1" y="851"/>
                    <a:pt x="1" y="1040"/>
                  </a:cubicBezTo>
                  <a:lnTo>
                    <a:pt x="1" y="2458"/>
                  </a:lnTo>
                  <a:cubicBezTo>
                    <a:pt x="1" y="2647"/>
                    <a:pt x="158" y="2804"/>
                    <a:pt x="347" y="2804"/>
                  </a:cubicBezTo>
                  <a:lnTo>
                    <a:pt x="7940" y="2804"/>
                  </a:lnTo>
                  <a:lnTo>
                    <a:pt x="3561" y="7215"/>
                  </a:lnTo>
                  <a:lnTo>
                    <a:pt x="3561" y="3529"/>
                  </a:lnTo>
                  <a:lnTo>
                    <a:pt x="1418" y="3529"/>
                  </a:lnTo>
                  <a:lnTo>
                    <a:pt x="1418" y="9357"/>
                  </a:lnTo>
                  <a:lnTo>
                    <a:pt x="820" y="9956"/>
                  </a:lnTo>
                  <a:cubicBezTo>
                    <a:pt x="725" y="10050"/>
                    <a:pt x="725" y="10302"/>
                    <a:pt x="820" y="10460"/>
                  </a:cubicBezTo>
                  <a:cubicBezTo>
                    <a:pt x="914" y="10523"/>
                    <a:pt x="977" y="10586"/>
                    <a:pt x="1072" y="10586"/>
                  </a:cubicBezTo>
                  <a:cubicBezTo>
                    <a:pt x="1135" y="10586"/>
                    <a:pt x="1261" y="10523"/>
                    <a:pt x="1292" y="10460"/>
                  </a:cubicBezTo>
                  <a:lnTo>
                    <a:pt x="1891" y="9861"/>
                  </a:lnTo>
                  <a:lnTo>
                    <a:pt x="7719" y="9861"/>
                  </a:lnTo>
                  <a:lnTo>
                    <a:pt x="7719" y="7750"/>
                  </a:lnTo>
                  <a:lnTo>
                    <a:pt x="4033" y="7750"/>
                  </a:lnTo>
                  <a:lnTo>
                    <a:pt x="8444" y="3340"/>
                  </a:lnTo>
                  <a:lnTo>
                    <a:pt x="8444" y="10932"/>
                  </a:lnTo>
                  <a:cubicBezTo>
                    <a:pt x="8444" y="11121"/>
                    <a:pt x="8602" y="11279"/>
                    <a:pt x="8791" y="11279"/>
                  </a:cubicBezTo>
                  <a:lnTo>
                    <a:pt x="10208" y="11279"/>
                  </a:lnTo>
                  <a:cubicBezTo>
                    <a:pt x="10397" y="11279"/>
                    <a:pt x="10555" y="11121"/>
                    <a:pt x="10555" y="10932"/>
                  </a:cubicBezTo>
                  <a:lnTo>
                    <a:pt x="10555" y="1197"/>
                  </a:lnTo>
                  <a:lnTo>
                    <a:pt x="11153" y="599"/>
                  </a:lnTo>
                  <a:cubicBezTo>
                    <a:pt x="11343" y="441"/>
                    <a:pt x="11343" y="252"/>
                    <a:pt x="11185" y="95"/>
                  </a:cubicBezTo>
                  <a:cubicBezTo>
                    <a:pt x="11122" y="32"/>
                    <a:pt x="11035" y="0"/>
                    <a:pt x="109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9"/>
            <p:cNvSpPr/>
            <p:nvPr/>
          </p:nvSpPr>
          <p:spPr>
            <a:xfrm>
              <a:off x="-44221675" y="3788850"/>
              <a:ext cx="18900" cy="52800"/>
            </a:xfrm>
            <a:custGeom>
              <a:rect b="b" l="l" r="r" t="t"/>
              <a:pathLst>
                <a:path extrusionOk="0" h="2112" w="756">
                  <a:moveTo>
                    <a:pt x="0" y="0"/>
                  </a:moveTo>
                  <a:lnTo>
                    <a:pt x="0" y="2111"/>
                  </a:lnTo>
                  <a:lnTo>
                    <a:pt x="410" y="2111"/>
                  </a:lnTo>
                  <a:cubicBezTo>
                    <a:pt x="599" y="2111"/>
                    <a:pt x="756" y="1954"/>
                    <a:pt x="756" y="1765"/>
                  </a:cubicBezTo>
                  <a:lnTo>
                    <a:pt x="756" y="347"/>
                  </a:lnTo>
                  <a:cubicBezTo>
                    <a:pt x="756" y="158"/>
                    <a:pt x="599" y="0"/>
                    <a:pt x="4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49" name="Google Shape;449;p49"/>
          <p:cNvPicPr preferRelativeResize="0"/>
          <p:nvPr/>
        </p:nvPicPr>
        <p:blipFill rotWithShape="1">
          <a:blip r:embed="rId5">
            <a:alphaModFix/>
          </a:blip>
          <a:srcRect b="26566" l="0" r="8424" t="21577"/>
          <a:stretch/>
        </p:blipFill>
        <p:spPr>
          <a:xfrm rot="947016">
            <a:off x="-2540400" y="4798333"/>
            <a:ext cx="5861347" cy="1866976"/>
          </a:xfrm>
          <a:prstGeom prst="rect">
            <a:avLst/>
          </a:prstGeom>
          <a:noFill/>
          <a:ln>
            <a:noFill/>
          </a:ln>
        </p:spPr>
      </p:pic>
      <p:pic>
        <p:nvPicPr>
          <p:cNvPr id="450" name="Google Shape;450;p49"/>
          <p:cNvPicPr preferRelativeResize="0"/>
          <p:nvPr/>
        </p:nvPicPr>
        <p:blipFill rotWithShape="1">
          <a:blip r:embed="rId6">
            <a:alphaModFix amt="75000"/>
          </a:blip>
          <a:srcRect b="44400" l="0" r="0" t="36563"/>
          <a:stretch/>
        </p:blipFill>
        <p:spPr>
          <a:xfrm>
            <a:off x="6798113" y="1507344"/>
            <a:ext cx="5060074" cy="541825"/>
          </a:xfrm>
          <a:prstGeom prst="rect">
            <a:avLst/>
          </a:prstGeom>
          <a:noFill/>
          <a:ln>
            <a:noFill/>
          </a:ln>
        </p:spPr>
      </p:pic>
      <p:pic>
        <p:nvPicPr>
          <p:cNvPr id="451" name="Google Shape;451;p49"/>
          <p:cNvPicPr preferRelativeResize="0"/>
          <p:nvPr/>
        </p:nvPicPr>
        <p:blipFill rotWithShape="1">
          <a:blip r:embed="rId7">
            <a:alphaModFix/>
          </a:blip>
          <a:srcRect b="33330" l="4789" r="2566" t="33369"/>
          <a:stretch/>
        </p:blipFill>
        <p:spPr>
          <a:xfrm flipH="1">
            <a:off x="3191093" y="5821150"/>
            <a:ext cx="7219334" cy="1459550"/>
          </a:xfrm>
          <a:prstGeom prst="rect">
            <a:avLst/>
          </a:prstGeom>
          <a:noFill/>
          <a:ln>
            <a:noFill/>
          </a:ln>
        </p:spPr>
      </p:pic>
      <p:pic>
        <p:nvPicPr>
          <p:cNvPr id="452" name="Google Shape;452;p49"/>
          <p:cNvPicPr preferRelativeResize="0"/>
          <p:nvPr/>
        </p:nvPicPr>
        <p:blipFill rotWithShape="1">
          <a:blip r:embed="rId8">
            <a:alphaModFix/>
          </a:blip>
          <a:srcRect b="32921" l="0" r="0" t="42810"/>
          <a:stretch/>
        </p:blipFill>
        <p:spPr>
          <a:xfrm flipH="1" rot="10800000">
            <a:off x="172175" y="5891513"/>
            <a:ext cx="10692000" cy="1459574"/>
          </a:xfrm>
          <a:prstGeom prst="rect">
            <a:avLst/>
          </a:prstGeom>
          <a:noFill/>
          <a:ln>
            <a:noFill/>
          </a:ln>
        </p:spPr>
      </p:pic>
      <p:pic>
        <p:nvPicPr>
          <p:cNvPr id="453" name="Google Shape;453;p49"/>
          <p:cNvPicPr preferRelativeResize="0"/>
          <p:nvPr/>
        </p:nvPicPr>
        <p:blipFill rotWithShape="1">
          <a:blip r:embed="rId9">
            <a:alphaModFix/>
          </a:blip>
          <a:srcRect b="18863" l="19799" r="41620" t="12614"/>
          <a:stretch/>
        </p:blipFill>
        <p:spPr>
          <a:xfrm>
            <a:off x="312375" y="3476212"/>
            <a:ext cx="2518301" cy="25158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0"/>
          <p:cNvSpPr txBox="1"/>
          <p:nvPr>
            <p:ph type="title"/>
          </p:nvPr>
        </p:nvSpPr>
        <p:spPr>
          <a:xfrm>
            <a:off x="512075" y="519350"/>
            <a:ext cx="9692700" cy="766500"/>
          </a:xfrm>
          <a:prstGeom prst="rect">
            <a:avLst/>
          </a:prstGeom>
        </p:spPr>
        <p:txBody>
          <a:bodyPr anchorCtr="0" anchor="t" bIns="116050" lIns="116050" spcFirstLastPara="1" rIns="116050" wrap="square" tIns="116050">
            <a:noAutofit/>
          </a:bodyPr>
          <a:lstStyle/>
          <a:p>
            <a:pPr indent="0" lvl="0" marL="0" rtl="0" algn="r">
              <a:spcBef>
                <a:spcPts val="0"/>
              </a:spcBef>
              <a:spcAft>
                <a:spcPts val="0"/>
              </a:spcAft>
              <a:buNone/>
            </a:pPr>
            <a:r>
              <a:rPr lang="en"/>
              <a:t>A Weather Prediction Model With Big Data</a:t>
            </a:r>
            <a:endParaRPr/>
          </a:p>
        </p:txBody>
      </p:sp>
      <p:sp>
        <p:nvSpPr>
          <p:cNvPr id="459" name="Google Shape;459;p50"/>
          <p:cNvSpPr txBox="1"/>
          <p:nvPr>
            <p:ph idx="2" type="subTitle"/>
          </p:nvPr>
        </p:nvSpPr>
        <p:spPr>
          <a:xfrm>
            <a:off x="4107150" y="2451725"/>
            <a:ext cx="6097500" cy="2933100"/>
          </a:xfrm>
          <a:prstGeom prst="rect">
            <a:avLst/>
          </a:prstGeom>
        </p:spPr>
        <p:txBody>
          <a:bodyPr anchorCtr="0" anchor="t" bIns="116050" lIns="116050" spcFirstLastPara="1" rIns="116050" wrap="square" tIns="116050">
            <a:noAutofit/>
          </a:bodyPr>
          <a:lstStyle/>
          <a:p>
            <a:pPr indent="0" lvl="0" marL="0" rtl="0" algn="r">
              <a:spcBef>
                <a:spcPts val="0"/>
              </a:spcBef>
              <a:spcAft>
                <a:spcPts val="0"/>
              </a:spcAft>
              <a:buClr>
                <a:srgbClr val="4C2A19"/>
              </a:buClr>
              <a:buSzPts val="1100"/>
              <a:buFont typeface="Arial"/>
              <a:buNone/>
            </a:pPr>
            <a:r>
              <a:rPr lang="en" sz="2200"/>
              <a:t>El proyecto se titula "A Weather Prediction Model With Big Data" y se basa en la predicción del clima utilizando técnicas de Big Data. Se utilizarán datos históricos del clima y algoritmos de aprendizaje automático (machine learning) para realizar las predicciones.</a:t>
            </a:r>
            <a:endParaRPr sz="2200"/>
          </a:p>
        </p:txBody>
      </p:sp>
      <p:pic>
        <p:nvPicPr>
          <p:cNvPr id="460" name="Google Shape;460;p50"/>
          <p:cNvPicPr preferRelativeResize="0"/>
          <p:nvPr/>
        </p:nvPicPr>
        <p:blipFill rotWithShape="1">
          <a:blip r:embed="rId3">
            <a:alphaModFix/>
          </a:blip>
          <a:srcRect b="6908" l="40056" r="15721" t="5755"/>
          <a:stretch/>
        </p:blipFill>
        <p:spPr>
          <a:xfrm rot="-2347440">
            <a:off x="-1468748" y="635163"/>
            <a:ext cx="3648375" cy="4053025"/>
          </a:xfrm>
          <a:prstGeom prst="rect">
            <a:avLst/>
          </a:prstGeom>
          <a:noFill/>
          <a:ln>
            <a:noFill/>
          </a:ln>
        </p:spPr>
      </p:pic>
      <p:pic>
        <p:nvPicPr>
          <p:cNvPr id="461" name="Google Shape;461;p50"/>
          <p:cNvPicPr preferRelativeResize="0"/>
          <p:nvPr/>
        </p:nvPicPr>
        <p:blipFill rotWithShape="1">
          <a:blip r:embed="rId4">
            <a:alphaModFix/>
          </a:blip>
          <a:srcRect b="44400" l="0" r="0" t="36563"/>
          <a:stretch/>
        </p:blipFill>
        <p:spPr>
          <a:xfrm>
            <a:off x="-1673496" y="1566302"/>
            <a:ext cx="6748877" cy="722650"/>
          </a:xfrm>
          <a:prstGeom prst="rect">
            <a:avLst/>
          </a:prstGeom>
          <a:noFill/>
          <a:ln>
            <a:noFill/>
          </a:ln>
        </p:spPr>
      </p:pic>
      <p:pic>
        <p:nvPicPr>
          <p:cNvPr id="462" name="Google Shape;462;p50"/>
          <p:cNvPicPr preferRelativeResize="0"/>
          <p:nvPr/>
        </p:nvPicPr>
        <p:blipFill rotWithShape="1">
          <a:blip r:embed="rId5">
            <a:alphaModFix/>
          </a:blip>
          <a:srcRect b="10390" l="20496" r="42638" t="9679"/>
          <a:stretch/>
        </p:blipFill>
        <p:spPr>
          <a:xfrm>
            <a:off x="1466225" y="3111252"/>
            <a:ext cx="2640926" cy="3220625"/>
          </a:xfrm>
          <a:prstGeom prst="rect">
            <a:avLst/>
          </a:prstGeom>
          <a:noFill/>
          <a:ln>
            <a:noFill/>
          </a:ln>
        </p:spPr>
      </p:pic>
      <p:pic>
        <p:nvPicPr>
          <p:cNvPr id="463" name="Google Shape;463;p50"/>
          <p:cNvPicPr preferRelativeResize="0"/>
          <p:nvPr/>
        </p:nvPicPr>
        <p:blipFill rotWithShape="1">
          <a:blip r:embed="rId6">
            <a:alphaModFix/>
          </a:blip>
          <a:srcRect b="33330" l="4789" r="2566" t="33369"/>
          <a:stretch/>
        </p:blipFill>
        <p:spPr>
          <a:xfrm>
            <a:off x="5" y="5813750"/>
            <a:ext cx="7219334" cy="1459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pic>
        <p:nvPicPr>
          <p:cNvPr id="468" name="Google Shape;468;p51"/>
          <p:cNvPicPr preferRelativeResize="0"/>
          <p:nvPr/>
        </p:nvPicPr>
        <p:blipFill rotWithShape="1">
          <a:blip r:embed="rId3">
            <a:alphaModFix/>
          </a:blip>
          <a:srcRect b="6908" l="40056" r="15721" t="5755"/>
          <a:stretch/>
        </p:blipFill>
        <p:spPr>
          <a:xfrm rot="-2347440">
            <a:off x="9414714" y="2810288"/>
            <a:ext cx="3648375" cy="4053025"/>
          </a:xfrm>
          <a:prstGeom prst="rect">
            <a:avLst/>
          </a:prstGeom>
          <a:noFill/>
          <a:ln>
            <a:noFill/>
          </a:ln>
        </p:spPr>
      </p:pic>
      <p:pic>
        <p:nvPicPr>
          <p:cNvPr id="469" name="Google Shape;469;p51"/>
          <p:cNvPicPr preferRelativeResize="0"/>
          <p:nvPr/>
        </p:nvPicPr>
        <p:blipFill rotWithShape="1">
          <a:blip r:embed="rId4">
            <a:alphaModFix/>
          </a:blip>
          <a:srcRect b="10390" l="20496" r="42638" t="9679"/>
          <a:stretch/>
        </p:blipFill>
        <p:spPr>
          <a:xfrm>
            <a:off x="3481783" y="2297149"/>
            <a:ext cx="1317883" cy="1607199"/>
          </a:xfrm>
          <a:prstGeom prst="rect">
            <a:avLst/>
          </a:prstGeom>
          <a:noFill/>
          <a:ln>
            <a:noFill/>
          </a:ln>
        </p:spPr>
      </p:pic>
      <p:sp>
        <p:nvSpPr>
          <p:cNvPr id="470" name="Google Shape;470;p51"/>
          <p:cNvSpPr txBox="1"/>
          <p:nvPr>
            <p:ph idx="1" type="subTitle"/>
          </p:nvPr>
        </p:nvSpPr>
        <p:spPr>
          <a:xfrm>
            <a:off x="512075" y="2619850"/>
            <a:ext cx="2948400" cy="4857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rPr lang="en"/>
              <a:t>Matplotlib</a:t>
            </a:r>
            <a:endParaRPr/>
          </a:p>
        </p:txBody>
      </p:sp>
      <p:sp>
        <p:nvSpPr>
          <p:cNvPr id="471" name="Google Shape;471;p51"/>
          <p:cNvSpPr txBox="1"/>
          <p:nvPr>
            <p:ph idx="2" type="subTitle"/>
          </p:nvPr>
        </p:nvSpPr>
        <p:spPr>
          <a:xfrm>
            <a:off x="5322500" y="2619850"/>
            <a:ext cx="2948400" cy="4857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rPr lang="en"/>
              <a:t>Scikit-learn</a:t>
            </a:r>
            <a:endParaRPr/>
          </a:p>
        </p:txBody>
      </p:sp>
      <p:sp>
        <p:nvSpPr>
          <p:cNvPr id="472" name="Google Shape;472;p51"/>
          <p:cNvSpPr txBox="1"/>
          <p:nvPr>
            <p:ph idx="3" type="subTitle"/>
          </p:nvPr>
        </p:nvSpPr>
        <p:spPr>
          <a:xfrm>
            <a:off x="512075" y="4513851"/>
            <a:ext cx="2948400" cy="4857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rPr lang="en"/>
              <a:t>Pandas</a:t>
            </a:r>
            <a:endParaRPr/>
          </a:p>
        </p:txBody>
      </p:sp>
      <p:sp>
        <p:nvSpPr>
          <p:cNvPr id="473" name="Google Shape;473;p51"/>
          <p:cNvSpPr txBox="1"/>
          <p:nvPr>
            <p:ph idx="4" type="subTitle"/>
          </p:nvPr>
        </p:nvSpPr>
        <p:spPr>
          <a:xfrm>
            <a:off x="5322500" y="4513851"/>
            <a:ext cx="2948400" cy="4857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Clr>
                <a:srgbClr val="4C2A19"/>
              </a:buClr>
              <a:buSzPts val="1100"/>
              <a:buFont typeface="Arial"/>
              <a:buNone/>
            </a:pPr>
            <a:r>
              <a:rPr lang="en"/>
              <a:t>NumPy</a:t>
            </a:r>
            <a:endParaRPr/>
          </a:p>
        </p:txBody>
      </p:sp>
      <p:sp>
        <p:nvSpPr>
          <p:cNvPr id="474" name="Google Shape;474;p51"/>
          <p:cNvSpPr txBox="1"/>
          <p:nvPr>
            <p:ph idx="5" type="subTitle"/>
          </p:nvPr>
        </p:nvSpPr>
        <p:spPr>
          <a:xfrm>
            <a:off x="512075" y="2925933"/>
            <a:ext cx="2948400" cy="7665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Clr>
                <a:srgbClr val="4C2A19"/>
              </a:buClr>
              <a:buSzPts val="1100"/>
              <a:buFont typeface="Arial"/>
              <a:buNone/>
            </a:pPr>
            <a:r>
              <a:rPr lang="en"/>
              <a:t>Biblioteca gráfica para visualización de datos.</a:t>
            </a:r>
            <a:endParaRPr/>
          </a:p>
        </p:txBody>
      </p:sp>
      <p:sp>
        <p:nvSpPr>
          <p:cNvPr id="475" name="Google Shape;475;p51"/>
          <p:cNvSpPr txBox="1"/>
          <p:nvPr>
            <p:ph idx="6" type="subTitle"/>
          </p:nvPr>
        </p:nvSpPr>
        <p:spPr>
          <a:xfrm>
            <a:off x="5322500" y="2925933"/>
            <a:ext cx="2948400" cy="7665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Clr>
                <a:schemeClr val="dk1"/>
              </a:buClr>
              <a:buSzPts val="1100"/>
              <a:buFont typeface="Arial"/>
              <a:buNone/>
            </a:pPr>
            <a:r>
              <a:rPr lang="en"/>
              <a:t>Librería de aprendizaje automático popular y versátil.</a:t>
            </a:r>
            <a:endParaRPr/>
          </a:p>
          <a:p>
            <a:pPr indent="0" lvl="0" marL="0" rtl="0" algn="l">
              <a:spcBef>
                <a:spcPts val="0"/>
              </a:spcBef>
              <a:spcAft>
                <a:spcPts val="0"/>
              </a:spcAft>
              <a:buClr>
                <a:srgbClr val="4C2A19"/>
              </a:buClr>
              <a:buSzPts val="1100"/>
              <a:buFont typeface="Arial"/>
              <a:buNone/>
            </a:pPr>
            <a:r>
              <a:t/>
            </a:r>
            <a:endParaRPr/>
          </a:p>
        </p:txBody>
      </p:sp>
      <p:sp>
        <p:nvSpPr>
          <p:cNvPr id="476" name="Google Shape;476;p51"/>
          <p:cNvSpPr txBox="1"/>
          <p:nvPr>
            <p:ph idx="7" type="subTitle"/>
          </p:nvPr>
        </p:nvSpPr>
        <p:spPr>
          <a:xfrm>
            <a:off x="512075" y="4819950"/>
            <a:ext cx="2948400" cy="7665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Clr>
                <a:srgbClr val="4C2A19"/>
              </a:buClr>
              <a:buSzPts val="1100"/>
              <a:buFont typeface="Arial"/>
              <a:buNone/>
            </a:pPr>
            <a:r>
              <a:rPr lang="en"/>
              <a:t>Librería de análisis de datos poderosa y flexible.</a:t>
            </a:r>
            <a:endParaRPr/>
          </a:p>
        </p:txBody>
      </p:sp>
      <p:sp>
        <p:nvSpPr>
          <p:cNvPr id="477" name="Google Shape;477;p51"/>
          <p:cNvSpPr txBox="1"/>
          <p:nvPr>
            <p:ph idx="8" type="subTitle"/>
          </p:nvPr>
        </p:nvSpPr>
        <p:spPr>
          <a:xfrm>
            <a:off x="5322500" y="4819950"/>
            <a:ext cx="2948400" cy="7665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Clr>
                <a:srgbClr val="4C2A19"/>
              </a:buClr>
              <a:buSzPts val="1100"/>
              <a:buFont typeface="Arial"/>
              <a:buNone/>
            </a:pPr>
            <a:r>
              <a:rPr lang="en"/>
              <a:t>Biblioteca fundamental para computación científica numérica.</a:t>
            </a:r>
            <a:endParaRPr/>
          </a:p>
        </p:txBody>
      </p:sp>
      <p:pic>
        <p:nvPicPr>
          <p:cNvPr id="478" name="Google Shape;478;p51"/>
          <p:cNvPicPr preferRelativeResize="0"/>
          <p:nvPr/>
        </p:nvPicPr>
        <p:blipFill rotWithShape="1">
          <a:blip r:embed="rId5">
            <a:alphaModFix amt="75000"/>
          </a:blip>
          <a:srcRect b="44400" l="0" r="0" t="36563"/>
          <a:stretch/>
        </p:blipFill>
        <p:spPr>
          <a:xfrm>
            <a:off x="-1995658" y="1534252"/>
            <a:ext cx="6748877" cy="722650"/>
          </a:xfrm>
          <a:prstGeom prst="rect">
            <a:avLst/>
          </a:prstGeom>
          <a:noFill/>
          <a:ln>
            <a:noFill/>
          </a:ln>
        </p:spPr>
      </p:pic>
      <p:pic>
        <p:nvPicPr>
          <p:cNvPr id="479" name="Google Shape;479;p51"/>
          <p:cNvPicPr preferRelativeResize="0"/>
          <p:nvPr/>
        </p:nvPicPr>
        <p:blipFill rotWithShape="1">
          <a:blip r:embed="rId6">
            <a:alphaModFix/>
          </a:blip>
          <a:srcRect b="26566" l="0" r="8424" t="21577"/>
          <a:stretch/>
        </p:blipFill>
        <p:spPr>
          <a:xfrm flipH="1">
            <a:off x="54910" y="5918700"/>
            <a:ext cx="9791602" cy="3118824"/>
          </a:xfrm>
          <a:prstGeom prst="rect">
            <a:avLst/>
          </a:prstGeom>
          <a:noFill/>
          <a:ln>
            <a:noFill/>
          </a:ln>
        </p:spPr>
      </p:pic>
      <p:pic>
        <p:nvPicPr>
          <p:cNvPr id="480" name="Google Shape;480;p51"/>
          <p:cNvPicPr preferRelativeResize="0"/>
          <p:nvPr/>
        </p:nvPicPr>
        <p:blipFill rotWithShape="1">
          <a:blip r:embed="rId7">
            <a:alphaModFix/>
          </a:blip>
          <a:srcRect b="33330" l="4789" r="2566" t="33369"/>
          <a:stretch/>
        </p:blipFill>
        <p:spPr>
          <a:xfrm>
            <a:off x="4038105" y="34450"/>
            <a:ext cx="7219334" cy="1459550"/>
          </a:xfrm>
          <a:prstGeom prst="rect">
            <a:avLst/>
          </a:prstGeom>
          <a:noFill/>
          <a:ln>
            <a:noFill/>
          </a:ln>
        </p:spPr>
      </p:pic>
      <p:sp>
        <p:nvSpPr>
          <p:cNvPr id="481" name="Google Shape;481;p51"/>
          <p:cNvSpPr txBox="1"/>
          <p:nvPr>
            <p:ph type="title"/>
          </p:nvPr>
        </p:nvSpPr>
        <p:spPr>
          <a:xfrm>
            <a:off x="512075" y="520125"/>
            <a:ext cx="9692700" cy="17481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None/>
            </a:pPr>
            <a:r>
              <a:rPr lang="en"/>
              <a:t>Importación d</a:t>
            </a:r>
            <a:r>
              <a:rPr lang="en"/>
              <a:t>e librerías y configuración </a:t>
            </a:r>
            <a:r>
              <a:rPr lang="en"/>
              <a:t>del entorno:</a:t>
            </a:r>
            <a:endParaRPr/>
          </a:p>
        </p:txBody>
      </p:sp>
      <p:pic>
        <p:nvPicPr>
          <p:cNvPr id="482" name="Google Shape;482;p51"/>
          <p:cNvPicPr preferRelativeResize="0"/>
          <p:nvPr/>
        </p:nvPicPr>
        <p:blipFill rotWithShape="1">
          <a:blip r:embed="rId8">
            <a:alphaModFix/>
          </a:blip>
          <a:srcRect b="20819" l="0" r="0" t="21333"/>
          <a:stretch/>
        </p:blipFill>
        <p:spPr>
          <a:xfrm flipH="1" rot="-215496">
            <a:off x="3564251" y="6255098"/>
            <a:ext cx="8714524" cy="2835626"/>
          </a:xfrm>
          <a:prstGeom prst="rect">
            <a:avLst/>
          </a:prstGeom>
          <a:noFill/>
          <a:ln>
            <a:noFill/>
          </a:ln>
        </p:spPr>
      </p:pic>
      <p:pic>
        <p:nvPicPr>
          <p:cNvPr id="483" name="Google Shape;483;p51"/>
          <p:cNvPicPr preferRelativeResize="0"/>
          <p:nvPr/>
        </p:nvPicPr>
        <p:blipFill rotWithShape="1">
          <a:blip r:embed="rId9">
            <a:alphaModFix/>
          </a:blip>
          <a:srcRect b="32921" l="0" r="0" t="42810"/>
          <a:stretch/>
        </p:blipFill>
        <p:spPr>
          <a:xfrm flipH="1" rot="10800000">
            <a:off x="-1995650" y="6452088"/>
            <a:ext cx="10692000" cy="1459574"/>
          </a:xfrm>
          <a:prstGeom prst="rect">
            <a:avLst/>
          </a:prstGeom>
          <a:noFill/>
          <a:ln>
            <a:noFill/>
          </a:ln>
        </p:spPr>
      </p:pic>
      <p:pic>
        <p:nvPicPr>
          <p:cNvPr id="484" name="Google Shape;484;p51"/>
          <p:cNvPicPr preferRelativeResize="0"/>
          <p:nvPr/>
        </p:nvPicPr>
        <p:blipFill rotWithShape="1">
          <a:blip r:embed="rId10">
            <a:alphaModFix/>
          </a:blip>
          <a:srcRect b="7620" l="27133" r="20384" t="5881"/>
          <a:stretch/>
        </p:blipFill>
        <p:spPr>
          <a:xfrm>
            <a:off x="8356433" y="2271100"/>
            <a:ext cx="1885450" cy="1748075"/>
          </a:xfrm>
          <a:prstGeom prst="rect">
            <a:avLst/>
          </a:prstGeom>
          <a:noFill/>
          <a:ln>
            <a:noFill/>
          </a:ln>
        </p:spPr>
      </p:pic>
      <p:pic>
        <p:nvPicPr>
          <p:cNvPr id="485" name="Google Shape;485;p51"/>
          <p:cNvPicPr preferRelativeResize="0"/>
          <p:nvPr/>
        </p:nvPicPr>
        <p:blipFill rotWithShape="1">
          <a:blip r:embed="rId11">
            <a:alphaModFix/>
          </a:blip>
          <a:srcRect b="18863" l="19799" r="41620" t="12614"/>
          <a:stretch/>
        </p:blipFill>
        <p:spPr>
          <a:xfrm>
            <a:off x="3336320" y="4301712"/>
            <a:ext cx="1608797" cy="1607199"/>
          </a:xfrm>
          <a:prstGeom prst="rect">
            <a:avLst/>
          </a:prstGeom>
          <a:noFill/>
          <a:ln>
            <a:noFill/>
          </a:ln>
        </p:spPr>
      </p:pic>
      <p:pic>
        <p:nvPicPr>
          <p:cNvPr id="486" name="Google Shape;486;p51"/>
          <p:cNvPicPr preferRelativeResize="0"/>
          <p:nvPr/>
        </p:nvPicPr>
        <p:blipFill rotWithShape="1">
          <a:blip r:embed="rId12">
            <a:alphaModFix/>
          </a:blip>
          <a:srcRect b="0" l="16675" r="17361" t="0"/>
          <a:stretch/>
        </p:blipFill>
        <p:spPr>
          <a:xfrm>
            <a:off x="8356433" y="4095363"/>
            <a:ext cx="1885446" cy="2019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2"/>
          <p:cNvSpPr txBox="1"/>
          <p:nvPr>
            <p:ph type="title"/>
          </p:nvPr>
        </p:nvSpPr>
        <p:spPr>
          <a:xfrm>
            <a:off x="3746850" y="3255675"/>
            <a:ext cx="6445500" cy="1208400"/>
          </a:xfrm>
          <a:prstGeom prst="rect">
            <a:avLst/>
          </a:prstGeom>
        </p:spPr>
        <p:txBody>
          <a:bodyPr anchorCtr="0" anchor="t" bIns="116050" lIns="116050" spcFirstLastPara="1" rIns="116050" wrap="square" tIns="116050">
            <a:noAutofit/>
          </a:bodyPr>
          <a:lstStyle/>
          <a:p>
            <a:pPr indent="0" lvl="0" marL="0" rtl="0" algn="r">
              <a:spcBef>
                <a:spcPts val="0"/>
              </a:spcBef>
              <a:spcAft>
                <a:spcPts val="0"/>
              </a:spcAft>
              <a:buNone/>
            </a:pPr>
            <a:r>
              <a:rPr lang="en" sz="5500"/>
              <a:t>Implementación</a:t>
            </a:r>
            <a:endParaRPr sz="5500"/>
          </a:p>
        </p:txBody>
      </p:sp>
      <p:sp>
        <p:nvSpPr>
          <p:cNvPr id="492" name="Google Shape;492;p52"/>
          <p:cNvSpPr txBox="1"/>
          <p:nvPr>
            <p:ph idx="2" type="title"/>
          </p:nvPr>
        </p:nvSpPr>
        <p:spPr>
          <a:xfrm>
            <a:off x="7152725" y="1979700"/>
            <a:ext cx="3039600" cy="1494900"/>
          </a:xfrm>
          <a:prstGeom prst="rect">
            <a:avLst/>
          </a:prstGeom>
        </p:spPr>
        <p:txBody>
          <a:bodyPr anchorCtr="0" anchor="ctr" bIns="116050" lIns="116050" spcFirstLastPara="1" rIns="116050" wrap="square" tIns="116050">
            <a:noAutofit/>
          </a:bodyPr>
          <a:lstStyle/>
          <a:p>
            <a:pPr indent="0" lvl="0" marL="0" rtl="0" algn="r">
              <a:spcBef>
                <a:spcPts val="0"/>
              </a:spcBef>
              <a:spcAft>
                <a:spcPts val="0"/>
              </a:spcAft>
              <a:buNone/>
            </a:pPr>
            <a:r>
              <a:rPr lang="en"/>
              <a:t>03</a:t>
            </a:r>
            <a:endParaRPr/>
          </a:p>
        </p:txBody>
      </p:sp>
      <p:pic>
        <p:nvPicPr>
          <p:cNvPr id="493" name="Google Shape;493;p52"/>
          <p:cNvPicPr preferRelativeResize="0"/>
          <p:nvPr/>
        </p:nvPicPr>
        <p:blipFill rotWithShape="1">
          <a:blip r:embed="rId3">
            <a:alphaModFix/>
          </a:blip>
          <a:srcRect b="3280" l="27060" r="18990" t="6335"/>
          <a:stretch/>
        </p:blipFill>
        <p:spPr>
          <a:xfrm>
            <a:off x="1249950" y="3679800"/>
            <a:ext cx="3305750" cy="3115425"/>
          </a:xfrm>
          <a:prstGeom prst="rect">
            <a:avLst/>
          </a:prstGeom>
          <a:noFill/>
          <a:ln>
            <a:noFill/>
          </a:ln>
        </p:spPr>
      </p:pic>
      <p:pic>
        <p:nvPicPr>
          <p:cNvPr id="494" name="Google Shape;494;p52"/>
          <p:cNvPicPr preferRelativeResize="0"/>
          <p:nvPr/>
        </p:nvPicPr>
        <p:blipFill rotWithShape="1">
          <a:blip r:embed="rId4">
            <a:alphaModFix amt="75000"/>
          </a:blip>
          <a:srcRect b="44400" l="0" r="0" t="36563"/>
          <a:stretch/>
        </p:blipFill>
        <p:spPr>
          <a:xfrm>
            <a:off x="7203137" y="1201690"/>
            <a:ext cx="6748877" cy="722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3"/>
          <p:cNvSpPr txBox="1"/>
          <p:nvPr/>
        </p:nvSpPr>
        <p:spPr>
          <a:xfrm>
            <a:off x="1971300" y="1958975"/>
            <a:ext cx="8017800" cy="266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800">
                <a:latin typeface="Roboto"/>
                <a:ea typeface="Roboto"/>
                <a:cs typeface="Roboto"/>
                <a:sym typeface="Roboto"/>
              </a:rPr>
              <a:t>Importación de librerías y configuración del entorno:</a:t>
            </a:r>
            <a:endParaRPr b="1" sz="2800">
              <a:latin typeface="Roboto"/>
              <a:ea typeface="Roboto"/>
              <a:cs typeface="Roboto"/>
              <a:sym typeface="Roboto"/>
            </a:endParaRPr>
          </a:p>
          <a:p>
            <a:pPr indent="0" lvl="0" marL="0" rtl="0" algn="l">
              <a:spcBef>
                <a:spcPts val="0"/>
              </a:spcBef>
              <a:spcAft>
                <a:spcPts val="0"/>
              </a:spcAft>
              <a:buNone/>
            </a:pPr>
            <a:r>
              <a:rPr lang="en" sz="2100">
                <a:latin typeface="Roboto"/>
                <a:ea typeface="Roboto"/>
                <a:cs typeface="Roboto"/>
                <a:sym typeface="Roboto"/>
              </a:rPr>
              <a:t>En las primeras celdas, se importan las librerías necesarias, como Pandas, NumPy, Matplotlib y Scikit-learn. También se establecen algunas configuraciones del entorno, como el estilo de los gráficos y la opción de mostrar todas las columnas de un DataFrame.</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54"/>
          <p:cNvSpPr txBox="1"/>
          <p:nvPr/>
        </p:nvSpPr>
        <p:spPr>
          <a:xfrm>
            <a:off x="1971300" y="1958975"/>
            <a:ext cx="8017800" cy="367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800">
              <a:latin typeface="Roboto"/>
              <a:ea typeface="Roboto"/>
              <a:cs typeface="Roboto"/>
              <a:sym typeface="Roboto"/>
            </a:endParaRPr>
          </a:p>
          <a:p>
            <a:pPr indent="0" lvl="0" marL="0" rtl="0" algn="l">
              <a:spcBef>
                <a:spcPts val="0"/>
              </a:spcBef>
              <a:spcAft>
                <a:spcPts val="0"/>
              </a:spcAft>
              <a:buNone/>
            </a:pPr>
            <a:r>
              <a:rPr b="1" lang="en" sz="2800">
                <a:latin typeface="Roboto"/>
                <a:ea typeface="Roboto"/>
                <a:cs typeface="Roboto"/>
                <a:sym typeface="Roboto"/>
              </a:rPr>
              <a:t>Carga de datos:</a:t>
            </a:r>
            <a:endParaRPr b="1" sz="2800">
              <a:latin typeface="Roboto"/>
              <a:ea typeface="Roboto"/>
              <a:cs typeface="Roboto"/>
              <a:sym typeface="Roboto"/>
            </a:endParaRPr>
          </a:p>
          <a:p>
            <a:pPr indent="0" lvl="0" marL="0" rtl="0" algn="l">
              <a:spcBef>
                <a:spcPts val="0"/>
              </a:spcBef>
              <a:spcAft>
                <a:spcPts val="0"/>
              </a:spcAft>
              <a:buNone/>
            </a:pPr>
            <a:r>
              <a:rPr lang="en" sz="2300">
                <a:latin typeface="Roboto"/>
                <a:ea typeface="Roboto"/>
                <a:cs typeface="Roboto"/>
                <a:sym typeface="Roboto"/>
              </a:rPr>
              <a:t>En esta sección, se carga el conjunto de datos históricos del clima desde un archivo CSV utilizando Pandas. El archivo se denomina "weather.csv" y contiene información sobre la temperatura, humedad, presión y otras variables relacionadas con el clima.</a:t>
            </a:r>
            <a:endParaRPr sz="2300">
              <a:latin typeface="Roboto"/>
              <a:ea typeface="Roboto"/>
              <a:cs typeface="Roboto"/>
              <a:sym typeface="Roboto"/>
            </a:endParaRPr>
          </a:p>
          <a:p>
            <a:pPr indent="0" lvl="0" marL="0" rtl="0" algn="l">
              <a:spcBef>
                <a:spcPts val="0"/>
              </a:spcBef>
              <a:spcAft>
                <a:spcPts val="0"/>
              </a:spcAft>
              <a:buNone/>
            </a:pPr>
            <a:r>
              <a:t/>
            </a:r>
            <a:endParaRPr b="1" sz="2800">
              <a:latin typeface="Roboto"/>
              <a:ea typeface="Roboto"/>
              <a:cs typeface="Roboto"/>
              <a:sym typeface="Roboto"/>
            </a:endParaRPr>
          </a:p>
          <a:p>
            <a:pPr indent="0" lvl="0" marL="0" rtl="0" algn="l">
              <a:spcBef>
                <a:spcPts val="0"/>
              </a:spcBef>
              <a:spcAft>
                <a:spcPts val="0"/>
              </a:spcAft>
              <a:buNone/>
            </a:pPr>
            <a:r>
              <a:t/>
            </a:r>
            <a:endParaRPr b="1" sz="28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5"/>
          <p:cNvSpPr txBox="1"/>
          <p:nvPr/>
        </p:nvSpPr>
        <p:spPr>
          <a:xfrm>
            <a:off x="1971300" y="1958975"/>
            <a:ext cx="8017800" cy="238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latin typeface="Roboto"/>
                <a:ea typeface="Roboto"/>
                <a:cs typeface="Roboto"/>
                <a:sym typeface="Roboto"/>
              </a:rPr>
              <a:t>Análisis exploratorio de datos (EDA):</a:t>
            </a:r>
            <a:endParaRPr b="1" sz="2800">
              <a:latin typeface="Roboto"/>
              <a:ea typeface="Roboto"/>
              <a:cs typeface="Roboto"/>
              <a:sym typeface="Roboto"/>
            </a:endParaRPr>
          </a:p>
          <a:p>
            <a:pPr indent="0" lvl="0" marL="0" rtl="0" algn="l">
              <a:spcBef>
                <a:spcPts val="0"/>
              </a:spcBef>
              <a:spcAft>
                <a:spcPts val="0"/>
              </a:spcAft>
              <a:buNone/>
            </a:pPr>
            <a:r>
              <a:rPr lang="en" sz="2300">
                <a:latin typeface="Roboto"/>
                <a:ea typeface="Roboto"/>
                <a:cs typeface="Roboto"/>
                <a:sym typeface="Roboto"/>
              </a:rPr>
              <a:t>Se realiza un análisis exploratorio de datos para comprender la estructura y las características del conjunto de datos. Se muestran algunas estadísticas descriptivas, como la media, la desviación estándar y los valores mínimos y máximos de las variables.</a:t>
            </a:r>
            <a:endParaRPr sz="23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6"/>
          <p:cNvSpPr txBox="1"/>
          <p:nvPr/>
        </p:nvSpPr>
        <p:spPr>
          <a:xfrm>
            <a:off x="1971300" y="1958975"/>
            <a:ext cx="8017800" cy="230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latin typeface="Roboto"/>
                <a:ea typeface="Roboto"/>
                <a:cs typeface="Roboto"/>
                <a:sym typeface="Roboto"/>
              </a:rPr>
              <a:t>Preprocesamiento de datos:</a:t>
            </a:r>
            <a:endParaRPr b="1" sz="2800">
              <a:latin typeface="Roboto"/>
              <a:ea typeface="Roboto"/>
              <a:cs typeface="Roboto"/>
              <a:sym typeface="Roboto"/>
            </a:endParaRPr>
          </a:p>
          <a:p>
            <a:pPr indent="0" lvl="0" marL="0" rtl="0" algn="l">
              <a:spcBef>
                <a:spcPts val="0"/>
              </a:spcBef>
              <a:spcAft>
                <a:spcPts val="0"/>
              </a:spcAft>
              <a:buNone/>
            </a:pPr>
            <a:r>
              <a:rPr lang="en" sz="2200">
                <a:latin typeface="Roboto"/>
                <a:ea typeface="Roboto"/>
                <a:cs typeface="Roboto"/>
                <a:sym typeface="Roboto"/>
              </a:rPr>
              <a:t>En esta sección, se lleva a cabo el preprocesamiento de datos antes de entrenar los modelos de predicción. Se eliminan las columnas innecesarias, se convierten las fechas a un formato adecuado y se realiza una imputación de valores faltantes utilizando la media de cada columna.</a:t>
            </a:r>
            <a:endParaRPr sz="22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57"/>
          <p:cNvSpPr txBox="1"/>
          <p:nvPr/>
        </p:nvSpPr>
        <p:spPr>
          <a:xfrm>
            <a:off x="1971300" y="1958975"/>
            <a:ext cx="80178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latin typeface="Roboto"/>
                <a:ea typeface="Roboto"/>
                <a:cs typeface="Roboto"/>
                <a:sym typeface="Roboto"/>
              </a:rPr>
              <a:t>División del conjunto de datos:</a:t>
            </a:r>
            <a:endParaRPr b="1" sz="2800">
              <a:latin typeface="Roboto"/>
              <a:ea typeface="Roboto"/>
              <a:cs typeface="Roboto"/>
              <a:sym typeface="Roboto"/>
            </a:endParaRPr>
          </a:p>
          <a:p>
            <a:pPr indent="0" lvl="0" marL="0" rtl="0" algn="l">
              <a:spcBef>
                <a:spcPts val="0"/>
              </a:spcBef>
              <a:spcAft>
                <a:spcPts val="0"/>
              </a:spcAft>
              <a:buNone/>
            </a:pPr>
            <a:r>
              <a:rPr lang="en" sz="2200">
                <a:latin typeface="Roboto"/>
                <a:ea typeface="Roboto"/>
                <a:cs typeface="Roboto"/>
                <a:sym typeface="Roboto"/>
              </a:rPr>
              <a:t>El conjunto de datos se divide en conjuntos de entrenamiento y prueba utilizando la función train_test_split de Scikit-learn. Se utiliza una proporción del 80% para el conjunto de entrenamiento y del 20% para el conjunto de prueba.</a:t>
            </a:r>
            <a:endParaRPr sz="22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8"/>
          <p:cNvSpPr txBox="1"/>
          <p:nvPr/>
        </p:nvSpPr>
        <p:spPr>
          <a:xfrm>
            <a:off x="1971300" y="1958975"/>
            <a:ext cx="8017800" cy="261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latin typeface="Roboto"/>
                <a:ea typeface="Roboto"/>
                <a:cs typeface="Roboto"/>
                <a:sym typeface="Roboto"/>
              </a:rPr>
              <a:t>Modelado y entrenamiento:</a:t>
            </a:r>
            <a:endParaRPr b="1" sz="2600">
              <a:latin typeface="Roboto"/>
              <a:ea typeface="Roboto"/>
              <a:cs typeface="Roboto"/>
              <a:sym typeface="Roboto"/>
            </a:endParaRPr>
          </a:p>
          <a:p>
            <a:pPr indent="0" lvl="0" marL="0" rtl="0" algn="l">
              <a:spcBef>
                <a:spcPts val="0"/>
              </a:spcBef>
              <a:spcAft>
                <a:spcPts val="0"/>
              </a:spcAft>
              <a:buNone/>
            </a:pPr>
            <a:r>
              <a:rPr lang="en" sz="2200">
                <a:latin typeface="Roboto"/>
                <a:ea typeface="Roboto"/>
                <a:cs typeface="Roboto"/>
                <a:sym typeface="Roboto"/>
              </a:rPr>
              <a:t>Se aplican algoritmos de regresión para predecir la temperatura. En el notebook, se utilizan tres modelos: Regresión Lineal, Support Vector Regression (SVR) y Random Forest Regression. Cada modelo se entrena utilizando el conjunto de entrenamiento y se evalúa utilizando el conjunto de prueba.</a:t>
            </a:r>
            <a:endParaRPr sz="22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2" name="Shape 322"/>
        <p:cNvGrpSpPr/>
        <p:nvPr/>
      </p:nvGrpSpPr>
      <p:grpSpPr>
        <a:xfrm>
          <a:off x="0" y="0"/>
          <a:ext cx="0" cy="0"/>
          <a:chOff x="0" y="0"/>
          <a:chExt cx="0" cy="0"/>
        </a:xfrm>
      </p:grpSpPr>
      <p:pic>
        <p:nvPicPr>
          <p:cNvPr id="323" name="Google Shape;323;p41"/>
          <p:cNvPicPr preferRelativeResize="0"/>
          <p:nvPr/>
        </p:nvPicPr>
        <p:blipFill rotWithShape="1">
          <a:blip r:embed="rId3">
            <a:alphaModFix/>
          </a:blip>
          <a:srcRect b="32923" l="7381" r="0" t="42809"/>
          <a:stretch/>
        </p:blipFill>
        <p:spPr>
          <a:xfrm rot="5400000">
            <a:off x="547063" y="5894712"/>
            <a:ext cx="9902424" cy="1459550"/>
          </a:xfrm>
          <a:prstGeom prst="rect">
            <a:avLst/>
          </a:prstGeom>
          <a:noFill/>
          <a:ln>
            <a:noFill/>
          </a:ln>
        </p:spPr>
      </p:pic>
      <p:sp>
        <p:nvSpPr>
          <p:cNvPr id="324" name="Google Shape;324;p41"/>
          <p:cNvSpPr txBox="1"/>
          <p:nvPr>
            <p:ph type="title"/>
          </p:nvPr>
        </p:nvSpPr>
        <p:spPr>
          <a:xfrm>
            <a:off x="512075" y="520125"/>
            <a:ext cx="9692700" cy="766500"/>
          </a:xfrm>
          <a:prstGeom prst="rect">
            <a:avLst/>
          </a:prstGeom>
        </p:spPr>
        <p:txBody>
          <a:bodyPr anchorCtr="0" anchor="t" bIns="116050" lIns="116050" spcFirstLastPara="1" rIns="116050" wrap="square" tIns="116050">
            <a:noAutofit/>
          </a:bodyPr>
          <a:lstStyle/>
          <a:p>
            <a:pPr indent="0" lvl="0" marL="0" rtl="0" algn="ctr">
              <a:spcBef>
                <a:spcPts val="0"/>
              </a:spcBef>
              <a:spcAft>
                <a:spcPts val="0"/>
              </a:spcAft>
              <a:buNone/>
            </a:pPr>
            <a:r>
              <a:rPr lang="en"/>
              <a:t>Table of contents</a:t>
            </a:r>
            <a:endParaRPr/>
          </a:p>
        </p:txBody>
      </p:sp>
      <p:sp>
        <p:nvSpPr>
          <p:cNvPr id="325" name="Google Shape;325;p41"/>
          <p:cNvSpPr txBox="1"/>
          <p:nvPr>
            <p:ph idx="1" type="subTitle"/>
          </p:nvPr>
        </p:nvSpPr>
        <p:spPr>
          <a:xfrm>
            <a:off x="512073" y="2502009"/>
            <a:ext cx="3319500" cy="485700"/>
          </a:xfrm>
          <a:prstGeom prst="rect">
            <a:avLst/>
          </a:prstGeom>
        </p:spPr>
        <p:txBody>
          <a:bodyPr anchorCtr="0" anchor="b" bIns="116050" lIns="116050" spcFirstLastPara="1" rIns="116050" wrap="square" tIns="116050">
            <a:noAutofit/>
          </a:bodyPr>
          <a:lstStyle/>
          <a:p>
            <a:pPr indent="0" lvl="0" marL="0" rtl="0" algn="ctr">
              <a:spcBef>
                <a:spcPts val="0"/>
              </a:spcBef>
              <a:spcAft>
                <a:spcPts val="0"/>
              </a:spcAft>
              <a:buNone/>
            </a:pPr>
            <a:r>
              <a:rPr lang="en"/>
              <a:t>Fuentes</a:t>
            </a:r>
            <a:endParaRPr/>
          </a:p>
        </p:txBody>
      </p:sp>
      <p:sp>
        <p:nvSpPr>
          <p:cNvPr id="326" name="Google Shape;326;p41"/>
          <p:cNvSpPr txBox="1"/>
          <p:nvPr>
            <p:ph idx="2" type="subTitle"/>
          </p:nvPr>
        </p:nvSpPr>
        <p:spPr>
          <a:xfrm>
            <a:off x="6872822" y="2502009"/>
            <a:ext cx="3319500" cy="485700"/>
          </a:xfrm>
          <a:prstGeom prst="rect">
            <a:avLst/>
          </a:prstGeom>
        </p:spPr>
        <p:txBody>
          <a:bodyPr anchorCtr="0" anchor="b" bIns="116050" lIns="116050" spcFirstLastPara="1" rIns="116050" wrap="square" tIns="116050">
            <a:noAutofit/>
          </a:bodyPr>
          <a:lstStyle/>
          <a:p>
            <a:pPr indent="0" lvl="0" marL="0" rtl="0" algn="ctr">
              <a:spcBef>
                <a:spcPts val="0"/>
              </a:spcBef>
              <a:spcAft>
                <a:spcPts val="0"/>
              </a:spcAft>
              <a:buNone/>
            </a:pPr>
            <a:r>
              <a:rPr lang="en"/>
              <a:t>Propuesta</a:t>
            </a:r>
            <a:endParaRPr/>
          </a:p>
        </p:txBody>
      </p:sp>
      <p:sp>
        <p:nvSpPr>
          <p:cNvPr id="327" name="Google Shape;327;p41"/>
          <p:cNvSpPr txBox="1"/>
          <p:nvPr>
            <p:ph idx="3" type="subTitle"/>
          </p:nvPr>
        </p:nvSpPr>
        <p:spPr>
          <a:xfrm>
            <a:off x="320825" y="4584450"/>
            <a:ext cx="3702000" cy="485700"/>
          </a:xfrm>
          <a:prstGeom prst="rect">
            <a:avLst/>
          </a:prstGeom>
        </p:spPr>
        <p:txBody>
          <a:bodyPr anchorCtr="0" anchor="b" bIns="116050" lIns="116050" spcFirstLastPara="1" rIns="116050" wrap="square" tIns="116050">
            <a:noAutofit/>
          </a:bodyPr>
          <a:lstStyle/>
          <a:p>
            <a:pPr indent="0" lvl="0" marL="0" rtl="0" algn="ctr">
              <a:spcBef>
                <a:spcPts val="0"/>
              </a:spcBef>
              <a:spcAft>
                <a:spcPts val="0"/>
              </a:spcAft>
              <a:buNone/>
            </a:pPr>
            <a:r>
              <a:rPr lang="en"/>
              <a:t>Implementación</a:t>
            </a:r>
            <a:endParaRPr/>
          </a:p>
        </p:txBody>
      </p:sp>
      <p:sp>
        <p:nvSpPr>
          <p:cNvPr id="328" name="Google Shape;328;p41"/>
          <p:cNvSpPr txBox="1"/>
          <p:nvPr>
            <p:ph idx="4" type="subTitle"/>
          </p:nvPr>
        </p:nvSpPr>
        <p:spPr>
          <a:xfrm>
            <a:off x="6872822" y="4584459"/>
            <a:ext cx="3319500" cy="485700"/>
          </a:xfrm>
          <a:prstGeom prst="rect">
            <a:avLst/>
          </a:prstGeom>
        </p:spPr>
        <p:txBody>
          <a:bodyPr anchorCtr="0" anchor="b" bIns="116050" lIns="116050" spcFirstLastPara="1" rIns="116050" wrap="square" tIns="116050">
            <a:noAutofit/>
          </a:bodyPr>
          <a:lstStyle/>
          <a:p>
            <a:pPr indent="0" lvl="0" marL="0" rtl="0" algn="ctr">
              <a:spcBef>
                <a:spcPts val="0"/>
              </a:spcBef>
              <a:spcAft>
                <a:spcPts val="0"/>
              </a:spcAft>
              <a:buNone/>
            </a:pPr>
            <a:r>
              <a:rPr lang="en"/>
              <a:t>Resultados</a:t>
            </a:r>
            <a:endParaRPr/>
          </a:p>
        </p:txBody>
      </p:sp>
      <p:sp>
        <p:nvSpPr>
          <p:cNvPr id="329" name="Google Shape;329;p41"/>
          <p:cNvSpPr txBox="1"/>
          <p:nvPr>
            <p:ph idx="9" type="title"/>
          </p:nvPr>
        </p:nvSpPr>
        <p:spPr>
          <a:xfrm>
            <a:off x="1472673" y="1755078"/>
            <a:ext cx="1398300" cy="603900"/>
          </a:xfrm>
          <a:prstGeom prst="rect">
            <a:avLst/>
          </a:prstGeom>
        </p:spPr>
        <p:txBody>
          <a:bodyPr anchorCtr="0" anchor="ctr" bIns="116050" lIns="116050" spcFirstLastPara="1" rIns="116050" wrap="square" tIns="116050">
            <a:noAutofit/>
          </a:bodyPr>
          <a:lstStyle/>
          <a:p>
            <a:pPr indent="0" lvl="0" marL="0" rtl="0" algn="ctr">
              <a:spcBef>
                <a:spcPts val="0"/>
              </a:spcBef>
              <a:spcAft>
                <a:spcPts val="0"/>
              </a:spcAft>
              <a:buNone/>
            </a:pPr>
            <a:r>
              <a:rPr lang="en"/>
              <a:t>01</a:t>
            </a:r>
            <a:endParaRPr/>
          </a:p>
        </p:txBody>
      </p:sp>
      <p:sp>
        <p:nvSpPr>
          <p:cNvPr id="330" name="Google Shape;330;p41"/>
          <p:cNvSpPr txBox="1"/>
          <p:nvPr>
            <p:ph idx="13" type="title"/>
          </p:nvPr>
        </p:nvSpPr>
        <p:spPr>
          <a:xfrm>
            <a:off x="7833272" y="1755078"/>
            <a:ext cx="1398600" cy="603900"/>
          </a:xfrm>
          <a:prstGeom prst="rect">
            <a:avLst/>
          </a:prstGeom>
        </p:spPr>
        <p:txBody>
          <a:bodyPr anchorCtr="0" anchor="ctr" bIns="116050" lIns="116050" spcFirstLastPara="1" rIns="116050" wrap="square" tIns="116050">
            <a:noAutofit/>
          </a:bodyPr>
          <a:lstStyle/>
          <a:p>
            <a:pPr indent="0" lvl="0" marL="0" rtl="0" algn="ctr">
              <a:spcBef>
                <a:spcPts val="0"/>
              </a:spcBef>
              <a:spcAft>
                <a:spcPts val="0"/>
              </a:spcAft>
              <a:buNone/>
            </a:pPr>
            <a:r>
              <a:rPr lang="en"/>
              <a:t>02</a:t>
            </a:r>
            <a:endParaRPr/>
          </a:p>
        </p:txBody>
      </p:sp>
      <p:sp>
        <p:nvSpPr>
          <p:cNvPr id="331" name="Google Shape;331;p41"/>
          <p:cNvSpPr txBox="1"/>
          <p:nvPr>
            <p:ph idx="14" type="title"/>
          </p:nvPr>
        </p:nvSpPr>
        <p:spPr>
          <a:xfrm>
            <a:off x="1472673" y="3870827"/>
            <a:ext cx="1398300" cy="570600"/>
          </a:xfrm>
          <a:prstGeom prst="rect">
            <a:avLst/>
          </a:prstGeom>
        </p:spPr>
        <p:txBody>
          <a:bodyPr anchorCtr="0" anchor="ctr" bIns="116050" lIns="116050" spcFirstLastPara="1" rIns="116050" wrap="square" tIns="116050">
            <a:noAutofit/>
          </a:bodyPr>
          <a:lstStyle/>
          <a:p>
            <a:pPr indent="0" lvl="0" marL="0" rtl="0" algn="ctr">
              <a:spcBef>
                <a:spcPts val="0"/>
              </a:spcBef>
              <a:spcAft>
                <a:spcPts val="0"/>
              </a:spcAft>
              <a:buNone/>
            </a:pPr>
            <a:r>
              <a:rPr lang="en"/>
              <a:t>03</a:t>
            </a:r>
            <a:endParaRPr/>
          </a:p>
        </p:txBody>
      </p:sp>
      <p:sp>
        <p:nvSpPr>
          <p:cNvPr id="332" name="Google Shape;332;p41"/>
          <p:cNvSpPr txBox="1"/>
          <p:nvPr>
            <p:ph idx="15" type="title"/>
          </p:nvPr>
        </p:nvSpPr>
        <p:spPr>
          <a:xfrm>
            <a:off x="7833272" y="3873777"/>
            <a:ext cx="1398600" cy="570600"/>
          </a:xfrm>
          <a:prstGeom prst="rect">
            <a:avLst/>
          </a:prstGeom>
        </p:spPr>
        <p:txBody>
          <a:bodyPr anchorCtr="0" anchor="ctr" bIns="116050" lIns="116050" spcFirstLastPara="1" rIns="116050" wrap="square" tIns="116050">
            <a:noAutofit/>
          </a:bodyPr>
          <a:lstStyle/>
          <a:p>
            <a:pPr indent="0" lvl="0" marL="0" rtl="0" algn="ctr">
              <a:spcBef>
                <a:spcPts val="0"/>
              </a:spcBef>
              <a:spcAft>
                <a:spcPts val="0"/>
              </a:spcAft>
              <a:buNone/>
            </a:pPr>
            <a:r>
              <a:rPr lang="en"/>
              <a:t>04</a:t>
            </a:r>
            <a:endParaRPr/>
          </a:p>
        </p:txBody>
      </p:sp>
      <p:pic>
        <p:nvPicPr>
          <p:cNvPr id="333" name="Google Shape;333;p41"/>
          <p:cNvPicPr preferRelativeResize="0"/>
          <p:nvPr/>
        </p:nvPicPr>
        <p:blipFill rotWithShape="1">
          <a:blip r:embed="rId4">
            <a:alphaModFix/>
          </a:blip>
          <a:srcRect b="18863" l="19799" r="41620" t="12614"/>
          <a:stretch/>
        </p:blipFill>
        <p:spPr>
          <a:xfrm>
            <a:off x="3885625" y="4584459"/>
            <a:ext cx="2987198" cy="298425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9"/>
          <p:cNvSpPr txBox="1"/>
          <p:nvPr/>
        </p:nvSpPr>
        <p:spPr>
          <a:xfrm>
            <a:off x="1971300" y="1958975"/>
            <a:ext cx="80178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latin typeface="Roboto"/>
                <a:ea typeface="Roboto"/>
                <a:cs typeface="Roboto"/>
                <a:sym typeface="Roboto"/>
              </a:rPr>
              <a:t>Evaluación de los modelos:</a:t>
            </a:r>
            <a:endParaRPr b="1" sz="2600">
              <a:latin typeface="Roboto"/>
              <a:ea typeface="Roboto"/>
              <a:cs typeface="Roboto"/>
              <a:sym typeface="Roboto"/>
            </a:endParaRPr>
          </a:p>
          <a:p>
            <a:pPr indent="0" lvl="0" marL="0" rtl="0" algn="l">
              <a:spcBef>
                <a:spcPts val="0"/>
              </a:spcBef>
              <a:spcAft>
                <a:spcPts val="0"/>
              </a:spcAft>
              <a:buNone/>
            </a:pPr>
            <a:r>
              <a:rPr lang="en" sz="2200">
                <a:latin typeface="Roboto"/>
                <a:ea typeface="Roboto"/>
                <a:cs typeface="Roboto"/>
                <a:sym typeface="Roboto"/>
              </a:rPr>
              <a:t>Se evalúa el rendimiento de los modelos utilizando métricas como el error medio absoluto (MAE), el error cuadrático medio (MSE) y la raíz del error cuadrático medio (RMSE). Se comparan los resultados de los tres modelos para determinar cuál tiene un mejor rendimiento.</a:t>
            </a:r>
            <a:endParaRPr sz="22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0"/>
          <p:cNvSpPr txBox="1"/>
          <p:nvPr/>
        </p:nvSpPr>
        <p:spPr>
          <a:xfrm>
            <a:off x="1240050" y="3096450"/>
            <a:ext cx="82119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5F8195"/>
                </a:solidFill>
                <a:latin typeface="Roboto"/>
                <a:ea typeface="Roboto"/>
                <a:cs typeface="Roboto"/>
                <a:sym typeface="Roboto"/>
              </a:rPr>
              <a:t>https://colab.research.google.com/drive/1RplXfn1nzZWfDClNQvAbIvrBZm7jY7px#scrollTo=1K8ZyndL_dwK</a:t>
            </a:r>
            <a:endParaRPr b="1" sz="2500">
              <a:solidFill>
                <a:srgbClr val="5F8195"/>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pic>
        <p:nvPicPr>
          <p:cNvPr id="539" name="Google Shape;539;p61"/>
          <p:cNvPicPr preferRelativeResize="0"/>
          <p:nvPr/>
        </p:nvPicPr>
        <p:blipFill rotWithShape="1">
          <a:blip r:embed="rId3">
            <a:alphaModFix/>
          </a:blip>
          <a:srcRect b="6908" l="40056" r="15721" t="5755"/>
          <a:stretch/>
        </p:blipFill>
        <p:spPr>
          <a:xfrm flipH="1" rot="-1577341">
            <a:off x="-2079483" y="2642599"/>
            <a:ext cx="3648374" cy="4053025"/>
          </a:xfrm>
          <a:prstGeom prst="rect">
            <a:avLst/>
          </a:prstGeom>
          <a:noFill/>
          <a:ln>
            <a:noFill/>
          </a:ln>
        </p:spPr>
      </p:pic>
      <p:sp>
        <p:nvSpPr>
          <p:cNvPr id="540" name="Google Shape;540;p61"/>
          <p:cNvSpPr txBox="1"/>
          <p:nvPr>
            <p:ph idx="1" type="subTitle"/>
          </p:nvPr>
        </p:nvSpPr>
        <p:spPr>
          <a:xfrm flipH="1">
            <a:off x="4192322" y="2536300"/>
            <a:ext cx="6000000" cy="1230900"/>
          </a:xfrm>
          <a:prstGeom prst="rect">
            <a:avLst/>
          </a:prstGeom>
        </p:spPr>
        <p:txBody>
          <a:bodyPr anchorCtr="0" anchor="t" bIns="116050" lIns="116050" spcFirstLastPara="1" rIns="116050" wrap="square" tIns="116050">
            <a:noAutofit/>
          </a:bodyPr>
          <a:lstStyle/>
          <a:p>
            <a:pPr indent="0" lvl="0" marL="0" rtl="0" algn="r">
              <a:spcBef>
                <a:spcPts val="0"/>
              </a:spcBef>
              <a:spcAft>
                <a:spcPts val="0"/>
              </a:spcAft>
              <a:buClr>
                <a:srgbClr val="4C2A19"/>
              </a:buClr>
              <a:buSzPts val="1100"/>
              <a:buFont typeface="Arial"/>
              <a:buNone/>
            </a:pPr>
            <a:r>
              <a:rPr lang="en"/>
              <a:t>Do you have any questions?</a:t>
            </a:r>
            <a:endParaRPr/>
          </a:p>
          <a:p>
            <a:pPr indent="0" lvl="0" marL="0" rtl="0" algn="r">
              <a:spcBef>
                <a:spcPts val="0"/>
              </a:spcBef>
              <a:spcAft>
                <a:spcPts val="0"/>
              </a:spcAft>
              <a:buClr>
                <a:srgbClr val="4C2A19"/>
              </a:buClr>
              <a:buSzPts val="1100"/>
              <a:buFont typeface="Arial"/>
              <a:buNone/>
            </a:pPr>
            <a:r>
              <a:rPr lang="en" u="sng">
                <a:solidFill>
                  <a:schemeClr val="hlink"/>
                </a:solidFill>
                <a:hlinkClick r:id="rId4"/>
              </a:rPr>
              <a:t>mauricio.carazas@ucsp.edu.pe</a:t>
            </a:r>
            <a:endParaRPr/>
          </a:p>
          <a:p>
            <a:pPr indent="0" lvl="0" marL="0" rtl="0" algn="r">
              <a:spcBef>
                <a:spcPts val="0"/>
              </a:spcBef>
              <a:spcAft>
                <a:spcPts val="0"/>
              </a:spcAft>
              <a:buClr>
                <a:srgbClr val="4C2A19"/>
              </a:buClr>
              <a:buSzPts val="1100"/>
              <a:buFont typeface="Arial"/>
              <a:buNone/>
            </a:pPr>
            <a:r>
              <a:rPr lang="en"/>
              <a:t> +51 941 348 410</a:t>
            </a:r>
            <a:endParaRPr/>
          </a:p>
        </p:txBody>
      </p:sp>
      <p:sp>
        <p:nvSpPr>
          <p:cNvPr id="541" name="Google Shape;541;p61"/>
          <p:cNvSpPr txBox="1"/>
          <p:nvPr>
            <p:ph type="title"/>
          </p:nvPr>
        </p:nvSpPr>
        <p:spPr>
          <a:xfrm flipH="1">
            <a:off x="4192322" y="1103050"/>
            <a:ext cx="6000000" cy="1489800"/>
          </a:xfrm>
          <a:prstGeom prst="rect">
            <a:avLst/>
          </a:prstGeom>
        </p:spPr>
        <p:txBody>
          <a:bodyPr anchorCtr="0" anchor="t" bIns="116050" lIns="116050" spcFirstLastPara="1" rIns="116050" wrap="square" tIns="116050">
            <a:noAutofit/>
          </a:bodyPr>
          <a:lstStyle/>
          <a:p>
            <a:pPr indent="0" lvl="0" marL="0" rtl="0" algn="r">
              <a:spcBef>
                <a:spcPts val="0"/>
              </a:spcBef>
              <a:spcAft>
                <a:spcPts val="0"/>
              </a:spcAft>
              <a:buNone/>
            </a:pPr>
            <a:r>
              <a:rPr lang="en"/>
              <a:t>Gracias!</a:t>
            </a:r>
            <a:endParaRPr/>
          </a:p>
        </p:txBody>
      </p:sp>
      <p:grpSp>
        <p:nvGrpSpPr>
          <p:cNvPr id="542" name="Google Shape;542;p61"/>
          <p:cNvGrpSpPr/>
          <p:nvPr/>
        </p:nvGrpSpPr>
        <p:grpSpPr>
          <a:xfrm>
            <a:off x="8704839" y="3962597"/>
            <a:ext cx="577373" cy="576259"/>
            <a:chOff x="1379798" y="1723250"/>
            <a:chExt cx="397887" cy="397887"/>
          </a:xfrm>
        </p:grpSpPr>
        <p:sp>
          <p:nvSpPr>
            <p:cNvPr id="543" name="Google Shape;543;p61"/>
            <p:cNvSpPr/>
            <p:nvPr/>
          </p:nvSpPr>
          <p:spPr>
            <a:xfrm>
              <a:off x="1462169" y="1793977"/>
              <a:ext cx="23354" cy="23312"/>
            </a:xfrm>
            <a:custGeom>
              <a:rect b="b" l="l" r="r" t="t"/>
              <a:pathLst>
                <a:path extrusionOk="0" h="1117" w="1119">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44" name="Google Shape;544;p61"/>
            <p:cNvSpPr/>
            <p:nvPr/>
          </p:nvSpPr>
          <p:spPr>
            <a:xfrm>
              <a:off x="1379798" y="1723250"/>
              <a:ext cx="397887" cy="397887"/>
            </a:xfrm>
            <a:custGeom>
              <a:rect b="b" l="l" r="r" t="t"/>
              <a:pathLst>
                <a:path extrusionOk="0" h="19065" w="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45" name="Google Shape;545;p61"/>
            <p:cNvSpPr/>
            <p:nvPr/>
          </p:nvSpPr>
          <p:spPr>
            <a:xfrm>
              <a:off x="1555413" y="1886846"/>
              <a:ext cx="139912" cy="163558"/>
            </a:xfrm>
            <a:custGeom>
              <a:rect b="b" l="l" r="r" t="t"/>
              <a:pathLst>
                <a:path extrusionOk="0" h="7837" w="6704">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46" name="Google Shape;546;p61"/>
            <p:cNvSpPr/>
            <p:nvPr/>
          </p:nvSpPr>
          <p:spPr>
            <a:xfrm>
              <a:off x="1462169" y="1887200"/>
              <a:ext cx="23354" cy="163203"/>
            </a:xfrm>
            <a:custGeom>
              <a:rect b="b" l="l" r="r" t="t"/>
              <a:pathLst>
                <a:path extrusionOk="0" h="7820" w="1119">
                  <a:moveTo>
                    <a:pt x="0" y="0"/>
                  </a:moveTo>
                  <a:lnTo>
                    <a:pt x="0" y="7819"/>
                  </a:lnTo>
                  <a:lnTo>
                    <a:pt x="1118" y="7819"/>
                  </a:lnTo>
                  <a:lnTo>
                    <a:pt x="111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grpSp>
      <p:grpSp>
        <p:nvGrpSpPr>
          <p:cNvPr id="547" name="Google Shape;547;p61"/>
          <p:cNvGrpSpPr/>
          <p:nvPr/>
        </p:nvGrpSpPr>
        <p:grpSpPr>
          <a:xfrm>
            <a:off x="7122943" y="3962597"/>
            <a:ext cx="577403" cy="576259"/>
            <a:chOff x="266768" y="1721375"/>
            <a:chExt cx="397907" cy="397887"/>
          </a:xfrm>
        </p:grpSpPr>
        <p:sp>
          <p:nvSpPr>
            <p:cNvPr id="548" name="Google Shape;548;p61"/>
            <p:cNvSpPr/>
            <p:nvPr/>
          </p:nvSpPr>
          <p:spPr>
            <a:xfrm>
              <a:off x="454843" y="1791037"/>
              <a:ext cx="136218" cy="328222"/>
            </a:xfrm>
            <a:custGeom>
              <a:rect b="b" l="l" r="r" t="t"/>
              <a:pathLst>
                <a:path extrusionOk="0" h="15727" w="65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49" name="Google Shape;549;p61"/>
            <p:cNvSpPr/>
            <p:nvPr/>
          </p:nvSpPr>
          <p:spPr>
            <a:xfrm>
              <a:off x="266768" y="1721375"/>
              <a:ext cx="397907" cy="397887"/>
            </a:xfrm>
            <a:custGeom>
              <a:rect b="b" l="l" r="r" t="t"/>
              <a:pathLst>
                <a:path extrusionOk="0" h="19065" w="19066">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grpSp>
      <p:grpSp>
        <p:nvGrpSpPr>
          <p:cNvPr id="550" name="Google Shape;550;p61"/>
          <p:cNvGrpSpPr/>
          <p:nvPr/>
        </p:nvGrpSpPr>
        <p:grpSpPr>
          <a:xfrm>
            <a:off x="7913918" y="3962597"/>
            <a:ext cx="577343" cy="576259"/>
            <a:chOff x="864491" y="1723250"/>
            <a:chExt cx="397866" cy="397887"/>
          </a:xfrm>
        </p:grpSpPr>
        <p:sp>
          <p:nvSpPr>
            <p:cNvPr id="551" name="Google Shape;551;p61"/>
            <p:cNvSpPr/>
            <p:nvPr/>
          </p:nvSpPr>
          <p:spPr>
            <a:xfrm>
              <a:off x="935197" y="1793977"/>
              <a:ext cx="256451" cy="256430"/>
            </a:xfrm>
            <a:custGeom>
              <a:rect b="b" l="l" r="r" t="t"/>
              <a:pathLst>
                <a:path extrusionOk="0" h="12287" w="12288">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52" name="Google Shape;552;p61"/>
            <p:cNvSpPr/>
            <p:nvPr/>
          </p:nvSpPr>
          <p:spPr>
            <a:xfrm>
              <a:off x="1005109" y="1863910"/>
              <a:ext cx="116622" cy="116559"/>
            </a:xfrm>
            <a:custGeom>
              <a:rect b="b" l="l" r="r" t="t"/>
              <a:pathLst>
                <a:path extrusionOk="0" h="5585" w="5588">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53" name="Google Shape;553;p61"/>
            <p:cNvSpPr/>
            <p:nvPr/>
          </p:nvSpPr>
          <p:spPr>
            <a:xfrm>
              <a:off x="864491" y="1723250"/>
              <a:ext cx="397866" cy="397887"/>
            </a:xfrm>
            <a:custGeom>
              <a:rect b="b" l="l" r="r" t="t"/>
              <a:pathLst>
                <a:path extrusionOk="0" h="19065" w="19064">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grpSp>
      <p:grpSp>
        <p:nvGrpSpPr>
          <p:cNvPr id="554" name="Google Shape;554;p61"/>
          <p:cNvGrpSpPr/>
          <p:nvPr/>
        </p:nvGrpSpPr>
        <p:grpSpPr>
          <a:xfrm>
            <a:off x="9495837" y="3962274"/>
            <a:ext cx="576905" cy="576905"/>
            <a:chOff x="1190625" y="238125"/>
            <a:chExt cx="5235075" cy="5235075"/>
          </a:xfrm>
        </p:grpSpPr>
        <p:sp>
          <p:nvSpPr>
            <p:cNvPr id="555" name="Google Shape;555;p61"/>
            <p:cNvSpPr/>
            <p:nvPr/>
          </p:nvSpPr>
          <p:spPr>
            <a:xfrm>
              <a:off x="2315100" y="1168900"/>
              <a:ext cx="2952100" cy="3373700"/>
            </a:xfrm>
            <a:custGeom>
              <a:rect b="b" l="l" r="r" t="t"/>
              <a:pathLst>
                <a:path extrusionOk="0" h="134948" w="118084">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61"/>
            <p:cNvSpPr/>
            <p:nvPr/>
          </p:nvSpPr>
          <p:spPr>
            <a:xfrm>
              <a:off x="1190625" y="238125"/>
              <a:ext cx="5235075" cy="5235075"/>
            </a:xfrm>
            <a:custGeom>
              <a:rect b="b" l="l" r="r" t="t"/>
              <a:pathLst>
                <a:path extrusionOk="0" h="209403" w="209403">
                  <a:moveTo>
                    <a:pt x="108469" y="24836"/>
                  </a:moveTo>
                  <a:cubicBezTo>
                    <a:pt x="108549" y="24836"/>
                    <a:pt x="108628" y="24838"/>
                    <a:pt x="108708" y="24841"/>
                  </a:cubicBezTo>
                  <a:lnTo>
                    <a:pt x="132248" y="24841"/>
                  </a:lnTo>
                  <a:cubicBezTo>
                    <a:pt x="132267" y="24841"/>
                    <a:pt x="132287" y="24841"/>
                    <a:pt x="132306" y="24841"/>
                  </a:cubicBezTo>
                  <a:cubicBezTo>
                    <a:pt x="136154" y="24841"/>
                    <a:pt x="139377" y="27758"/>
                    <a:pt x="139789" y="31583"/>
                  </a:cubicBezTo>
                  <a:cubicBezTo>
                    <a:pt x="140794" y="42082"/>
                    <a:pt x="144993" y="49445"/>
                    <a:pt x="152653" y="54147"/>
                  </a:cubicBezTo>
                  <a:cubicBezTo>
                    <a:pt x="156556" y="56542"/>
                    <a:pt x="161406" y="57991"/>
                    <a:pt x="166463" y="59411"/>
                  </a:cubicBezTo>
                  <a:cubicBezTo>
                    <a:pt x="167557" y="59736"/>
                    <a:pt x="168651" y="59973"/>
                    <a:pt x="169775" y="60150"/>
                  </a:cubicBezTo>
                  <a:cubicBezTo>
                    <a:pt x="173028" y="60357"/>
                    <a:pt x="175512" y="63078"/>
                    <a:pt x="175453" y="66331"/>
                  </a:cubicBezTo>
                  <a:lnTo>
                    <a:pt x="175453" y="90787"/>
                  </a:lnTo>
                  <a:cubicBezTo>
                    <a:pt x="175453" y="92414"/>
                    <a:pt x="174802" y="94011"/>
                    <a:pt x="173620" y="95194"/>
                  </a:cubicBezTo>
                  <a:cubicBezTo>
                    <a:pt x="172462" y="96322"/>
                    <a:pt x="170909" y="96969"/>
                    <a:pt x="169292" y="96969"/>
                  </a:cubicBezTo>
                  <a:cubicBezTo>
                    <a:pt x="169256" y="96969"/>
                    <a:pt x="169220" y="96969"/>
                    <a:pt x="169184" y="96968"/>
                  </a:cubicBezTo>
                  <a:cubicBezTo>
                    <a:pt x="168444" y="96968"/>
                    <a:pt x="154871" y="96702"/>
                    <a:pt x="141888" y="91970"/>
                  </a:cubicBezTo>
                  <a:cubicBezTo>
                    <a:pt x="141720" y="91905"/>
                    <a:pt x="141550" y="91875"/>
                    <a:pt x="141384" y="91875"/>
                  </a:cubicBezTo>
                  <a:cubicBezTo>
                    <a:pt x="140646" y="91875"/>
                    <a:pt x="139996" y="92474"/>
                    <a:pt x="139996" y="93271"/>
                  </a:cubicBezTo>
                  <a:lnTo>
                    <a:pt x="139966" y="130444"/>
                  </a:lnTo>
                  <a:cubicBezTo>
                    <a:pt x="139848" y="160371"/>
                    <a:pt x="119265" y="182077"/>
                    <a:pt x="88776" y="184443"/>
                  </a:cubicBezTo>
                  <a:cubicBezTo>
                    <a:pt x="87653" y="184532"/>
                    <a:pt x="86529" y="184561"/>
                    <a:pt x="85405" y="184561"/>
                  </a:cubicBezTo>
                  <a:cubicBezTo>
                    <a:pt x="61481" y="184561"/>
                    <a:pt x="39095" y="164896"/>
                    <a:pt x="34629" y="139168"/>
                  </a:cubicBezTo>
                  <a:cubicBezTo>
                    <a:pt x="32116" y="124707"/>
                    <a:pt x="36522" y="109507"/>
                    <a:pt x="46724" y="97441"/>
                  </a:cubicBezTo>
                  <a:cubicBezTo>
                    <a:pt x="56803" y="85541"/>
                    <a:pt x="70647" y="78721"/>
                    <a:pt x="84747" y="78721"/>
                  </a:cubicBezTo>
                  <a:cubicBezTo>
                    <a:pt x="84839" y="78721"/>
                    <a:pt x="84930" y="78721"/>
                    <a:pt x="85021" y="78722"/>
                  </a:cubicBezTo>
                  <a:cubicBezTo>
                    <a:pt x="88392" y="78722"/>
                    <a:pt x="91142" y="81472"/>
                    <a:pt x="91172" y="84873"/>
                  </a:cubicBezTo>
                  <a:lnTo>
                    <a:pt x="91349" y="108856"/>
                  </a:lnTo>
                  <a:cubicBezTo>
                    <a:pt x="91349" y="112641"/>
                    <a:pt x="88658" y="116013"/>
                    <a:pt x="84902" y="116545"/>
                  </a:cubicBezTo>
                  <a:cubicBezTo>
                    <a:pt x="77125" y="117580"/>
                    <a:pt x="71447" y="124441"/>
                    <a:pt x="71890" y="132277"/>
                  </a:cubicBezTo>
                  <a:cubicBezTo>
                    <a:pt x="72334" y="140114"/>
                    <a:pt x="78751" y="146295"/>
                    <a:pt x="86618" y="146443"/>
                  </a:cubicBezTo>
                  <a:cubicBezTo>
                    <a:pt x="86736" y="146445"/>
                    <a:pt x="86855" y="146446"/>
                    <a:pt x="86973" y="146446"/>
                  </a:cubicBezTo>
                  <a:cubicBezTo>
                    <a:pt x="91096" y="146446"/>
                    <a:pt x="94919" y="144946"/>
                    <a:pt x="97707" y="142243"/>
                  </a:cubicBezTo>
                  <a:cubicBezTo>
                    <a:pt x="100605" y="139434"/>
                    <a:pt x="102143" y="135619"/>
                    <a:pt x="102173" y="131390"/>
                  </a:cubicBezTo>
                  <a:cubicBezTo>
                    <a:pt x="102380" y="106047"/>
                    <a:pt x="102291" y="31790"/>
                    <a:pt x="102291" y="31051"/>
                  </a:cubicBezTo>
                  <a:cubicBezTo>
                    <a:pt x="102291" y="28419"/>
                    <a:pt x="103917" y="26083"/>
                    <a:pt x="106401" y="25196"/>
                  </a:cubicBezTo>
                  <a:cubicBezTo>
                    <a:pt x="107067" y="24956"/>
                    <a:pt x="107756" y="24836"/>
                    <a:pt x="108469" y="24836"/>
                  </a:cubicBezTo>
                  <a:close/>
                  <a:moveTo>
                    <a:pt x="33831" y="0"/>
                  </a:moveTo>
                  <a:cubicBezTo>
                    <a:pt x="15141" y="0"/>
                    <a:pt x="0" y="15141"/>
                    <a:pt x="0" y="33831"/>
                  </a:cubicBezTo>
                  <a:lnTo>
                    <a:pt x="0" y="175601"/>
                  </a:lnTo>
                  <a:cubicBezTo>
                    <a:pt x="0" y="194261"/>
                    <a:pt x="15141" y="209402"/>
                    <a:pt x="33831" y="209402"/>
                  </a:cubicBezTo>
                  <a:lnTo>
                    <a:pt x="175601" y="209402"/>
                  </a:lnTo>
                  <a:cubicBezTo>
                    <a:pt x="194261" y="209402"/>
                    <a:pt x="209402" y="194261"/>
                    <a:pt x="209402" y="175601"/>
                  </a:cubicBezTo>
                  <a:lnTo>
                    <a:pt x="209402" y="33831"/>
                  </a:lnTo>
                  <a:cubicBezTo>
                    <a:pt x="209402" y="15141"/>
                    <a:pt x="194261" y="0"/>
                    <a:pt x="1756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57" name="Google Shape;557;p61"/>
          <p:cNvPicPr preferRelativeResize="0"/>
          <p:nvPr/>
        </p:nvPicPr>
        <p:blipFill rotWithShape="1">
          <a:blip r:embed="rId5">
            <a:alphaModFix/>
          </a:blip>
          <a:srcRect b="32921" l="0" r="0" t="42810"/>
          <a:stretch/>
        </p:blipFill>
        <p:spPr>
          <a:xfrm rot="1">
            <a:off x="-1646640" y="282399"/>
            <a:ext cx="11298206" cy="1542324"/>
          </a:xfrm>
          <a:prstGeom prst="rect">
            <a:avLst/>
          </a:prstGeom>
          <a:noFill/>
          <a:ln>
            <a:noFill/>
          </a:ln>
        </p:spPr>
      </p:pic>
      <p:pic>
        <p:nvPicPr>
          <p:cNvPr id="558" name="Google Shape;558;p61"/>
          <p:cNvPicPr preferRelativeResize="0"/>
          <p:nvPr/>
        </p:nvPicPr>
        <p:blipFill rotWithShape="1">
          <a:blip r:embed="rId6">
            <a:alphaModFix/>
          </a:blip>
          <a:srcRect b="44400" l="0" r="0" t="36563"/>
          <a:stretch/>
        </p:blipFill>
        <p:spPr>
          <a:xfrm>
            <a:off x="-2678896" y="1965627"/>
            <a:ext cx="6748877" cy="722650"/>
          </a:xfrm>
          <a:prstGeom prst="rect">
            <a:avLst/>
          </a:prstGeom>
          <a:noFill/>
          <a:ln>
            <a:noFill/>
          </a:ln>
        </p:spPr>
      </p:pic>
      <p:pic>
        <p:nvPicPr>
          <p:cNvPr id="559" name="Google Shape;559;p61"/>
          <p:cNvPicPr preferRelativeResize="0"/>
          <p:nvPr/>
        </p:nvPicPr>
        <p:blipFill rotWithShape="1">
          <a:blip r:embed="rId7">
            <a:alphaModFix/>
          </a:blip>
          <a:srcRect b="6041" l="30021" r="28954" t="0"/>
          <a:stretch/>
        </p:blipFill>
        <p:spPr>
          <a:xfrm>
            <a:off x="933350" y="3110750"/>
            <a:ext cx="2952898" cy="3804124"/>
          </a:xfrm>
          <a:prstGeom prst="rect">
            <a:avLst/>
          </a:prstGeom>
          <a:noFill/>
          <a:ln>
            <a:noFill/>
          </a:ln>
        </p:spPr>
      </p:pic>
      <p:sp>
        <p:nvSpPr>
          <p:cNvPr id="560" name="Google Shape;560;p61"/>
          <p:cNvSpPr/>
          <p:nvPr/>
        </p:nvSpPr>
        <p:spPr>
          <a:xfrm>
            <a:off x="5245000" y="4566825"/>
            <a:ext cx="5066100" cy="1414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2"/>
          <p:cNvSpPr txBox="1"/>
          <p:nvPr>
            <p:ph type="title"/>
          </p:nvPr>
        </p:nvSpPr>
        <p:spPr>
          <a:xfrm>
            <a:off x="1726800" y="2888600"/>
            <a:ext cx="7238400" cy="1208400"/>
          </a:xfrm>
          <a:prstGeom prst="rect">
            <a:avLst/>
          </a:prstGeom>
        </p:spPr>
        <p:txBody>
          <a:bodyPr anchorCtr="0" anchor="t" bIns="116050" lIns="116050" spcFirstLastPara="1" rIns="116050" wrap="square" tIns="116050">
            <a:noAutofit/>
          </a:bodyPr>
          <a:lstStyle/>
          <a:p>
            <a:pPr indent="0" lvl="0" marL="0" rtl="0" algn="ctr">
              <a:spcBef>
                <a:spcPts val="0"/>
              </a:spcBef>
              <a:spcAft>
                <a:spcPts val="0"/>
              </a:spcAft>
              <a:buNone/>
            </a:pPr>
            <a:r>
              <a:rPr lang="en"/>
              <a:t>Fuentes</a:t>
            </a:r>
            <a:endParaRPr/>
          </a:p>
        </p:txBody>
      </p:sp>
      <p:sp>
        <p:nvSpPr>
          <p:cNvPr id="339" name="Google Shape;339;p42"/>
          <p:cNvSpPr txBox="1"/>
          <p:nvPr>
            <p:ph idx="1" type="subTitle"/>
          </p:nvPr>
        </p:nvSpPr>
        <p:spPr>
          <a:xfrm>
            <a:off x="2955600" y="4222325"/>
            <a:ext cx="4780800" cy="990900"/>
          </a:xfrm>
          <a:prstGeom prst="rect">
            <a:avLst/>
          </a:prstGeom>
        </p:spPr>
        <p:txBody>
          <a:bodyPr anchorCtr="0" anchor="t" bIns="116050" lIns="116050" spcFirstLastPara="1" rIns="116050" wrap="square" tIns="116050">
            <a:noAutofit/>
          </a:bodyPr>
          <a:lstStyle/>
          <a:p>
            <a:pPr indent="0" lvl="0" marL="0" rtl="0" algn="ctr">
              <a:spcBef>
                <a:spcPts val="0"/>
              </a:spcBef>
              <a:spcAft>
                <a:spcPts val="0"/>
              </a:spcAft>
              <a:buClr>
                <a:schemeClr val="dk1"/>
              </a:buClr>
              <a:buSzPts val="1100"/>
              <a:buFont typeface="Arial"/>
              <a:buNone/>
            </a:pPr>
            <a:r>
              <a:rPr lang="en"/>
              <a:t>Papers en los que está basado el proyecto</a:t>
            </a:r>
            <a:endParaRPr/>
          </a:p>
        </p:txBody>
      </p:sp>
      <p:sp>
        <p:nvSpPr>
          <p:cNvPr id="340" name="Google Shape;340;p42"/>
          <p:cNvSpPr txBox="1"/>
          <p:nvPr>
            <p:ph idx="2" type="title"/>
          </p:nvPr>
        </p:nvSpPr>
        <p:spPr>
          <a:xfrm>
            <a:off x="3826200" y="1612625"/>
            <a:ext cx="3039600" cy="1494900"/>
          </a:xfrm>
          <a:prstGeom prst="rect">
            <a:avLst/>
          </a:prstGeom>
        </p:spPr>
        <p:txBody>
          <a:bodyPr anchorCtr="0" anchor="ctr" bIns="116050" lIns="116050" spcFirstLastPara="1" rIns="116050" wrap="square" tIns="116050">
            <a:noAutofit/>
          </a:bodyPr>
          <a:lstStyle/>
          <a:p>
            <a:pPr indent="0" lvl="0" marL="0" rtl="0" algn="ctr">
              <a:spcBef>
                <a:spcPts val="0"/>
              </a:spcBef>
              <a:spcAft>
                <a:spcPts val="0"/>
              </a:spcAft>
              <a:buNone/>
            </a:pPr>
            <a:r>
              <a:rPr lang="en"/>
              <a:t>01</a:t>
            </a:r>
            <a:endParaRPr/>
          </a:p>
        </p:txBody>
      </p:sp>
      <p:pic>
        <p:nvPicPr>
          <p:cNvPr id="341" name="Google Shape;341;p42"/>
          <p:cNvPicPr preferRelativeResize="0"/>
          <p:nvPr/>
        </p:nvPicPr>
        <p:blipFill rotWithShape="1">
          <a:blip r:embed="rId3">
            <a:alphaModFix/>
          </a:blip>
          <a:srcRect b="6908" l="40056" r="15721" t="5755"/>
          <a:stretch/>
        </p:blipFill>
        <p:spPr>
          <a:xfrm>
            <a:off x="7661325" y="-1897575"/>
            <a:ext cx="4125125" cy="4582626"/>
          </a:xfrm>
          <a:prstGeom prst="rect">
            <a:avLst/>
          </a:prstGeom>
          <a:noFill/>
          <a:ln>
            <a:noFill/>
          </a:ln>
        </p:spPr>
      </p:pic>
      <p:pic>
        <p:nvPicPr>
          <p:cNvPr id="342" name="Google Shape;342;p42"/>
          <p:cNvPicPr preferRelativeResize="0"/>
          <p:nvPr/>
        </p:nvPicPr>
        <p:blipFill rotWithShape="1">
          <a:blip r:embed="rId4">
            <a:alphaModFix/>
          </a:blip>
          <a:srcRect b="0" l="16675" r="17361" t="0"/>
          <a:stretch/>
        </p:blipFill>
        <p:spPr>
          <a:xfrm>
            <a:off x="259150" y="3895475"/>
            <a:ext cx="3250076" cy="3481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3"/>
          <p:cNvSpPr txBox="1"/>
          <p:nvPr>
            <p:ph type="title"/>
          </p:nvPr>
        </p:nvSpPr>
        <p:spPr>
          <a:xfrm>
            <a:off x="512075" y="520125"/>
            <a:ext cx="9692700" cy="766500"/>
          </a:xfrm>
          <a:prstGeom prst="rect">
            <a:avLst/>
          </a:prstGeom>
        </p:spPr>
        <p:txBody>
          <a:bodyPr anchorCtr="0" anchor="t" bIns="116050" lIns="116050" spcFirstLastPara="1" rIns="116050" wrap="square" tIns="116050">
            <a:noAutofit/>
          </a:bodyPr>
          <a:lstStyle/>
          <a:p>
            <a:pPr indent="0" lvl="0" marL="0" rtl="0" algn="ctr">
              <a:spcBef>
                <a:spcPts val="0"/>
              </a:spcBef>
              <a:spcAft>
                <a:spcPts val="0"/>
              </a:spcAft>
              <a:buNone/>
            </a:pPr>
            <a:r>
              <a:rPr lang="en"/>
              <a:t>FUENTES</a:t>
            </a:r>
            <a:endParaRPr/>
          </a:p>
        </p:txBody>
      </p:sp>
      <p:pic>
        <p:nvPicPr>
          <p:cNvPr id="348" name="Google Shape;348;p43"/>
          <p:cNvPicPr preferRelativeResize="0"/>
          <p:nvPr/>
        </p:nvPicPr>
        <p:blipFill rotWithShape="1">
          <a:blip r:embed="rId3">
            <a:alphaModFix/>
          </a:blip>
          <a:srcRect b="6908" l="40056" r="15721" t="5755"/>
          <a:stretch/>
        </p:blipFill>
        <p:spPr>
          <a:xfrm rot="-1756481">
            <a:off x="8879275" y="-1401613"/>
            <a:ext cx="3648375" cy="4053025"/>
          </a:xfrm>
          <a:prstGeom prst="rect">
            <a:avLst/>
          </a:prstGeom>
          <a:noFill/>
          <a:ln>
            <a:noFill/>
          </a:ln>
        </p:spPr>
      </p:pic>
      <p:grpSp>
        <p:nvGrpSpPr>
          <p:cNvPr id="349" name="Google Shape;349;p43"/>
          <p:cNvGrpSpPr/>
          <p:nvPr/>
        </p:nvGrpSpPr>
        <p:grpSpPr>
          <a:xfrm>
            <a:off x="1880544" y="1926722"/>
            <a:ext cx="502914" cy="502919"/>
            <a:chOff x="-49764975" y="3183375"/>
            <a:chExt cx="299300" cy="299125"/>
          </a:xfrm>
        </p:grpSpPr>
        <p:sp>
          <p:nvSpPr>
            <p:cNvPr id="350" name="Google Shape;350;p43"/>
            <p:cNvSpPr/>
            <p:nvPr/>
          </p:nvSpPr>
          <p:spPr>
            <a:xfrm>
              <a:off x="-49606675" y="3233575"/>
              <a:ext cx="70125" cy="103200"/>
            </a:xfrm>
            <a:custGeom>
              <a:rect b="b" l="l" r="r" t="t"/>
              <a:pathLst>
                <a:path extrusionOk="0" h="4128" w="2805">
                  <a:moveTo>
                    <a:pt x="2805" y="1"/>
                  </a:moveTo>
                  <a:lnTo>
                    <a:pt x="1" y="1355"/>
                  </a:lnTo>
                  <a:lnTo>
                    <a:pt x="1" y="4128"/>
                  </a:lnTo>
                  <a:lnTo>
                    <a:pt x="2805" y="2710"/>
                  </a:lnTo>
                  <a:lnTo>
                    <a:pt x="28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3"/>
            <p:cNvSpPr/>
            <p:nvPr/>
          </p:nvSpPr>
          <p:spPr>
            <a:xfrm>
              <a:off x="-49676775" y="3364325"/>
              <a:ext cx="52000" cy="118175"/>
            </a:xfrm>
            <a:custGeom>
              <a:rect b="b" l="l" r="r" t="t"/>
              <a:pathLst>
                <a:path extrusionOk="0" h="4727" w="2080">
                  <a:moveTo>
                    <a:pt x="2080" y="0"/>
                  </a:moveTo>
                  <a:lnTo>
                    <a:pt x="1" y="1072"/>
                  </a:lnTo>
                  <a:lnTo>
                    <a:pt x="1" y="4726"/>
                  </a:lnTo>
                  <a:lnTo>
                    <a:pt x="2080" y="3529"/>
                  </a:lnTo>
                  <a:lnTo>
                    <a:pt x="208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3"/>
            <p:cNvSpPr/>
            <p:nvPr/>
          </p:nvSpPr>
          <p:spPr>
            <a:xfrm>
              <a:off x="-49694100" y="3233575"/>
              <a:ext cx="69325" cy="103200"/>
            </a:xfrm>
            <a:custGeom>
              <a:rect b="b" l="l" r="r" t="t"/>
              <a:pathLst>
                <a:path extrusionOk="0" h="4128" w="2773">
                  <a:moveTo>
                    <a:pt x="1" y="1"/>
                  </a:moveTo>
                  <a:lnTo>
                    <a:pt x="1" y="2710"/>
                  </a:lnTo>
                  <a:lnTo>
                    <a:pt x="2773" y="4128"/>
                  </a:lnTo>
                  <a:lnTo>
                    <a:pt x="2773" y="1355"/>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3"/>
            <p:cNvSpPr/>
            <p:nvPr/>
          </p:nvSpPr>
          <p:spPr>
            <a:xfrm>
              <a:off x="-49756325" y="3314700"/>
              <a:ext cx="121325" cy="61450"/>
            </a:xfrm>
            <a:custGeom>
              <a:rect b="b" l="l" r="r" t="t"/>
              <a:pathLst>
                <a:path extrusionOk="0" h="2458" w="4853">
                  <a:moveTo>
                    <a:pt x="2048" y="1"/>
                  </a:moveTo>
                  <a:lnTo>
                    <a:pt x="1" y="1040"/>
                  </a:lnTo>
                  <a:lnTo>
                    <a:pt x="2836" y="2458"/>
                  </a:lnTo>
                  <a:lnTo>
                    <a:pt x="4852" y="1418"/>
                  </a:lnTo>
                  <a:lnTo>
                    <a:pt x="20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3"/>
            <p:cNvSpPr/>
            <p:nvPr/>
          </p:nvSpPr>
          <p:spPr>
            <a:xfrm>
              <a:off x="-49606675" y="3364325"/>
              <a:ext cx="52000" cy="118175"/>
            </a:xfrm>
            <a:custGeom>
              <a:rect b="b" l="l" r="r" t="t"/>
              <a:pathLst>
                <a:path extrusionOk="0" h="4727" w="2080">
                  <a:moveTo>
                    <a:pt x="1" y="0"/>
                  </a:moveTo>
                  <a:lnTo>
                    <a:pt x="1" y="3529"/>
                  </a:lnTo>
                  <a:lnTo>
                    <a:pt x="2080" y="4726"/>
                  </a:lnTo>
                  <a:lnTo>
                    <a:pt x="2080" y="1072"/>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3"/>
            <p:cNvSpPr/>
            <p:nvPr/>
          </p:nvSpPr>
          <p:spPr>
            <a:xfrm>
              <a:off x="-49595650" y="3314700"/>
              <a:ext cx="121325" cy="61450"/>
            </a:xfrm>
            <a:custGeom>
              <a:rect b="b" l="l" r="r" t="t"/>
              <a:pathLst>
                <a:path extrusionOk="0" h="2458" w="4853">
                  <a:moveTo>
                    <a:pt x="2773" y="1"/>
                  </a:moveTo>
                  <a:lnTo>
                    <a:pt x="1" y="1418"/>
                  </a:lnTo>
                  <a:lnTo>
                    <a:pt x="1985" y="2458"/>
                  </a:lnTo>
                  <a:lnTo>
                    <a:pt x="4852" y="1040"/>
                  </a:lnTo>
                  <a:lnTo>
                    <a:pt x="27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3"/>
            <p:cNvSpPr/>
            <p:nvPr/>
          </p:nvSpPr>
          <p:spPr>
            <a:xfrm>
              <a:off x="-49764975" y="3355650"/>
              <a:ext cx="70100" cy="126850"/>
            </a:xfrm>
            <a:custGeom>
              <a:rect b="b" l="l" r="r" t="t"/>
              <a:pathLst>
                <a:path extrusionOk="0" h="5074" w="2804">
                  <a:moveTo>
                    <a:pt x="0" y="1"/>
                  </a:moveTo>
                  <a:lnTo>
                    <a:pt x="0" y="3309"/>
                  </a:lnTo>
                  <a:cubicBezTo>
                    <a:pt x="0" y="3403"/>
                    <a:pt x="63" y="3529"/>
                    <a:pt x="189" y="3624"/>
                  </a:cubicBezTo>
                  <a:lnTo>
                    <a:pt x="2804" y="5073"/>
                  </a:lnTo>
                  <a:lnTo>
                    <a:pt x="2804" y="1419"/>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3"/>
            <p:cNvSpPr/>
            <p:nvPr/>
          </p:nvSpPr>
          <p:spPr>
            <a:xfrm>
              <a:off x="-49535775" y="3355650"/>
              <a:ext cx="70100" cy="126850"/>
            </a:xfrm>
            <a:custGeom>
              <a:rect b="b" l="l" r="r" t="t"/>
              <a:pathLst>
                <a:path extrusionOk="0" h="5074" w="2804">
                  <a:moveTo>
                    <a:pt x="2804" y="1"/>
                  </a:moveTo>
                  <a:lnTo>
                    <a:pt x="0" y="1419"/>
                  </a:lnTo>
                  <a:lnTo>
                    <a:pt x="0" y="5073"/>
                  </a:lnTo>
                  <a:lnTo>
                    <a:pt x="2583" y="3624"/>
                  </a:lnTo>
                  <a:cubicBezTo>
                    <a:pt x="2709" y="3529"/>
                    <a:pt x="2804" y="3403"/>
                    <a:pt x="2804" y="3309"/>
                  </a:cubicBezTo>
                  <a:lnTo>
                    <a:pt x="28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3"/>
            <p:cNvSpPr/>
            <p:nvPr/>
          </p:nvSpPr>
          <p:spPr>
            <a:xfrm>
              <a:off x="-49685425" y="3183375"/>
              <a:ext cx="140200" cy="69925"/>
            </a:xfrm>
            <a:custGeom>
              <a:rect b="b" l="l" r="r" t="t"/>
              <a:pathLst>
                <a:path extrusionOk="0" h="2797" w="5608">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 name="Google Shape;359;p43"/>
          <p:cNvGrpSpPr/>
          <p:nvPr/>
        </p:nvGrpSpPr>
        <p:grpSpPr>
          <a:xfrm>
            <a:off x="1885574" y="3105524"/>
            <a:ext cx="492869" cy="502925"/>
            <a:chOff x="-45673275" y="3199325"/>
            <a:chExt cx="299325" cy="302075"/>
          </a:xfrm>
        </p:grpSpPr>
        <p:sp>
          <p:nvSpPr>
            <p:cNvPr id="360" name="Google Shape;360;p43"/>
            <p:cNvSpPr/>
            <p:nvPr/>
          </p:nvSpPr>
          <p:spPr>
            <a:xfrm>
              <a:off x="-45672500" y="3199325"/>
              <a:ext cx="298550" cy="194175"/>
            </a:xfrm>
            <a:custGeom>
              <a:rect b="b" l="l" r="r" t="t"/>
              <a:pathLst>
                <a:path extrusionOk="0" h="7767" w="11942">
                  <a:moveTo>
                    <a:pt x="5947" y="0"/>
                  </a:moveTo>
                  <a:cubicBezTo>
                    <a:pt x="5884" y="0"/>
                    <a:pt x="5829" y="16"/>
                    <a:pt x="5798" y="47"/>
                  </a:cubicBezTo>
                  <a:lnTo>
                    <a:pt x="158" y="3607"/>
                  </a:lnTo>
                  <a:cubicBezTo>
                    <a:pt x="32" y="3670"/>
                    <a:pt x="1" y="3765"/>
                    <a:pt x="1" y="3922"/>
                  </a:cubicBezTo>
                  <a:cubicBezTo>
                    <a:pt x="1" y="4017"/>
                    <a:pt x="64" y="4143"/>
                    <a:pt x="158" y="4237"/>
                  </a:cubicBezTo>
                  <a:lnTo>
                    <a:pt x="5735" y="7735"/>
                  </a:lnTo>
                  <a:cubicBezTo>
                    <a:pt x="5798" y="7766"/>
                    <a:pt x="5861" y="7766"/>
                    <a:pt x="5955" y="7766"/>
                  </a:cubicBezTo>
                  <a:cubicBezTo>
                    <a:pt x="6018" y="7766"/>
                    <a:pt x="6050" y="7766"/>
                    <a:pt x="6144" y="7735"/>
                  </a:cubicBezTo>
                  <a:lnTo>
                    <a:pt x="11784" y="4237"/>
                  </a:lnTo>
                  <a:cubicBezTo>
                    <a:pt x="11878" y="4143"/>
                    <a:pt x="11941" y="4080"/>
                    <a:pt x="11941" y="3922"/>
                  </a:cubicBezTo>
                  <a:cubicBezTo>
                    <a:pt x="11941" y="3796"/>
                    <a:pt x="11847" y="3670"/>
                    <a:pt x="11784" y="3607"/>
                  </a:cubicBezTo>
                  <a:lnTo>
                    <a:pt x="6144" y="47"/>
                  </a:lnTo>
                  <a:cubicBezTo>
                    <a:pt x="6081" y="16"/>
                    <a:pt x="6010" y="0"/>
                    <a:pt x="5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3"/>
            <p:cNvSpPr/>
            <p:nvPr/>
          </p:nvSpPr>
          <p:spPr>
            <a:xfrm>
              <a:off x="-45673275" y="3387150"/>
              <a:ext cx="299325" cy="114250"/>
            </a:xfrm>
            <a:custGeom>
              <a:rect b="b" l="l" r="r" t="t"/>
              <a:pathLst>
                <a:path extrusionOk="0" h="4570" w="11973">
                  <a:moveTo>
                    <a:pt x="693" y="1"/>
                  </a:moveTo>
                  <a:lnTo>
                    <a:pt x="158" y="348"/>
                  </a:lnTo>
                  <a:cubicBezTo>
                    <a:pt x="32" y="411"/>
                    <a:pt x="0" y="505"/>
                    <a:pt x="0" y="663"/>
                  </a:cubicBezTo>
                  <a:cubicBezTo>
                    <a:pt x="0" y="789"/>
                    <a:pt x="63" y="883"/>
                    <a:pt x="158" y="978"/>
                  </a:cubicBezTo>
                  <a:lnTo>
                    <a:pt x="5797" y="4506"/>
                  </a:lnTo>
                  <a:cubicBezTo>
                    <a:pt x="5829" y="4569"/>
                    <a:pt x="5892" y="4569"/>
                    <a:pt x="5986" y="4569"/>
                  </a:cubicBezTo>
                  <a:cubicBezTo>
                    <a:pt x="6049" y="4569"/>
                    <a:pt x="6112" y="4569"/>
                    <a:pt x="6175" y="4506"/>
                  </a:cubicBezTo>
                  <a:lnTo>
                    <a:pt x="11815" y="978"/>
                  </a:lnTo>
                  <a:cubicBezTo>
                    <a:pt x="11941" y="883"/>
                    <a:pt x="11972" y="820"/>
                    <a:pt x="11972" y="663"/>
                  </a:cubicBezTo>
                  <a:cubicBezTo>
                    <a:pt x="11972" y="537"/>
                    <a:pt x="11878" y="411"/>
                    <a:pt x="11815" y="348"/>
                  </a:cubicBezTo>
                  <a:lnTo>
                    <a:pt x="11248" y="1"/>
                  </a:lnTo>
                  <a:lnTo>
                    <a:pt x="6175" y="3151"/>
                  </a:lnTo>
                  <a:cubicBezTo>
                    <a:pt x="6144" y="3183"/>
                    <a:pt x="6049" y="3183"/>
                    <a:pt x="5986" y="3183"/>
                  </a:cubicBezTo>
                  <a:cubicBezTo>
                    <a:pt x="5892" y="3183"/>
                    <a:pt x="5860" y="3183"/>
                    <a:pt x="5797" y="3151"/>
                  </a:cubicBezTo>
                  <a:lnTo>
                    <a:pt x="6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3"/>
            <p:cNvSpPr/>
            <p:nvPr/>
          </p:nvSpPr>
          <p:spPr>
            <a:xfrm>
              <a:off x="-45673275" y="3334400"/>
              <a:ext cx="299325" cy="113425"/>
            </a:xfrm>
            <a:custGeom>
              <a:rect b="b" l="l" r="r" t="t"/>
              <a:pathLst>
                <a:path extrusionOk="0" h="4537" w="11973">
                  <a:moveTo>
                    <a:pt x="693" y="0"/>
                  </a:moveTo>
                  <a:lnTo>
                    <a:pt x="158" y="378"/>
                  </a:lnTo>
                  <a:cubicBezTo>
                    <a:pt x="32" y="441"/>
                    <a:pt x="0" y="536"/>
                    <a:pt x="0" y="693"/>
                  </a:cubicBezTo>
                  <a:cubicBezTo>
                    <a:pt x="0" y="851"/>
                    <a:pt x="63" y="914"/>
                    <a:pt x="158" y="1008"/>
                  </a:cubicBezTo>
                  <a:lnTo>
                    <a:pt x="5797" y="4505"/>
                  </a:lnTo>
                  <a:cubicBezTo>
                    <a:pt x="5829" y="4537"/>
                    <a:pt x="5892" y="4537"/>
                    <a:pt x="5986" y="4537"/>
                  </a:cubicBezTo>
                  <a:cubicBezTo>
                    <a:pt x="6049" y="4537"/>
                    <a:pt x="6112" y="4537"/>
                    <a:pt x="6175" y="4505"/>
                  </a:cubicBezTo>
                  <a:lnTo>
                    <a:pt x="11815" y="1008"/>
                  </a:lnTo>
                  <a:cubicBezTo>
                    <a:pt x="11941" y="914"/>
                    <a:pt x="11972" y="851"/>
                    <a:pt x="11972" y="693"/>
                  </a:cubicBezTo>
                  <a:cubicBezTo>
                    <a:pt x="11972" y="536"/>
                    <a:pt x="11878" y="441"/>
                    <a:pt x="11815" y="378"/>
                  </a:cubicBezTo>
                  <a:lnTo>
                    <a:pt x="11248" y="0"/>
                  </a:lnTo>
                  <a:lnTo>
                    <a:pt x="6175" y="3214"/>
                  </a:lnTo>
                  <a:cubicBezTo>
                    <a:pt x="6144" y="3245"/>
                    <a:pt x="6049" y="3245"/>
                    <a:pt x="5986" y="3245"/>
                  </a:cubicBezTo>
                  <a:cubicBezTo>
                    <a:pt x="5892" y="3245"/>
                    <a:pt x="5860" y="3245"/>
                    <a:pt x="5797" y="3214"/>
                  </a:cubicBezTo>
                  <a:lnTo>
                    <a:pt x="6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63" name="Google Shape;363;p43"/>
          <p:cNvPicPr preferRelativeResize="0"/>
          <p:nvPr/>
        </p:nvPicPr>
        <p:blipFill rotWithShape="1">
          <a:blip r:embed="rId4">
            <a:alphaModFix/>
          </a:blip>
          <a:srcRect b="7620" l="27133" r="20384" t="5881"/>
          <a:stretch/>
        </p:blipFill>
        <p:spPr>
          <a:xfrm>
            <a:off x="3888863" y="4624125"/>
            <a:ext cx="3091526" cy="2866274"/>
          </a:xfrm>
          <a:prstGeom prst="rect">
            <a:avLst/>
          </a:prstGeom>
          <a:noFill/>
          <a:ln>
            <a:noFill/>
          </a:ln>
        </p:spPr>
      </p:pic>
      <p:grpSp>
        <p:nvGrpSpPr>
          <p:cNvPr id="364" name="Google Shape;364;p43"/>
          <p:cNvGrpSpPr/>
          <p:nvPr/>
        </p:nvGrpSpPr>
        <p:grpSpPr>
          <a:xfrm>
            <a:off x="1880544" y="4024172"/>
            <a:ext cx="502914" cy="502919"/>
            <a:chOff x="-49764975" y="3183375"/>
            <a:chExt cx="299300" cy="299125"/>
          </a:xfrm>
        </p:grpSpPr>
        <p:sp>
          <p:nvSpPr>
            <p:cNvPr id="365" name="Google Shape;365;p43"/>
            <p:cNvSpPr/>
            <p:nvPr/>
          </p:nvSpPr>
          <p:spPr>
            <a:xfrm>
              <a:off x="-49606675" y="3233575"/>
              <a:ext cx="70125" cy="103200"/>
            </a:xfrm>
            <a:custGeom>
              <a:rect b="b" l="l" r="r" t="t"/>
              <a:pathLst>
                <a:path extrusionOk="0" h="4128" w="2805">
                  <a:moveTo>
                    <a:pt x="2805" y="1"/>
                  </a:moveTo>
                  <a:lnTo>
                    <a:pt x="1" y="1355"/>
                  </a:lnTo>
                  <a:lnTo>
                    <a:pt x="1" y="4128"/>
                  </a:lnTo>
                  <a:lnTo>
                    <a:pt x="2805" y="2710"/>
                  </a:lnTo>
                  <a:lnTo>
                    <a:pt x="28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3"/>
            <p:cNvSpPr/>
            <p:nvPr/>
          </p:nvSpPr>
          <p:spPr>
            <a:xfrm>
              <a:off x="-49676775" y="3364325"/>
              <a:ext cx="52000" cy="118175"/>
            </a:xfrm>
            <a:custGeom>
              <a:rect b="b" l="l" r="r" t="t"/>
              <a:pathLst>
                <a:path extrusionOk="0" h="4727" w="2080">
                  <a:moveTo>
                    <a:pt x="2080" y="0"/>
                  </a:moveTo>
                  <a:lnTo>
                    <a:pt x="1" y="1072"/>
                  </a:lnTo>
                  <a:lnTo>
                    <a:pt x="1" y="4726"/>
                  </a:lnTo>
                  <a:lnTo>
                    <a:pt x="2080" y="3529"/>
                  </a:lnTo>
                  <a:lnTo>
                    <a:pt x="208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3"/>
            <p:cNvSpPr/>
            <p:nvPr/>
          </p:nvSpPr>
          <p:spPr>
            <a:xfrm>
              <a:off x="-49694100" y="3233575"/>
              <a:ext cx="69325" cy="103200"/>
            </a:xfrm>
            <a:custGeom>
              <a:rect b="b" l="l" r="r" t="t"/>
              <a:pathLst>
                <a:path extrusionOk="0" h="4128" w="2773">
                  <a:moveTo>
                    <a:pt x="1" y="1"/>
                  </a:moveTo>
                  <a:lnTo>
                    <a:pt x="1" y="2710"/>
                  </a:lnTo>
                  <a:lnTo>
                    <a:pt x="2773" y="4128"/>
                  </a:lnTo>
                  <a:lnTo>
                    <a:pt x="2773" y="1355"/>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3"/>
            <p:cNvSpPr/>
            <p:nvPr/>
          </p:nvSpPr>
          <p:spPr>
            <a:xfrm>
              <a:off x="-49756325" y="3314700"/>
              <a:ext cx="121325" cy="61450"/>
            </a:xfrm>
            <a:custGeom>
              <a:rect b="b" l="l" r="r" t="t"/>
              <a:pathLst>
                <a:path extrusionOk="0" h="2458" w="4853">
                  <a:moveTo>
                    <a:pt x="2048" y="1"/>
                  </a:moveTo>
                  <a:lnTo>
                    <a:pt x="1" y="1040"/>
                  </a:lnTo>
                  <a:lnTo>
                    <a:pt x="2836" y="2458"/>
                  </a:lnTo>
                  <a:lnTo>
                    <a:pt x="4852" y="1418"/>
                  </a:lnTo>
                  <a:lnTo>
                    <a:pt x="20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3"/>
            <p:cNvSpPr/>
            <p:nvPr/>
          </p:nvSpPr>
          <p:spPr>
            <a:xfrm>
              <a:off x="-49606675" y="3364325"/>
              <a:ext cx="52000" cy="118175"/>
            </a:xfrm>
            <a:custGeom>
              <a:rect b="b" l="l" r="r" t="t"/>
              <a:pathLst>
                <a:path extrusionOk="0" h="4727" w="2080">
                  <a:moveTo>
                    <a:pt x="1" y="0"/>
                  </a:moveTo>
                  <a:lnTo>
                    <a:pt x="1" y="3529"/>
                  </a:lnTo>
                  <a:lnTo>
                    <a:pt x="2080" y="4726"/>
                  </a:lnTo>
                  <a:lnTo>
                    <a:pt x="2080" y="1072"/>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3"/>
            <p:cNvSpPr/>
            <p:nvPr/>
          </p:nvSpPr>
          <p:spPr>
            <a:xfrm>
              <a:off x="-49595650" y="3314700"/>
              <a:ext cx="121325" cy="61450"/>
            </a:xfrm>
            <a:custGeom>
              <a:rect b="b" l="l" r="r" t="t"/>
              <a:pathLst>
                <a:path extrusionOk="0" h="2458" w="4853">
                  <a:moveTo>
                    <a:pt x="2773" y="1"/>
                  </a:moveTo>
                  <a:lnTo>
                    <a:pt x="1" y="1418"/>
                  </a:lnTo>
                  <a:lnTo>
                    <a:pt x="1985" y="2458"/>
                  </a:lnTo>
                  <a:lnTo>
                    <a:pt x="4852" y="1040"/>
                  </a:lnTo>
                  <a:lnTo>
                    <a:pt x="27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3"/>
            <p:cNvSpPr/>
            <p:nvPr/>
          </p:nvSpPr>
          <p:spPr>
            <a:xfrm>
              <a:off x="-49764975" y="3355650"/>
              <a:ext cx="70100" cy="126850"/>
            </a:xfrm>
            <a:custGeom>
              <a:rect b="b" l="l" r="r" t="t"/>
              <a:pathLst>
                <a:path extrusionOk="0" h="5074" w="2804">
                  <a:moveTo>
                    <a:pt x="0" y="1"/>
                  </a:moveTo>
                  <a:lnTo>
                    <a:pt x="0" y="3309"/>
                  </a:lnTo>
                  <a:cubicBezTo>
                    <a:pt x="0" y="3403"/>
                    <a:pt x="63" y="3529"/>
                    <a:pt x="189" y="3624"/>
                  </a:cubicBezTo>
                  <a:lnTo>
                    <a:pt x="2804" y="5073"/>
                  </a:lnTo>
                  <a:lnTo>
                    <a:pt x="2804" y="1419"/>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3"/>
            <p:cNvSpPr/>
            <p:nvPr/>
          </p:nvSpPr>
          <p:spPr>
            <a:xfrm>
              <a:off x="-49535775" y="3355650"/>
              <a:ext cx="70100" cy="126850"/>
            </a:xfrm>
            <a:custGeom>
              <a:rect b="b" l="l" r="r" t="t"/>
              <a:pathLst>
                <a:path extrusionOk="0" h="5074" w="2804">
                  <a:moveTo>
                    <a:pt x="2804" y="1"/>
                  </a:moveTo>
                  <a:lnTo>
                    <a:pt x="0" y="1419"/>
                  </a:lnTo>
                  <a:lnTo>
                    <a:pt x="0" y="5073"/>
                  </a:lnTo>
                  <a:lnTo>
                    <a:pt x="2583" y="3624"/>
                  </a:lnTo>
                  <a:cubicBezTo>
                    <a:pt x="2709" y="3529"/>
                    <a:pt x="2804" y="3403"/>
                    <a:pt x="2804" y="3309"/>
                  </a:cubicBezTo>
                  <a:lnTo>
                    <a:pt x="28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3"/>
            <p:cNvSpPr/>
            <p:nvPr/>
          </p:nvSpPr>
          <p:spPr>
            <a:xfrm>
              <a:off x="-49685425" y="3183375"/>
              <a:ext cx="140200" cy="69925"/>
            </a:xfrm>
            <a:custGeom>
              <a:rect b="b" l="l" r="r" t="t"/>
              <a:pathLst>
                <a:path extrusionOk="0" h="2797" w="5608">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4" name="Google Shape;374;p43"/>
          <p:cNvSpPr txBox="1"/>
          <p:nvPr/>
        </p:nvSpPr>
        <p:spPr>
          <a:xfrm>
            <a:off x="2555775" y="1840425"/>
            <a:ext cx="7413600" cy="324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900">
                <a:latin typeface="Roboto"/>
                <a:ea typeface="Roboto"/>
                <a:cs typeface="Roboto"/>
                <a:sym typeface="Roboto"/>
              </a:rPr>
              <a:t>Big Data Analytics in Weather Forecasting: A Systematic Review</a:t>
            </a:r>
            <a:endParaRPr b="1"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Marzieh Fathi  · Mostafa Haghi Kashani  · Seyed Mahdi Jameii  · Ebrahim Mahdipour</a:t>
            </a:r>
            <a:endParaRPr sz="19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9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900">
                <a:latin typeface="Roboto"/>
                <a:ea typeface="Roboto"/>
                <a:cs typeface="Roboto"/>
                <a:sym typeface="Roboto"/>
              </a:rPr>
              <a:t>A Review of Weather Data Analytics using Big Data </a:t>
            </a:r>
            <a:endParaRPr b="1"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Priyanka Chouksey · Abhishek Singh Chauhan</a:t>
            </a:r>
            <a:endParaRPr sz="19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9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900">
                <a:latin typeface="Roboto"/>
                <a:ea typeface="Roboto"/>
                <a:cs typeface="Roboto"/>
                <a:sym typeface="Roboto"/>
              </a:rPr>
              <a:t>A Weather Prediction Model with Big Data</a:t>
            </a:r>
            <a:endParaRPr b="1" sz="19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900">
                <a:latin typeface="Roboto"/>
                <a:ea typeface="Roboto"/>
                <a:cs typeface="Roboto"/>
                <a:sym typeface="Roboto"/>
              </a:rPr>
              <a:t>Ning Yang · Lewis Westfall · Ms. Preeti Dalvi</a:t>
            </a:r>
            <a:endParaRPr sz="19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id="379" name="Google Shape;379;p44"/>
          <p:cNvPicPr preferRelativeResize="0"/>
          <p:nvPr/>
        </p:nvPicPr>
        <p:blipFill rotWithShape="1">
          <a:blip r:embed="rId3">
            <a:alphaModFix/>
          </a:blip>
          <a:srcRect b="12283" l="32677" r="24081" t="4886"/>
          <a:stretch/>
        </p:blipFill>
        <p:spPr>
          <a:xfrm>
            <a:off x="7255650" y="-805698"/>
            <a:ext cx="3826526" cy="4123100"/>
          </a:xfrm>
          <a:prstGeom prst="rect">
            <a:avLst/>
          </a:prstGeom>
          <a:noFill/>
          <a:ln>
            <a:noFill/>
          </a:ln>
        </p:spPr>
      </p:pic>
      <p:sp>
        <p:nvSpPr>
          <p:cNvPr id="380" name="Google Shape;380;p44"/>
          <p:cNvSpPr txBox="1"/>
          <p:nvPr>
            <p:ph idx="1" type="body"/>
          </p:nvPr>
        </p:nvSpPr>
        <p:spPr>
          <a:xfrm>
            <a:off x="647500" y="3212675"/>
            <a:ext cx="5826600" cy="24888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Clr>
                <a:srgbClr val="4C2A19"/>
              </a:buClr>
              <a:buSzPts val="1100"/>
              <a:buFont typeface="Arial"/>
              <a:buNone/>
            </a:pPr>
            <a:r>
              <a:rPr lang="en"/>
              <a:t>Este artículo presenta un método de revisión sistemática de la literatura sobre enfoques analíticos de big data en la predicción del clima (publicados entre 2014 y agosto de 2020). Se propone una taxonomía factible de los trabajos revisados que se basa en enfoques basados en técnicas, basados en tecnología y enfoques híbridos.</a:t>
            </a:r>
            <a:endParaRPr/>
          </a:p>
        </p:txBody>
      </p:sp>
      <p:pic>
        <p:nvPicPr>
          <p:cNvPr id="381" name="Google Shape;381;p44"/>
          <p:cNvPicPr preferRelativeResize="0"/>
          <p:nvPr/>
        </p:nvPicPr>
        <p:blipFill rotWithShape="1">
          <a:blip r:embed="rId4">
            <a:alphaModFix amt="75000"/>
          </a:blip>
          <a:srcRect b="44400" l="0" r="0" t="36563"/>
          <a:stretch/>
        </p:blipFill>
        <p:spPr>
          <a:xfrm>
            <a:off x="-301262" y="2753869"/>
            <a:ext cx="5060074" cy="541825"/>
          </a:xfrm>
          <a:prstGeom prst="rect">
            <a:avLst/>
          </a:prstGeom>
          <a:noFill/>
          <a:ln>
            <a:noFill/>
          </a:ln>
        </p:spPr>
      </p:pic>
      <p:sp>
        <p:nvSpPr>
          <p:cNvPr id="382" name="Google Shape;382;p44"/>
          <p:cNvSpPr txBox="1"/>
          <p:nvPr>
            <p:ph type="title"/>
          </p:nvPr>
        </p:nvSpPr>
        <p:spPr>
          <a:xfrm>
            <a:off x="512075" y="520125"/>
            <a:ext cx="9377400" cy="17247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None/>
            </a:pPr>
            <a:r>
              <a:rPr lang="en"/>
              <a:t>Big Data Analytics in Weather Forecasting: A Systematic Review</a:t>
            </a:r>
            <a:endParaRPr/>
          </a:p>
        </p:txBody>
      </p:sp>
      <p:pic>
        <p:nvPicPr>
          <p:cNvPr id="383" name="Google Shape;383;p44"/>
          <p:cNvPicPr preferRelativeResize="0"/>
          <p:nvPr/>
        </p:nvPicPr>
        <p:blipFill rotWithShape="1">
          <a:blip r:embed="rId5">
            <a:alphaModFix/>
          </a:blip>
          <a:srcRect b="6908" l="40056" r="15721" t="5755"/>
          <a:stretch/>
        </p:blipFill>
        <p:spPr>
          <a:xfrm rot="711756">
            <a:off x="8182910" y="2259676"/>
            <a:ext cx="4274351" cy="4748452"/>
          </a:xfrm>
          <a:prstGeom prst="rect">
            <a:avLst/>
          </a:prstGeom>
          <a:noFill/>
          <a:ln>
            <a:noFill/>
          </a:ln>
        </p:spPr>
      </p:pic>
      <p:pic>
        <p:nvPicPr>
          <p:cNvPr id="384" name="Google Shape;384;p44"/>
          <p:cNvPicPr preferRelativeResize="0"/>
          <p:nvPr/>
        </p:nvPicPr>
        <p:blipFill rotWithShape="1">
          <a:blip r:embed="rId6">
            <a:alphaModFix/>
          </a:blip>
          <a:srcRect b="26566" l="0" r="8424" t="21577"/>
          <a:stretch/>
        </p:blipFill>
        <p:spPr>
          <a:xfrm flipH="1" rot="-371743">
            <a:off x="4531800" y="5290284"/>
            <a:ext cx="5861350" cy="1866977"/>
          </a:xfrm>
          <a:prstGeom prst="rect">
            <a:avLst/>
          </a:prstGeom>
          <a:noFill/>
          <a:ln>
            <a:noFill/>
          </a:ln>
        </p:spPr>
      </p:pic>
      <p:pic>
        <p:nvPicPr>
          <p:cNvPr id="385" name="Google Shape;385;p44"/>
          <p:cNvPicPr preferRelativeResize="0"/>
          <p:nvPr/>
        </p:nvPicPr>
        <p:blipFill rotWithShape="1">
          <a:blip r:embed="rId7">
            <a:alphaModFix/>
          </a:blip>
          <a:srcRect b="3280" l="27060" r="18990" t="6335"/>
          <a:stretch/>
        </p:blipFill>
        <p:spPr>
          <a:xfrm>
            <a:off x="6406501" y="3882575"/>
            <a:ext cx="3127675" cy="29476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p45"/>
          <p:cNvPicPr preferRelativeResize="0"/>
          <p:nvPr/>
        </p:nvPicPr>
        <p:blipFill rotWithShape="1">
          <a:blip r:embed="rId3">
            <a:alphaModFix/>
          </a:blip>
          <a:srcRect b="12283" l="32677" r="24081" t="4886"/>
          <a:stretch/>
        </p:blipFill>
        <p:spPr>
          <a:xfrm>
            <a:off x="7814200" y="-1797423"/>
            <a:ext cx="3826526" cy="4123100"/>
          </a:xfrm>
          <a:prstGeom prst="rect">
            <a:avLst/>
          </a:prstGeom>
          <a:noFill/>
          <a:ln>
            <a:noFill/>
          </a:ln>
        </p:spPr>
      </p:pic>
      <p:sp>
        <p:nvSpPr>
          <p:cNvPr id="391" name="Google Shape;391;p45"/>
          <p:cNvSpPr txBox="1"/>
          <p:nvPr>
            <p:ph idx="1" type="body"/>
          </p:nvPr>
        </p:nvSpPr>
        <p:spPr>
          <a:xfrm>
            <a:off x="647500" y="2753875"/>
            <a:ext cx="7166700" cy="29475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Clr>
                <a:srgbClr val="4C2A19"/>
              </a:buClr>
              <a:buSzPts val="1100"/>
              <a:buFont typeface="Arial"/>
              <a:buNone/>
            </a:pPr>
            <a:r>
              <a:rPr lang="en"/>
              <a:t>Este proyecto tiene como objetivo estudiar el análisis de datos meteorológicos utilizando MapReduce y Spark.Las tecnologías de análisis de Big Data como Hadoop MapReduce y Spark desempeñan un papel importante en el manejo de grandes cantidades de datos. MapReduce ha demostrado ser útil para el procesamiento por lotes, mientras que Spark ha demostrado ser altamente eficiente en la computación en memoria.</a:t>
            </a:r>
            <a:endParaRPr/>
          </a:p>
        </p:txBody>
      </p:sp>
      <p:sp>
        <p:nvSpPr>
          <p:cNvPr id="392" name="Google Shape;392;p45"/>
          <p:cNvSpPr txBox="1"/>
          <p:nvPr>
            <p:ph type="title"/>
          </p:nvPr>
        </p:nvSpPr>
        <p:spPr>
          <a:xfrm>
            <a:off x="512075" y="520125"/>
            <a:ext cx="9377400" cy="17247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None/>
            </a:pPr>
            <a:r>
              <a:rPr lang="en"/>
              <a:t>A Review of Weather Data Analytics using Big Data </a:t>
            </a:r>
            <a:endParaRPr/>
          </a:p>
        </p:txBody>
      </p:sp>
      <p:pic>
        <p:nvPicPr>
          <p:cNvPr id="393" name="Google Shape;393;p45"/>
          <p:cNvPicPr preferRelativeResize="0"/>
          <p:nvPr/>
        </p:nvPicPr>
        <p:blipFill rotWithShape="1">
          <a:blip r:embed="rId4">
            <a:alphaModFix amt="75000"/>
          </a:blip>
          <a:srcRect b="44400" l="0" r="0" t="36563"/>
          <a:stretch/>
        </p:blipFill>
        <p:spPr>
          <a:xfrm>
            <a:off x="-2089662" y="2244819"/>
            <a:ext cx="5060074" cy="541825"/>
          </a:xfrm>
          <a:prstGeom prst="rect">
            <a:avLst/>
          </a:prstGeom>
          <a:noFill/>
          <a:ln>
            <a:noFill/>
          </a:ln>
        </p:spPr>
      </p:pic>
      <p:pic>
        <p:nvPicPr>
          <p:cNvPr id="394" name="Google Shape;394;p45"/>
          <p:cNvPicPr preferRelativeResize="0"/>
          <p:nvPr/>
        </p:nvPicPr>
        <p:blipFill rotWithShape="1">
          <a:blip r:embed="rId5">
            <a:alphaModFix/>
          </a:blip>
          <a:srcRect b="6908" l="40056" r="15721" t="5755"/>
          <a:stretch/>
        </p:blipFill>
        <p:spPr>
          <a:xfrm rot="711753">
            <a:off x="8770239" y="3969561"/>
            <a:ext cx="3648372" cy="4053026"/>
          </a:xfrm>
          <a:prstGeom prst="rect">
            <a:avLst/>
          </a:prstGeom>
          <a:noFill/>
          <a:ln>
            <a:noFill/>
          </a:ln>
        </p:spPr>
      </p:pic>
      <p:pic>
        <p:nvPicPr>
          <p:cNvPr id="395" name="Google Shape;395;p45"/>
          <p:cNvPicPr preferRelativeResize="0"/>
          <p:nvPr/>
        </p:nvPicPr>
        <p:blipFill rotWithShape="1">
          <a:blip r:embed="rId6">
            <a:alphaModFix/>
          </a:blip>
          <a:srcRect b="26566" l="0" r="8424" t="21577"/>
          <a:stretch/>
        </p:blipFill>
        <p:spPr>
          <a:xfrm rot="947016">
            <a:off x="-2540400" y="4798333"/>
            <a:ext cx="5861347" cy="1866976"/>
          </a:xfrm>
          <a:prstGeom prst="rect">
            <a:avLst/>
          </a:prstGeom>
          <a:noFill/>
          <a:ln>
            <a:noFill/>
          </a:ln>
        </p:spPr>
      </p:pic>
      <p:pic>
        <p:nvPicPr>
          <p:cNvPr id="396" name="Google Shape;396;p45"/>
          <p:cNvPicPr preferRelativeResize="0"/>
          <p:nvPr/>
        </p:nvPicPr>
        <p:blipFill rotWithShape="1">
          <a:blip r:embed="rId7">
            <a:alphaModFix/>
          </a:blip>
          <a:srcRect b="18863" l="19799" r="41620" t="12614"/>
          <a:stretch/>
        </p:blipFill>
        <p:spPr>
          <a:xfrm>
            <a:off x="7270825" y="4386687"/>
            <a:ext cx="2518301" cy="2515801"/>
          </a:xfrm>
          <a:prstGeom prst="rect">
            <a:avLst/>
          </a:prstGeom>
          <a:noFill/>
          <a:ln>
            <a:noFill/>
          </a:ln>
        </p:spPr>
      </p:pic>
      <p:pic>
        <p:nvPicPr>
          <p:cNvPr id="397" name="Google Shape;397;p45"/>
          <p:cNvPicPr preferRelativeResize="0"/>
          <p:nvPr/>
        </p:nvPicPr>
        <p:blipFill rotWithShape="1">
          <a:blip r:embed="rId8">
            <a:alphaModFix/>
          </a:blip>
          <a:srcRect b="33330" l="4789" r="2566" t="33369"/>
          <a:stretch/>
        </p:blipFill>
        <p:spPr>
          <a:xfrm flipH="1">
            <a:off x="3191093" y="5821150"/>
            <a:ext cx="7219334" cy="1459550"/>
          </a:xfrm>
          <a:prstGeom prst="rect">
            <a:avLst/>
          </a:prstGeom>
          <a:noFill/>
          <a:ln>
            <a:noFill/>
          </a:ln>
        </p:spPr>
      </p:pic>
      <p:pic>
        <p:nvPicPr>
          <p:cNvPr id="398" name="Google Shape;398;p45"/>
          <p:cNvPicPr preferRelativeResize="0"/>
          <p:nvPr/>
        </p:nvPicPr>
        <p:blipFill rotWithShape="1">
          <a:blip r:embed="rId9">
            <a:alphaModFix/>
          </a:blip>
          <a:srcRect b="32921" l="0" r="0" t="42810"/>
          <a:stretch/>
        </p:blipFill>
        <p:spPr>
          <a:xfrm flipH="1" rot="10800000">
            <a:off x="172175" y="5891513"/>
            <a:ext cx="10692000" cy="14595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46"/>
          <p:cNvPicPr preferRelativeResize="0"/>
          <p:nvPr/>
        </p:nvPicPr>
        <p:blipFill rotWithShape="1">
          <a:blip r:embed="rId3">
            <a:alphaModFix/>
          </a:blip>
          <a:srcRect b="12283" l="32677" r="24081" t="4886"/>
          <a:stretch/>
        </p:blipFill>
        <p:spPr>
          <a:xfrm>
            <a:off x="7814200" y="-1797423"/>
            <a:ext cx="3826526" cy="4123100"/>
          </a:xfrm>
          <a:prstGeom prst="rect">
            <a:avLst/>
          </a:prstGeom>
          <a:noFill/>
          <a:ln>
            <a:noFill/>
          </a:ln>
        </p:spPr>
      </p:pic>
      <p:sp>
        <p:nvSpPr>
          <p:cNvPr id="404" name="Google Shape;404;p46"/>
          <p:cNvSpPr txBox="1"/>
          <p:nvPr>
            <p:ph idx="1" type="body"/>
          </p:nvPr>
        </p:nvSpPr>
        <p:spPr>
          <a:xfrm>
            <a:off x="647500" y="2753875"/>
            <a:ext cx="5060100" cy="29475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Clr>
                <a:srgbClr val="4C2A19"/>
              </a:buClr>
              <a:buSzPts val="1100"/>
              <a:buFont typeface="Arial"/>
              <a:buNone/>
            </a:pPr>
            <a:r>
              <a:rPr lang="en"/>
              <a:t>Este proyecto se centra en predecir la presión barométrica de la ubicación objetivo utilizando los datos registrados de los sitios circundantes y utiliza un modelo de regresión novedoso que combina varios factores importantes de los datos meteorológicos para mejorar la tasa de predicción.</a:t>
            </a:r>
            <a:endParaRPr/>
          </a:p>
        </p:txBody>
      </p:sp>
      <p:sp>
        <p:nvSpPr>
          <p:cNvPr id="405" name="Google Shape;405;p46"/>
          <p:cNvSpPr txBox="1"/>
          <p:nvPr>
            <p:ph type="title"/>
          </p:nvPr>
        </p:nvSpPr>
        <p:spPr>
          <a:xfrm>
            <a:off x="512075" y="520125"/>
            <a:ext cx="9377400" cy="17247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None/>
            </a:pPr>
            <a:r>
              <a:rPr lang="en"/>
              <a:t>A Weather Prediction Model with Big Data</a:t>
            </a:r>
            <a:endParaRPr/>
          </a:p>
        </p:txBody>
      </p:sp>
      <p:pic>
        <p:nvPicPr>
          <p:cNvPr id="406" name="Google Shape;406;p46"/>
          <p:cNvPicPr preferRelativeResize="0"/>
          <p:nvPr/>
        </p:nvPicPr>
        <p:blipFill rotWithShape="1">
          <a:blip r:embed="rId4">
            <a:alphaModFix/>
          </a:blip>
          <a:srcRect b="6908" l="40056" r="15721" t="5755"/>
          <a:stretch/>
        </p:blipFill>
        <p:spPr>
          <a:xfrm rot="711756">
            <a:off x="8182910" y="2259676"/>
            <a:ext cx="4274351" cy="4748452"/>
          </a:xfrm>
          <a:prstGeom prst="rect">
            <a:avLst/>
          </a:prstGeom>
          <a:noFill/>
          <a:ln>
            <a:noFill/>
          </a:ln>
        </p:spPr>
      </p:pic>
      <p:pic>
        <p:nvPicPr>
          <p:cNvPr id="407" name="Google Shape;407;p46"/>
          <p:cNvPicPr preferRelativeResize="0"/>
          <p:nvPr/>
        </p:nvPicPr>
        <p:blipFill rotWithShape="1">
          <a:blip r:embed="rId5">
            <a:alphaModFix/>
          </a:blip>
          <a:srcRect b="3280" l="27060" r="18990" t="6335"/>
          <a:stretch/>
        </p:blipFill>
        <p:spPr>
          <a:xfrm>
            <a:off x="6406501" y="3882575"/>
            <a:ext cx="3127675" cy="2947601"/>
          </a:xfrm>
          <a:prstGeom prst="rect">
            <a:avLst/>
          </a:prstGeom>
          <a:noFill/>
          <a:ln>
            <a:noFill/>
          </a:ln>
        </p:spPr>
      </p:pic>
      <p:pic>
        <p:nvPicPr>
          <p:cNvPr id="408" name="Google Shape;408;p46"/>
          <p:cNvPicPr preferRelativeResize="0"/>
          <p:nvPr/>
        </p:nvPicPr>
        <p:blipFill rotWithShape="1">
          <a:blip r:embed="rId6">
            <a:alphaModFix/>
          </a:blip>
          <a:srcRect b="26566" l="0" r="8424" t="21577"/>
          <a:stretch/>
        </p:blipFill>
        <p:spPr>
          <a:xfrm flipH="1" rot="-371743">
            <a:off x="4531800" y="5290284"/>
            <a:ext cx="5861350" cy="1866977"/>
          </a:xfrm>
          <a:prstGeom prst="rect">
            <a:avLst/>
          </a:prstGeom>
          <a:noFill/>
          <a:ln>
            <a:noFill/>
          </a:ln>
        </p:spPr>
      </p:pic>
      <p:pic>
        <p:nvPicPr>
          <p:cNvPr id="409" name="Google Shape;409;p46"/>
          <p:cNvPicPr preferRelativeResize="0"/>
          <p:nvPr/>
        </p:nvPicPr>
        <p:blipFill rotWithShape="1">
          <a:blip r:embed="rId7">
            <a:alphaModFix amt="75000"/>
          </a:blip>
          <a:srcRect b="44400" l="0" r="0" t="36563"/>
          <a:stretch/>
        </p:blipFill>
        <p:spPr>
          <a:xfrm>
            <a:off x="-2089662" y="2244819"/>
            <a:ext cx="5060074" cy="541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47"/>
          <p:cNvPicPr preferRelativeResize="0"/>
          <p:nvPr/>
        </p:nvPicPr>
        <p:blipFill rotWithShape="1">
          <a:blip r:embed="rId3">
            <a:alphaModFix/>
          </a:blip>
          <a:srcRect b="20819" l="0" r="0" t="21333"/>
          <a:stretch/>
        </p:blipFill>
        <p:spPr>
          <a:xfrm flipH="1" rot="-215496">
            <a:off x="3275801" y="4744073"/>
            <a:ext cx="8714524" cy="2835626"/>
          </a:xfrm>
          <a:prstGeom prst="rect">
            <a:avLst/>
          </a:prstGeom>
          <a:noFill/>
          <a:ln>
            <a:noFill/>
          </a:ln>
        </p:spPr>
      </p:pic>
      <p:sp>
        <p:nvSpPr>
          <p:cNvPr id="415" name="Google Shape;415;p47"/>
          <p:cNvSpPr txBox="1"/>
          <p:nvPr>
            <p:ph type="title"/>
          </p:nvPr>
        </p:nvSpPr>
        <p:spPr>
          <a:xfrm>
            <a:off x="512075" y="3255675"/>
            <a:ext cx="6108300" cy="12084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None/>
            </a:pPr>
            <a:r>
              <a:rPr lang="en"/>
              <a:t>Propuesta</a:t>
            </a:r>
            <a:endParaRPr/>
          </a:p>
        </p:txBody>
      </p:sp>
      <p:sp>
        <p:nvSpPr>
          <p:cNvPr id="416" name="Google Shape;416;p47"/>
          <p:cNvSpPr txBox="1"/>
          <p:nvPr>
            <p:ph idx="2" type="title"/>
          </p:nvPr>
        </p:nvSpPr>
        <p:spPr>
          <a:xfrm>
            <a:off x="512075" y="1979700"/>
            <a:ext cx="3039600" cy="1494900"/>
          </a:xfrm>
          <a:prstGeom prst="rect">
            <a:avLst/>
          </a:prstGeom>
        </p:spPr>
        <p:txBody>
          <a:bodyPr anchorCtr="0" anchor="ctr" bIns="116050" lIns="116050" spcFirstLastPara="1" rIns="116050" wrap="square" tIns="116050">
            <a:noAutofit/>
          </a:bodyPr>
          <a:lstStyle/>
          <a:p>
            <a:pPr indent="0" lvl="0" marL="0" rtl="0" algn="l">
              <a:spcBef>
                <a:spcPts val="0"/>
              </a:spcBef>
              <a:spcAft>
                <a:spcPts val="0"/>
              </a:spcAft>
              <a:buNone/>
            </a:pPr>
            <a:r>
              <a:rPr lang="en"/>
              <a:t>02</a:t>
            </a:r>
            <a:endParaRPr/>
          </a:p>
        </p:txBody>
      </p:sp>
      <p:pic>
        <p:nvPicPr>
          <p:cNvPr id="417" name="Google Shape;417;p47"/>
          <p:cNvPicPr preferRelativeResize="0"/>
          <p:nvPr/>
        </p:nvPicPr>
        <p:blipFill rotWithShape="1">
          <a:blip r:embed="rId4">
            <a:alphaModFix/>
          </a:blip>
          <a:srcRect b="8896" l="39033" r="22608" t="4313"/>
          <a:stretch/>
        </p:blipFill>
        <p:spPr>
          <a:xfrm>
            <a:off x="6719050" y="2804625"/>
            <a:ext cx="2450491" cy="3118824"/>
          </a:xfrm>
          <a:prstGeom prst="rect">
            <a:avLst/>
          </a:prstGeom>
          <a:noFill/>
          <a:ln>
            <a:noFill/>
          </a:ln>
        </p:spPr>
      </p:pic>
      <p:pic>
        <p:nvPicPr>
          <p:cNvPr id="418" name="Google Shape;418;p47"/>
          <p:cNvPicPr preferRelativeResize="0"/>
          <p:nvPr/>
        </p:nvPicPr>
        <p:blipFill rotWithShape="1">
          <a:blip r:embed="rId5">
            <a:alphaModFix/>
          </a:blip>
          <a:srcRect b="33330" l="4789" r="2566" t="33369"/>
          <a:stretch/>
        </p:blipFill>
        <p:spPr>
          <a:xfrm flipH="1">
            <a:off x="1736330" y="5752175"/>
            <a:ext cx="7219334" cy="1459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8"/>
          <p:cNvSpPr txBox="1"/>
          <p:nvPr>
            <p:ph idx="1" type="subTitle"/>
          </p:nvPr>
        </p:nvSpPr>
        <p:spPr>
          <a:xfrm>
            <a:off x="1872900" y="1871475"/>
            <a:ext cx="6225900" cy="3044400"/>
          </a:xfrm>
          <a:prstGeom prst="rect">
            <a:avLst/>
          </a:prstGeom>
        </p:spPr>
        <p:txBody>
          <a:bodyPr anchorCtr="0" anchor="t" bIns="116050" lIns="116050" spcFirstLastPara="1" rIns="116050" wrap="square" tIns="116050">
            <a:noAutofit/>
          </a:bodyPr>
          <a:lstStyle/>
          <a:p>
            <a:pPr indent="0" lvl="0" marL="0" rtl="0" algn="ctr">
              <a:spcBef>
                <a:spcPts val="0"/>
              </a:spcBef>
              <a:spcAft>
                <a:spcPts val="0"/>
              </a:spcAft>
              <a:buClr>
                <a:srgbClr val="4C2A19"/>
              </a:buClr>
              <a:buSzPts val="1100"/>
              <a:buFont typeface="Arial"/>
              <a:buNone/>
            </a:pPr>
            <a:r>
              <a:rPr lang="en" sz="2500"/>
              <a:t>En este proyecto, me ocupo de la predicción del clima utilizando herramientas de Aprendizaje Automático y Big Data, con el propósito de demostrar si es factible realizar pronósticos valiosos de las condiciones meteorológicas basándose exclusivamente en datos meteorológicos previamente registrados.</a:t>
            </a:r>
            <a:endParaRPr sz="2500"/>
          </a:p>
        </p:txBody>
      </p:sp>
      <p:pic>
        <p:nvPicPr>
          <p:cNvPr id="424" name="Google Shape;424;p48"/>
          <p:cNvPicPr preferRelativeResize="0"/>
          <p:nvPr/>
        </p:nvPicPr>
        <p:blipFill rotWithShape="1">
          <a:blip r:embed="rId3">
            <a:alphaModFix/>
          </a:blip>
          <a:srcRect b="6908" l="40056" r="15721" t="5755"/>
          <a:stretch/>
        </p:blipFill>
        <p:spPr>
          <a:xfrm>
            <a:off x="-2169275" y="1871487"/>
            <a:ext cx="4125125" cy="4582626"/>
          </a:xfrm>
          <a:prstGeom prst="rect">
            <a:avLst/>
          </a:prstGeom>
          <a:noFill/>
          <a:ln>
            <a:noFill/>
          </a:ln>
        </p:spPr>
      </p:pic>
      <p:pic>
        <p:nvPicPr>
          <p:cNvPr id="425" name="Google Shape;425;p48"/>
          <p:cNvPicPr preferRelativeResize="0"/>
          <p:nvPr/>
        </p:nvPicPr>
        <p:blipFill rotWithShape="1">
          <a:blip r:embed="rId4">
            <a:alphaModFix/>
          </a:blip>
          <a:srcRect b="18863" l="19799" r="41620" t="12614"/>
          <a:stretch/>
        </p:blipFill>
        <p:spPr>
          <a:xfrm>
            <a:off x="7539986" y="4341550"/>
            <a:ext cx="2782166" cy="2779426"/>
          </a:xfrm>
          <a:prstGeom prst="rect">
            <a:avLst/>
          </a:prstGeom>
          <a:noFill/>
          <a:ln>
            <a:noFill/>
          </a:ln>
        </p:spPr>
      </p:pic>
      <p:pic>
        <p:nvPicPr>
          <p:cNvPr id="426" name="Google Shape;426;p48"/>
          <p:cNvPicPr preferRelativeResize="0"/>
          <p:nvPr/>
        </p:nvPicPr>
        <p:blipFill rotWithShape="1">
          <a:blip r:embed="rId5">
            <a:alphaModFix/>
          </a:blip>
          <a:srcRect b="12283" l="32677" r="24081" t="4886"/>
          <a:stretch/>
        </p:blipFill>
        <p:spPr>
          <a:xfrm>
            <a:off x="3641350" y="-1763388"/>
            <a:ext cx="3301277" cy="3557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nical Drawing Printable Sheets: Building 3D Geometric Shapes in High School by Slidesgo">
  <a:themeElements>
    <a:clrScheme name="Simple Light">
      <a:dk1>
        <a:srgbClr val="000000"/>
      </a:dk1>
      <a:lt1>
        <a:srgbClr val="F1ECE9"/>
      </a:lt1>
      <a:dk2>
        <a:srgbClr val="EE7453"/>
      </a:dk2>
      <a:lt2>
        <a:srgbClr val="FF4259"/>
      </a:lt2>
      <a:accent1>
        <a:srgbClr val="704D74"/>
      </a:accent1>
      <a:accent2>
        <a:srgbClr val="336072"/>
      </a:accent2>
      <a:accent3>
        <a:srgbClr val="488292"/>
      </a:accent3>
      <a:accent4>
        <a:srgbClr val="8AB6BE"/>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