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9" r:id="rId7"/>
    <p:sldId id="270" r:id="rId8"/>
    <p:sldId id="265" r:id="rId9"/>
    <p:sldId id="263" r:id="rId10"/>
    <p:sldId id="264" r:id="rId11"/>
    <p:sldId id="266" r:id="rId12"/>
    <p:sldId id="267" r:id="rId13"/>
    <p:sldId id="268"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9/7/2021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9/7/2021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B2609-87ED-4496-A058-FBAB499A3C58}"/>
              </a:ext>
            </a:extLst>
          </p:cNvPr>
          <p:cNvSpPr>
            <a:spLocks noGrp="1"/>
          </p:cNvSpPr>
          <p:nvPr>
            <p:ph type="ctrTitle"/>
          </p:nvPr>
        </p:nvSpPr>
        <p:spPr/>
        <p:txBody>
          <a:bodyPr/>
          <a:lstStyle/>
          <a:p>
            <a:r>
              <a:rPr lang="es-ES" dirty="0" err="1"/>
              <a:t>Help</a:t>
            </a:r>
            <a:r>
              <a:rPr lang="es-ES" dirty="0"/>
              <a:t>  Victoria </a:t>
            </a:r>
            <a:r>
              <a:rPr lang="es-ES" dirty="0" err="1"/>
              <a:t>the</a:t>
            </a:r>
            <a:r>
              <a:rPr lang="es-ES" dirty="0"/>
              <a:t> </a:t>
            </a:r>
            <a:r>
              <a:rPr lang="es-ES" dirty="0" err="1"/>
              <a:t>Wise</a:t>
            </a:r>
            <a:endParaRPr lang="es-US" dirty="0"/>
          </a:p>
        </p:txBody>
      </p:sp>
      <p:sp>
        <p:nvSpPr>
          <p:cNvPr id="3" name="Subtítulo 2">
            <a:extLst>
              <a:ext uri="{FF2B5EF4-FFF2-40B4-BE49-F238E27FC236}">
                <a16:creationId xmlns:a16="http://schemas.microsoft.com/office/drawing/2014/main" id="{CC9E6DEE-198E-4E5A-A5AF-7D085DDCF85B}"/>
              </a:ext>
            </a:extLst>
          </p:cNvPr>
          <p:cNvSpPr>
            <a:spLocks noGrp="1"/>
          </p:cNvSpPr>
          <p:nvPr>
            <p:ph type="subTitle" idx="1"/>
          </p:nvPr>
        </p:nvSpPr>
        <p:spPr>
          <a:xfrm>
            <a:off x="1069848" y="4645152"/>
            <a:ext cx="7315200" cy="914400"/>
          </a:xfrm>
        </p:spPr>
        <p:txBody>
          <a:bodyPr/>
          <a:lstStyle/>
          <a:p>
            <a:r>
              <a:rPr lang="es-ES" dirty="0"/>
              <a:t>Mauricio </a:t>
            </a:r>
            <a:r>
              <a:rPr lang="es-ES"/>
              <a:t>Carazas Segovia</a:t>
            </a:r>
            <a:endParaRPr lang="es-ES" dirty="0"/>
          </a:p>
        </p:txBody>
      </p:sp>
    </p:spTree>
    <p:extLst>
      <p:ext uri="{BB962C8B-B14F-4D97-AF65-F5344CB8AC3E}">
        <p14:creationId xmlns:p14="http://schemas.microsoft.com/office/powerpoint/2010/main" val="395499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422C2-3C71-43EB-AD6F-227BF2EB0622}"/>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215744D4-CBE8-4199-9CEE-8E2E040446E0}"/>
              </a:ext>
            </a:extLst>
          </p:cNvPr>
          <p:cNvSpPr>
            <a:spLocks noGrp="1"/>
          </p:cNvSpPr>
          <p:nvPr>
            <p:ph idx="1"/>
          </p:nvPr>
        </p:nvSpPr>
        <p:spPr/>
        <p:txBody>
          <a:bodyPr/>
          <a:lstStyle/>
          <a:p>
            <a:endParaRPr lang="es-US"/>
          </a:p>
        </p:txBody>
      </p:sp>
      <p:pic>
        <p:nvPicPr>
          <p:cNvPr id="5" name="Imagen 4">
            <a:extLst>
              <a:ext uri="{FF2B5EF4-FFF2-40B4-BE49-F238E27FC236}">
                <a16:creationId xmlns:a16="http://schemas.microsoft.com/office/drawing/2014/main" id="{B278D31E-A47A-4E74-BFEB-F7D4FAD2861C}"/>
              </a:ext>
            </a:extLst>
          </p:cNvPr>
          <p:cNvPicPr>
            <a:picLocks noChangeAspect="1"/>
          </p:cNvPicPr>
          <p:nvPr/>
        </p:nvPicPr>
        <p:blipFill>
          <a:blip r:embed="rId2"/>
          <a:stretch>
            <a:fillRect/>
          </a:stretch>
        </p:blipFill>
        <p:spPr>
          <a:xfrm>
            <a:off x="2285468" y="190048"/>
            <a:ext cx="7621064" cy="6477904"/>
          </a:xfrm>
          <a:prstGeom prst="rect">
            <a:avLst/>
          </a:prstGeom>
        </p:spPr>
      </p:pic>
    </p:spTree>
    <p:extLst>
      <p:ext uri="{BB962C8B-B14F-4D97-AF65-F5344CB8AC3E}">
        <p14:creationId xmlns:p14="http://schemas.microsoft.com/office/powerpoint/2010/main" val="65725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A8492-F711-40DB-887C-5ABF41C01068}"/>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D14838ED-EE83-457B-B7C2-EEDA508F53A4}"/>
              </a:ext>
            </a:extLst>
          </p:cNvPr>
          <p:cNvSpPr>
            <a:spLocks noGrp="1"/>
          </p:cNvSpPr>
          <p:nvPr>
            <p:ph idx="1"/>
          </p:nvPr>
        </p:nvSpPr>
        <p:spPr/>
        <p:txBody>
          <a:bodyPr/>
          <a:lstStyle/>
          <a:p>
            <a:endParaRPr lang="es-US"/>
          </a:p>
        </p:txBody>
      </p:sp>
      <p:pic>
        <p:nvPicPr>
          <p:cNvPr id="5" name="Imagen 4">
            <a:extLst>
              <a:ext uri="{FF2B5EF4-FFF2-40B4-BE49-F238E27FC236}">
                <a16:creationId xmlns:a16="http://schemas.microsoft.com/office/drawing/2014/main" id="{4781FF07-CDAB-4D9A-BF43-6987E6856CD4}"/>
              </a:ext>
            </a:extLst>
          </p:cNvPr>
          <p:cNvPicPr>
            <a:picLocks noChangeAspect="1"/>
          </p:cNvPicPr>
          <p:nvPr/>
        </p:nvPicPr>
        <p:blipFill>
          <a:blip r:embed="rId2"/>
          <a:stretch>
            <a:fillRect/>
          </a:stretch>
        </p:blipFill>
        <p:spPr>
          <a:xfrm>
            <a:off x="1008940" y="1118865"/>
            <a:ext cx="10174120" cy="4620270"/>
          </a:xfrm>
          <a:prstGeom prst="rect">
            <a:avLst/>
          </a:prstGeom>
        </p:spPr>
      </p:pic>
    </p:spTree>
    <p:extLst>
      <p:ext uri="{BB962C8B-B14F-4D97-AF65-F5344CB8AC3E}">
        <p14:creationId xmlns:p14="http://schemas.microsoft.com/office/powerpoint/2010/main" val="427361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78CF1-6821-40CA-8447-80A50B5CE877}"/>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D19E4B80-F2EB-4EB4-8804-2A089E93E5C8}"/>
              </a:ext>
            </a:extLst>
          </p:cNvPr>
          <p:cNvSpPr>
            <a:spLocks noGrp="1"/>
          </p:cNvSpPr>
          <p:nvPr>
            <p:ph idx="1"/>
          </p:nvPr>
        </p:nvSpPr>
        <p:spPr/>
        <p:txBody>
          <a:bodyPr/>
          <a:lstStyle/>
          <a:p>
            <a:endParaRPr lang="es-US"/>
          </a:p>
        </p:txBody>
      </p:sp>
      <p:pic>
        <p:nvPicPr>
          <p:cNvPr id="5" name="Imagen 4">
            <a:extLst>
              <a:ext uri="{FF2B5EF4-FFF2-40B4-BE49-F238E27FC236}">
                <a16:creationId xmlns:a16="http://schemas.microsoft.com/office/drawing/2014/main" id="{EB11F0DA-B060-43F9-AD4F-598008A426B6}"/>
              </a:ext>
            </a:extLst>
          </p:cNvPr>
          <p:cNvPicPr>
            <a:picLocks noChangeAspect="1"/>
          </p:cNvPicPr>
          <p:nvPr/>
        </p:nvPicPr>
        <p:blipFill>
          <a:blip r:embed="rId2"/>
          <a:stretch>
            <a:fillRect/>
          </a:stretch>
        </p:blipFill>
        <p:spPr>
          <a:xfrm>
            <a:off x="1013703" y="1609471"/>
            <a:ext cx="10164594" cy="3639058"/>
          </a:xfrm>
          <a:prstGeom prst="rect">
            <a:avLst/>
          </a:prstGeom>
        </p:spPr>
      </p:pic>
    </p:spTree>
    <p:extLst>
      <p:ext uri="{BB962C8B-B14F-4D97-AF65-F5344CB8AC3E}">
        <p14:creationId xmlns:p14="http://schemas.microsoft.com/office/powerpoint/2010/main" val="500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85A82-2CE2-4265-958D-2F8E8908BC47}"/>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4DFCBB64-7C8B-44E8-86AE-B0A20F3EDA59}"/>
              </a:ext>
            </a:extLst>
          </p:cNvPr>
          <p:cNvSpPr>
            <a:spLocks noGrp="1"/>
          </p:cNvSpPr>
          <p:nvPr>
            <p:ph idx="1"/>
          </p:nvPr>
        </p:nvSpPr>
        <p:spPr/>
        <p:txBody>
          <a:bodyPr/>
          <a:lstStyle/>
          <a:p>
            <a:endParaRPr lang="es-US"/>
          </a:p>
        </p:txBody>
      </p:sp>
      <p:pic>
        <p:nvPicPr>
          <p:cNvPr id="5" name="Imagen 4">
            <a:extLst>
              <a:ext uri="{FF2B5EF4-FFF2-40B4-BE49-F238E27FC236}">
                <a16:creationId xmlns:a16="http://schemas.microsoft.com/office/drawing/2014/main" id="{DA437862-1C46-4B33-83AB-534ECC0054C9}"/>
              </a:ext>
            </a:extLst>
          </p:cNvPr>
          <p:cNvPicPr>
            <a:picLocks noChangeAspect="1"/>
          </p:cNvPicPr>
          <p:nvPr/>
        </p:nvPicPr>
        <p:blipFill>
          <a:blip r:embed="rId2"/>
          <a:stretch>
            <a:fillRect/>
          </a:stretch>
        </p:blipFill>
        <p:spPr>
          <a:xfrm>
            <a:off x="1113729" y="1261760"/>
            <a:ext cx="9964541" cy="4334480"/>
          </a:xfrm>
          <a:prstGeom prst="rect">
            <a:avLst/>
          </a:prstGeom>
        </p:spPr>
      </p:pic>
    </p:spTree>
    <p:extLst>
      <p:ext uri="{BB962C8B-B14F-4D97-AF65-F5344CB8AC3E}">
        <p14:creationId xmlns:p14="http://schemas.microsoft.com/office/powerpoint/2010/main" val="326467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7199C-7E19-4B71-BA8E-3FA3AA6A0ED3}"/>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62CF7E53-DE12-46F0-9B63-8DAB498E9CEE}"/>
              </a:ext>
            </a:extLst>
          </p:cNvPr>
          <p:cNvSpPr>
            <a:spLocks noGrp="1"/>
          </p:cNvSpPr>
          <p:nvPr>
            <p:ph idx="1"/>
          </p:nvPr>
        </p:nvSpPr>
        <p:spPr/>
        <p:txBody>
          <a:bodyPr/>
          <a:lstStyle/>
          <a:p>
            <a:endParaRPr lang="es-US"/>
          </a:p>
        </p:txBody>
      </p:sp>
      <p:pic>
        <p:nvPicPr>
          <p:cNvPr id="5" name="Imagen 4">
            <a:extLst>
              <a:ext uri="{FF2B5EF4-FFF2-40B4-BE49-F238E27FC236}">
                <a16:creationId xmlns:a16="http://schemas.microsoft.com/office/drawing/2014/main" id="{17B9551B-B3F3-4982-BD20-A40615400BB1}"/>
              </a:ext>
            </a:extLst>
          </p:cNvPr>
          <p:cNvPicPr>
            <a:picLocks noChangeAspect="1"/>
          </p:cNvPicPr>
          <p:nvPr/>
        </p:nvPicPr>
        <p:blipFill>
          <a:blip r:embed="rId2"/>
          <a:stretch>
            <a:fillRect/>
          </a:stretch>
        </p:blipFill>
        <p:spPr>
          <a:xfrm>
            <a:off x="256360" y="3119394"/>
            <a:ext cx="11679280" cy="619211"/>
          </a:xfrm>
          <a:prstGeom prst="rect">
            <a:avLst/>
          </a:prstGeom>
        </p:spPr>
      </p:pic>
      <p:pic>
        <p:nvPicPr>
          <p:cNvPr id="7" name="Imagen 6">
            <a:extLst>
              <a:ext uri="{FF2B5EF4-FFF2-40B4-BE49-F238E27FC236}">
                <a16:creationId xmlns:a16="http://schemas.microsoft.com/office/drawing/2014/main" id="{2E38EE23-4EC6-4F07-BFF7-06E082F67B45}"/>
              </a:ext>
            </a:extLst>
          </p:cNvPr>
          <p:cNvPicPr>
            <a:picLocks noChangeAspect="1"/>
          </p:cNvPicPr>
          <p:nvPr/>
        </p:nvPicPr>
        <p:blipFill>
          <a:blip r:embed="rId3"/>
          <a:stretch>
            <a:fillRect/>
          </a:stretch>
        </p:blipFill>
        <p:spPr>
          <a:xfrm>
            <a:off x="915085" y="2284447"/>
            <a:ext cx="10269383" cy="371527"/>
          </a:xfrm>
          <a:prstGeom prst="rect">
            <a:avLst/>
          </a:prstGeom>
        </p:spPr>
      </p:pic>
    </p:spTree>
    <p:extLst>
      <p:ext uri="{BB962C8B-B14F-4D97-AF65-F5344CB8AC3E}">
        <p14:creationId xmlns:p14="http://schemas.microsoft.com/office/powerpoint/2010/main" val="373526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D5793-EBFE-42BF-98DF-550ACDB8A8EE}"/>
              </a:ext>
            </a:extLst>
          </p:cNvPr>
          <p:cNvSpPr>
            <a:spLocks noGrp="1"/>
          </p:cNvSpPr>
          <p:nvPr>
            <p:ph type="title"/>
          </p:nvPr>
        </p:nvSpPr>
        <p:spPr/>
        <p:txBody>
          <a:bodyPr/>
          <a:lstStyle/>
          <a:p>
            <a:endParaRPr lang="es-US" dirty="0"/>
          </a:p>
        </p:txBody>
      </p:sp>
      <p:sp>
        <p:nvSpPr>
          <p:cNvPr id="3" name="Marcador de contenido 2">
            <a:extLst>
              <a:ext uri="{FF2B5EF4-FFF2-40B4-BE49-F238E27FC236}">
                <a16:creationId xmlns:a16="http://schemas.microsoft.com/office/drawing/2014/main" id="{964DAFA0-ADC9-4D1F-8A95-1337F4A76025}"/>
              </a:ext>
            </a:extLst>
          </p:cNvPr>
          <p:cNvSpPr>
            <a:spLocks noGrp="1"/>
          </p:cNvSpPr>
          <p:nvPr>
            <p:ph idx="1"/>
          </p:nvPr>
        </p:nvSpPr>
        <p:spPr>
          <a:xfrm>
            <a:off x="6409678" y="864108"/>
            <a:ext cx="4774790" cy="5120640"/>
          </a:xfrm>
        </p:spPr>
        <p:txBody>
          <a:bodyPr/>
          <a:lstStyle/>
          <a:p>
            <a:r>
              <a:rPr lang="es-ES" dirty="0" err="1"/>
              <a:t>Vasilisa</a:t>
            </a:r>
            <a:r>
              <a:rPr lang="es-ES" dirty="0"/>
              <a:t> la Sabia de un reino lejano recibió un regalo de su amiga Helga la Sabia de un reino más lejano. El presente es una caja sorpresa, pero </a:t>
            </a:r>
            <a:r>
              <a:rPr lang="es-ES" dirty="0" err="1"/>
              <a:t>Vasilisa</a:t>
            </a:r>
            <a:r>
              <a:rPr lang="es-ES" dirty="0"/>
              <a:t> la Sabia aún no sabe cuál es la sorpresa porque no puede abrir la caja. Ella espera que puedas ayudarla en eso.</a:t>
            </a:r>
            <a:endParaRPr lang="es-US" dirty="0"/>
          </a:p>
        </p:txBody>
      </p:sp>
      <p:pic>
        <p:nvPicPr>
          <p:cNvPr id="1026" name="Picture 2" descr="Cubo negro caja cuadrada. . | Vector Premium">
            <a:extLst>
              <a:ext uri="{FF2B5EF4-FFF2-40B4-BE49-F238E27FC236}">
                <a16:creationId xmlns:a16="http://schemas.microsoft.com/office/drawing/2014/main" id="{3007C550-5E9E-45DE-A56B-5A713BF5D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429" y="1553591"/>
            <a:ext cx="4102131" cy="4102131"/>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9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0FF99C-8735-46AA-8CCC-972901A375BE}"/>
              </a:ext>
            </a:extLst>
          </p:cNvPr>
          <p:cNvSpPr>
            <a:spLocks noGrp="1"/>
          </p:cNvSpPr>
          <p:nvPr>
            <p:ph type="title"/>
          </p:nvPr>
        </p:nvSpPr>
        <p:spPr/>
        <p:txBody>
          <a:bodyPr/>
          <a:lstStyle/>
          <a:p>
            <a:endParaRPr lang="es-US" dirty="0"/>
          </a:p>
        </p:txBody>
      </p:sp>
      <p:sp>
        <p:nvSpPr>
          <p:cNvPr id="3" name="Marcador de contenido 2">
            <a:extLst>
              <a:ext uri="{FF2B5EF4-FFF2-40B4-BE49-F238E27FC236}">
                <a16:creationId xmlns:a16="http://schemas.microsoft.com/office/drawing/2014/main" id="{104B0C91-2BF0-4E26-B389-CB8845294157}"/>
              </a:ext>
            </a:extLst>
          </p:cNvPr>
          <p:cNvSpPr>
            <a:spLocks noGrp="1"/>
          </p:cNvSpPr>
          <p:nvPr>
            <p:ph idx="1"/>
          </p:nvPr>
        </p:nvSpPr>
        <p:spPr>
          <a:xfrm>
            <a:off x="4722920" y="864108"/>
            <a:ext cx="6461548" cy="5120640"/>
          </a:xfrm>
        </p:spPr>
        <p:txBody>
          <a:bodyPr/>
          <a:lstStyle/>
          <a:p>
            <a:r>
              <a:rPr lang="es-ES" dirty="0"/>
              <a:t>La cerradura de la caja está construida así. La caja en sí está representada por un cubo negro absolutamente perfecto con la misma profundidad en cada cara. La caja está acompañada de seis gemas cuya forma coincide con las profundidades de las caras de la caja. La caja solo se puede abrir después de que esté correctamente decorada con las gemas, es decir, cuando cada profundización contenga exactamente una gema. Dos formas de decorar la caja se consideran iguales si se pueden obtener una de la otra girando arbitrariamente la caja (tenga en cuenta que la caja está representada por un cubo nanotecnológico perfecto)</a:t>
            </a:r>
            <a:endParaRPr lang="es-US" dirty="0"/>
          </a:p>
        </p:txBody>
      </p:sp>
      <p:pic>
        <p:nvPicPr>
          <p:cNvPr id="2050" name="Picture 2" descr="Conjunto de 6 gemas de colores. diamantes de baja poli en 6 colores  diferentes. aislado en el fondo blanco. | Vector Premium">
            <a:extLst>
              <a:ext uri="{FF2B5EF4-FFF2-40B4-BE49-F238E27FC236}">
                <a16:creationId xmlns:a16="http://schemas.microsoft.com/office/drawing/2014/main" id="{2EF0F50E-F0E3-4F1C-959B-5CE48AFDC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60" y="1894870"/>
            <a:ext cx="4372160" cy="305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90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BD60F-2B8E-462F-AB8E-F42DBBFCB663}"/>
              </a:ext>
            </a:extLst>
          </p:cNvPr>
          <p:cNvSpPr>
            <a:spLocks noGrp="1"/>
          </p:cNvSpPr>
          <p:nvPr>
            <p:ph type="title"/>
          </p:nvPr>
        </p:nvSpPr>
        <p:spPr/>
        <p:txBody>
          <a:bodyPr/>
          <a:lstStyle/>
          <a:p>
            <a:endParaRPr lang="es-US" dirty="0"/>
          </a:p>
        </p:txBody>
      </p:sp>
      <p:sp>
        <p:nvSpPr>
          <p:cNvPr id="3" name="Marcador de contenido 2">
            <a:extLst>
              <a:ext uri="{FF2B5EF4-FFF2-40B4-BE49-F238E27FC236}">
                <a16:creationId xmlns:a16="http://schemas.microsoft.com/office/drawing/2014/main" id="{DB3A9942-6395-4A65-9547-408902421F6E}"/>
              </a:ext>
            </a:extLst>
          </p:cNvPr>
          <p:cNvSpPr>
            <a:spLocks noGrp="1"/>
          </p:cNvSpPr>
          <p:nvPr>
            <p:ph idx="1"/>
          </p:nvPr>
        </p:nvSpPr>
        <p:spPr/>
        <p:txBody>
          <a:bodyPr/>
          <a:lstStyle/>
          <a:p>
            <a:pPr marL="0" indent="0">
              <a:buNone/>
            </a:pPr>
            <a:r>
              <a:rPr lang="es-ES" dirty="0"/>
              <a:t>Ahora </a:t>
            </a:r>
            <a:r>
              <a:rPr lang="es-ES" dirty="0" err="1"/>
              <a:t>Vasilisa</a:t>
            </a:r>
            <a:r>
              <a:rPr lang="es-ES" dirty="0"/>
              <a:t> quiere saber lo siguiente según el conjunto de colores dado : </a:t>
            </a:r>
          </a:p>
          <a:p>
            <a:pPr marL="0" indent="0" algn="ctr">
              <a:buNone/>
            </a:pPr>
            <a:r>
              <a:rPr lang="es-ES" dirty="0"/>
              <a:t>¿De cuántas formas decoraría la caja en el peor de los casos para abrirla? </a:t>
            </a:r>
          </a:p>
          <a:p>
            <a:pPr marL="0" indent="0">
              <a:buNone/>
            </a:pPr>
            <a:r>
              <a:rPr lang="es-ES" dirty="0"/>
              <a:t>Para responder a esta pregunta, es útil saber que dos gemas de un color son indistinguibles entre sí. </a:t>
            </a:r>
          </a:p>
          <a:p>
            <a:pPr marL="0" indent="0" algn="ctr">
              <a:buNone/>
            </a:pPr>
            <a:r>
              <a:rPr lang="es-ES" sz="2800" b="1" dirty="0"/>
              <a:t>Ayuda a </a:t>
            </a:r>
            <a:r>
              <a:rPr lang="es-ES" sz="2800" b="1" dirty="0" err="1"/>
              <a:t>Vasilisa</a:t>
            </a:r>
            <a:r>
              <a:rPr lang="es-ES" sz="2800" b="1" dirty="0"/>
              <a:t> a resolver este desafiante problema. </a:t>
            </a:r>
            <a:endParaRPr lang="es-US" sz="2800" b="1" dirty="0"/>
          </a:p>
        </p:txBody>
      </p:sp>
      <p:pic>
        <p:nvPicPr>
          <p:cNvPr id="3074" name="Picture 2" descr="Chica joven duda y tiene una pregunta. mujer en ropa casual rodeada por un  signo de interrogación. | Vector Premium">
            <a:extLst>
              <a:ext uri="{FF2B5EF4-FFF2-40B4-BE49-F238E27FC236}">
                <a16:creationId xmlns:a16="http://schemas.microsoft.com/office/drawing/2014/main" id="{3D0D972F-DFE6-4A77-846A-BFDAF05AEA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92" t="6875" r="25815" b="5539"/>
          <a:stretch/>
        </p:blipFill>
        <p:spPr bwMode="auto">
          <a:xfrm>
            <a:off x="541537" y="1384917"/>
            <a:ext cx="2237174" cy="388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88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30B82-0C8D-4F62-B96A-9F9D379667A8}"/>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D607DED6-0CE5-4315-97AC-A4F80EE34608}"/>
              </a:ext>
            </a:extLst>
          </p:cNvPr>
          <p:cNvPicPr>
            <a:picLocks noGrp="1" noChangeAspect="1"/>
          </p:cNvPicPr>
          <p:nvPr>
            <p:ph idx="1"/>
          </p:nvPr>
        </p:nvPicPr>
        <p:blipFill>
          <a:blip r:embed="rId2"/>
          <a:stretch>
            <a:fillRect/>
          </a:stretch>
        </p:blipFill>
        <p:spPr>
          <a:xfrm>
            <a:off x="392532" y="2505017"/>
            <a:ext cx="11406935" cy="1838821"/>
          </a:xfrm>
        </p:spPr>
      </p:pic>
    </p:spTree>
    <p:extLst>
      <p:ext uri="{BB962C8B-B14F-4D97-AF65-F5344CB8AC3E}">
        <p14:creationId xmlns:p14="http://schemas.microsoft.com/office/powerpoint/2010/main" val="284691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A1325-93FC-4C45-8C41-1D8834F4301E}"/>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983438D8-3E07-4544-9878-9874F530154F}"/>
              </a:ext>
            </a:extLst>
          </p:cNvPr>
          <p:cNvSpPr>
            <a:spLocks noGrp="1"/>
          </p:cNvSpPr>
          <p:nvPr>
            <p:ph idx="1"/>
          </p:nvPr>
        </p:nvSpPr>
        <p:spPr/>
        <p:txBody>
          <a:bodyPr/>
          <a:lstStyle/>
          <a:p>
            <a:endParaRPr lang="es-US"/>
          </a:p>
        </p:txBody>
      </p:sp>
      <p:pic>
        <p:nvPicPr>
          <p:cNvPr id="4098" name="Picture 2" descr="🥇▷【 Hexaedro o Cubo - Cálculo de Volúmenes 】">
            <a:extLst>
              <a:ext uri="{FF2B5EF4-FFF2-40B4-BE49-F238E27FC236}">
                <a16:creationId xmlns:a16="http://schemas.microsoft.com/office/drawing/2014/main" id="{958286CD-F421-4C6B-A94E-A7667CEF6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714500"/>
            <a:ext cx="4191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31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2DCE4-2E71-4B7F-AA78-451672F43718}"/>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DF0617F7-40FD-43C3-9FAB-49303B3FE74E}"/>
              </a:ext>
            </a:extLst>
          </p:cNvPr>
          <p:cNvSpPr>
            <a:spLocks noGrp="1"/>
          </p:cNvSpPr>
          <p:nvPr>
            <p:ph idx="1"/>
          </p:nvPr>
        </p:nvSpPr>
        <p:spPr/>
        <p:txBody>
          <a:bodyPr/>
          <a:lstStyle/>
          <a:p>
            <a:endParaRPr lang="es-US"/>
          </a:p>
        </p:txBody>
      </p:sp>
      <p:pic>
        <p:nvPicPr>
          <p:cNvPr id="5" name="Imagen 4">
            <a:extLst>
              <a:ext uri="{FF2B5EF4-FFF2-40B4-BE49-F238E27FC236}">
                <a16:creationId xmlns:a16="http://schemas.microsoft.com/office/drawing/2014/main" id="{72053F4C-75C2-442F-9CBD-7BBB277CC53F}"/>
              </a:ext>
            </a:extLst>
          </p:cNvPr>
          <p:cNvPicPr>
            <a:picLocks noChangeAspect="1"/>
          </p:cNvPicPr>
          <p:nvPr/>
        </p:nvPicPr>
        <p:blipFill>
          <a:blip r:embed="rId2"/>
          <a:stretch>
            <a:fillRect/>
          </a:stretch>
        </p:blipFill>
        <p:spPr>
          <a:xfrm>
            <a:off x="3085680" y="1471339"/>
            <a:ext cx="6020640" cy="3915321"/>
          </a:xfrm>
          <a:prstGeom prst="rect">
            <a:avLst/>
          </a:prstGeom>
        </p:spPr>
      </p:pic>
    </p:spTree>
    <p:extLst>
      <p:ext uri="{BB962C8B-B14F-4D97-AF65-F5344CB8AC3E}">
        <p14:creationId xmlns:p14="http://schemas.microsoft.com/office/powerpoint/2010/main" val="90842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8B5DC-AD7B-480E-A01F-8CF815ACA680}"/>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EE48073C-3438-4C2A-9747-388A9486C553}"/>
              </a:ext>
            </a:extLst>
          </p:cNvPr>
          <p:cNvSpPr>
            <a:spLocks noGrp="1"/>
          </p:cNvSpPr>
          <p:nvPr>
            <p:ph idx="1"/>
          </p:nvPr>
        </p:nvSpPr>
        <p:spPr/>
        <p:txBody>
          <a:bodyPr/>
          <a:lstStyle/>
          <a:p>
            <a:endParaRPr lang="es-US"/>
          </a:p>
        </p:txBody>
      </p:sp>
      <p:pic>
        <p:nvPicPr>
          <p:cNvPr id="5" name="Imagen 4">
            <a:extLst>
              <a:ext uri="{FF2B5EF4-FFF2-40B4-BE49-F238E27FC236}">
                <a16:creationId xmlns:a16="http://schemas.microsoft.com/office/drawing/2014/main" id="{09CC06F8-FEBC-43F5-9B24-7056A8DFDEBC}"/>
              </a:ext>
            </a:extLst>
          </p:cNvPr>
          <p:cNvPicPr>
            <a:picLocks noChangeAspect="1"/>
          </p:cNvPicPr>
          <p:nvPr/>
        </p:nvPicPr>
        <p:blipFill>
          <a:blip r:embed="rId2"/>
          <a:stretch>
            <a:fillRect/>
          </a:stretch>
        </p:blipFill>
        <p:spPr>
          <a:xfrm>
            <a:off x="961308" y="1233181"/>
            <a:ext cx="10269383" cy="4391638"/>
          </a:xfrm>
          <a:prstGeom prst="rect">
            <a:avLst/>
          </a:prstGeom>
        </p:spPr>
      </p:pic>
    </p:spTree>
    <p:extLst>
      <p:ext uri="{BB962C8B-B14F-4D97-AF65-F5344CB8AC3E}">
        <p14:creationId xmlns:p14="http://schemas.microsoft.com/office/powerpoint/2010/main" val="162671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E2E3C-EB0E-4CA1-A3E5-70D5D1A174C0}"/>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21ACD092-876E-4B9B-AB43-95A1D1C3E759}"/>
              </a:ext>
            </a:extLst>
          </p:cNvPr>
          <p:cNvSpPr>
            <a:spLocks noGrp="1"/>
          </p:cNvSpPr>
          <p:nvPr>
            <p:ph idx="1"/>
          </p:nvPr>
        </p:nvSpPr>
        <p:spPr/>
        <p:txBody>
          <a:bodyPr/>
          <a:lstStyle/>
          <a:p>
            <a:endParaRPr lang="es-US" dirty="0"/>
          </a:p>
        </p:txBody>
      </p:sp>
      <p:pic>
        <p:nvPicPr>
          <p:cNvPr id="7" name="Imagen 6">
            <a:extLst>
              <a:ext uri="{FF2B5EF4-FFF2-40B4-BE49-F238E27FC236}">
                <a16:creationId xmlns:a16="http://schemas.microsoft.com/office/drawing/2014/main" id="{B33410AE-95E2-4D1F-8B8D-2282FFF8C078}"/>
              </a:ext>
            </a:extLst>
          </p:cNvPr>
          <p:cNvPicPr>
            <a:picLocks noChangeAspect="1"/>
          </p:cNvPicPr>
          <p:nvPr/>
        </p:nvPicPr>
        <p:blipFill>
          <a:blip r:embed="rId2"/>
          <a:stretch>
            <a:fillRect/>
          </a:stretch>
        </p:blipFill>
        <p:spPr>
          <a:xfrm>
            <a:off x="2609363" y="823549"/>
            <a:ext cx="6973273" cy="5210902"/>
          </a:xfrm>
          <a:prstGeom prst="rect">
            <a:avLst/>
          </a:prstGeom>
        </p:spPr>
      </p:pic>
    </p:spTree>
    <p:extLst>
      <p:ext uri="{BB962C8B-B14F-4D97-AF65-F5344CB8AC3E}">
        <p14:creationId xmlns:p14="http://schemas.microsoft.com/office/powerpoint/2010/main" val="504370766"/>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TM03457475[[fn=Marco]]</Template>
  <TotalTime>46</TotalTime>
  <Words>232</Words>
  <Application>Microsoft Office PowerPoint</Application>
  <PresentationFormat>Widescreen</PresentationFormat>
  <Paragraphs>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Wingdings 2</vt:lpstr>
      <vt:lpstr>Marco</vt:lpstr>
      <vt:lpstr>Help  Victoria the Wise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Victoria the Wise</dc:title>
  <dc:creator>Mauricio Carazas Segovia</dc:creator>
  <cp:lastModifiedBy>Mauricio Carazas Segovia</cp:lastModifiedBy>
  <cp:revision>4</cp:revision>
  <dcterms:created xsi:type="dcterms:W3CDTF">2021-04-05T13:59:38Z</dcterms:created>
  <dcterms:modified xsi:type="dcterms:W3CDTF">2021-09-07T19:08:07Z</dcterms:modified>
</cp:coreProperties>
</file>