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08F0B-1F14-4B51-B7DE-847E2473A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Wanna</a:t>
            </a:r>
            <a:r>
              <a:rPr lang="en-US" dirty="0"/>
              <a:t> Be the Guy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465DF-8335-48A4-B55C-0250495EE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Mauricio </a:t>
            </a:r>
            <a:r>
              <a:rPr lang="es-ES" dirty="0" err="1"/>
              <a:t>carazas</a:t>
            </a:r>
            <a:r>
              <a:rPr lang="es-ES" dirty="0"/>
              <a:t> </a:t>
            </a:r>
            <a:r>
              <a:rPr lang="es-ES" dirty="0" err="1"/>
              <a:t>segovia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21151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3921C-C636-49CE-A3C3-394756C8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58A90-3B0F-4D39-92C6-DFC84BDD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BA4D51-E4E9-4CB7-8468-F7E037DC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08" y="1182210"/>
            <a:ext cx="9758784" cy="39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1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20442-0F12-481E-A153-95D2A39C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C9452-1FE7-4490-8752-D211BAF6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DB9CD2-66AE-48EF-8037-05E4470F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66476"/>
            <a:ext cx="10221751" cy="3334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7DB509-4587-42E9-9ACA-637CAFAB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9" y="2823197"/>
            <a:ext cx="11079940" cy="7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6A6A-7C91-4879-9036-6992CA95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C6262-5EF5-4989-94DD-D33BA325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273640" cy="364913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 is a game called "I </a:t>
            </a:r>
            <a:r>
              <a:rPr lang="en-US" sz="2400" dirty="0" err="1"/>
              <a:t>Wanna</a:t>
            </a:r>
            <a:r>
              <a:rPr lang="en-US" sz="2400" dirty="0"/>
              <a:t> Be the Guy", consisting of n levels. Little X and his friend Little Y are addicted to the game. Each of them wants to pass the whole game.</a:t>
            </a:r>
            <a:endParaRPr lang="es-US" sz="2400" dirty="0"/>
          </a:p>
        </p:txBody>
      </p:sp>
      <p:pic>
        <p:nvPicPr>
          <p:cNvPr id="1026" name="Picture 2" descr="Two Cartoon Boys Talking Stock Illustrations – 64 Two Cartoon Boys Talking  Stock Illustrations, Vectors &amp; Clipart - Dreamstime">
            <a:extLst>
              <a:ext uri="{FF2B5EF4-FFF2-40B4-BE49-F238E27FC236}">
                <a16:creationId xmlns:a16="http://schemas.microsoft.com/office/drawing/2014/main" id="{BD9A6F4C-FB65-4AEE-B575-AF32ECA01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4" t="19158" r="9439" b="19223"/>
          <a:stretch/>
        </p:blipFill>
        <p:spPr bwMode="auto">
          <a:xfrm>
            <a:off x="5353235" y="1766656"/>
            <a:ext cx="5370990" cy="422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5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DA6D-5096-4862-AE0A-FD53670A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FF4D1-67CB-4F49-9B83-06FAB716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155705" cy="364913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Little X can pass only p levels of the game. And Little Y can pass only q levels of the game. You are given the indices of levels Little X can pass and the indices of levels Little Y can pass. Will Little X and Little Y pass the whole game, if they cooperate each other?</a:t>
            </a:r>
            <a:endParaRPr lang="es-US" sz="24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3CF8F4F-79B9-42C2-B87A-1D76F8B38B94}"/>
              </a:ext>
            </a:extLst>
          </p:cNvPr>
          <p:cNvSpPr/>
          <p:nvPr/>
        </p:nvSpPr>
        <p:spPr>
          <a:xfrm>
            <a:off x="6937684" y="2785369"/>
            <a:ext cx="3879542" cy="12872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X -&gt; p </a:t>
            </a:r>
            <a:r>
              <a:rPr lang="es-ES" sz="2800" b="1" dirty="0" err="1"/>
              <a:t>levels</a:t>
            </a:r>
            <a:endParaRPr lang="es-US" sz="2800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527A0BC-D902-40ED-924B-AD393BA655E4}"/>
              </a:ext>
            </a:extLst>
          </p:cNvPr>
          <p:cNvSpPr/>
          <p:nvPr/>
        </p:nvSpPr>
        <p:spPr>
          <a:xfrm>
            <a:off x="6937684" y="4358196"/>
            <a:ext cx="3879542" cy="12872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Y -&gt; q </a:t>
            </a:r>
            <a:r>
              <a:rPr lang="es-ES" sz="2800" b="1" dirty="0" err="1"/>
              <a:t>levels</a:t>
            </a:r>
            <a:endParaRPr lang="es-US" sz="2800" b="1" dirty="0"/>
          </a:p>
        </p:txBody>
      </p:sp>
    </p:spTree>
    <p:extLst>
      <p:ext uri="{BB962C8B-B14F-4D97-AF65-F5344CB8AC3E}">
        <p14:creationId xmlns:p14="http://schemas.microsoft.com/office/powerpoint/2010/main" val="266689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6AD8F-115E-4EDB-AC33-E316EA26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BB979-5F63-4039-98A1-9104A5B4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97B8D9-C805-4716-A910-F58C93B9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08" y="1875737"/>
            <a:ext cx="11398385" cy="23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8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una sola esquina redondeada 3">
            <a:extLst>
              <a:ext uri="{FF2B5EF4-FFF2-40B4-BE49-F238E27FC236}">
                <a16:creationId xmlns:a16="http://schemas.microsoft.com/office/drawing/2014/main" id="{29FFE2FA-E393-40F0-ABBE-17450FB5CF05}"/>
              </a:ext>
            </a:extLst>
          </p:cNvPr>
          <p:cNvSpPr/>
          <p:nvPr/>
        </p:nvSpPr>
        <p:spPr>
          <a:xfrm>
            <a:off x="3770683" y="355066"/>
            <a:ext cx="5042516" cy="108307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n, donde 1&lt;=n&lt;=100</a:t>
            </a:r>
            <a:endParaRPr lang="es-US" sz="3200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6A3F1CD-54D2-41F9-BF57-72F6D0F73F5C}"/>
              </a:ext>
            </a:extLst>
          </p:cNvPr>
          <p:cNvSpPr/>
          <p:nvPr/>
        </p:nvSpPr>
        <p:spPr>
          <a:xfrm>
            <a:off x="4648939" y="1665283"/>
            <a:ext cx="2894121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Para n = 5</a:t>
            </a:r>
            <a:endParaRPr lang="es-US" sz="36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8061E51-CC93-49DD-BEBD-E2E78553AF31}"/>
              </a:ext>
            </a:extLst>
          </p:cNvPr>
          <p:cNvSpPr/>
          <p:nvPr/>
        </p:nvSpPr>
        <p:spPr>
          <a:xfrm>
            <a:off x="4039019" y="2604631"/>
            <a:ext cx="621437" cy="5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DED0206-E301-4E74-ABC2-E7AC643DF745}"/>
              </a:ext>
            </a:extLst>
          </p:cNvPr>
          <p:cNvSpPr/>
          <p:nvPr/>
        </p:nvSpPr>
        <p:spPr>
          <a:xfrm>
            <a:off x="4941267" y="2604631"/>
            <a:ext cx="621437" cy="5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B4F6B0D-26C5-489F-B185-3CF73989F5C6}"/>
              </a:ext>
            </a:extLst>
          </p:cNvPr>
          <p:cNvSpPr/>
          <p:nvPr/>
        </p:nvSpPr>
        <p:spPr>
          <a:xfrm>
            <a:off x="5785280" y="2606111"/>
            <a:ext cx="621437" cy="5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s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DCA2EAE-CD2D-48B0-9A8D-3548BA94FE10}"/>
              </a:ext>
            </a:extLst>
          </p:cNvPr>
          <p:cNvSpPr/>
          <p:nvPr/>
        </p:nvSpPr>
        <p:spPr>
          <a:xfrm>
            <a:off x="6699047" y="2604631"/>
            <a:ext cx="621437" cy="5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  <a:endParaRPr lang="es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28415C2-55DE-458D-8371-45366E259C14}"/>
              </a:ext>
            </a:extLst>
          </p:cNvPr>
          <p:cNvSpPr/>
          <p:nvPr/>
        </p:nvSpPr>
        <p:spPr>
          <a:xfrm>
            <a:off x="7543060" y="2604631"/>
            <a:ext cx="621437" cy="5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  <a:endParaRPr lang="es-U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3A76D40-64FF-4599-8A9D-C3C14AADCE39}"/>
              </a:ext>
            </a:extLst>
          </p:cNvPr>
          <p:cNvSpPr/>
          <p:nvPr/>
        </p:nvSpPr>
        <p:spPr>
          <a:xfrm>
            <a:off x="1464816" y="3429000"/>
            <a:ext cx="2441359" cy="116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p= 3</a:t>
            </a:r>
          </a:p>
          <a:p>
            <a:pPr algn="ctr"/>
            <a:r>
              <a:rPr lang="es-ES" sz="2800" b="1" dirty="0"/>
              <a:t>1,2,3</a:t>
            </a:r>
            <a:endParaRPr lang="es-US" sz="2800" b="1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3D6AA79-CB78-4D11-9F37-9899BF1A2EB6}"/>
              </a:ext>
            </a:extLst>
          </p:cNvPr>
          <p:cNvSpPr/>
          <p:nvPr/>
        </p:nvSpPr>
        <p:spPr>
          <a:xfrm>
            <a:off x="7592519" y="3428999"/>
            <a:ext cx="2441359" cy="116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q= 3</a:t>
            </a:r>
          </a:p>
          <a:p>
            <a:pPr algn="ctr"/>
            <a:r>
              <a:rPr lang="es-ES" sz="2800" b="1" dirty="0"/>
              <a:t>3,4,5</a:t>
            </a:r>
            <a:endParaRPr lang="es-US" sz="2800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591D499-483D-40D4-B1F4-42506FE8D10C}"/>
              </a:ext>
            </a:extLst>
          </p:cNvPr>
          <p:cNvSpPr/>
          <p:nvPr/>
        </p:nvSpPr>
        <p:spPr>
          <a:xfrm>
            <a:off x="3107184" y="4882718"/>
            <a:ext cx="5706015" cy="1620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44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lang="es-US" sz="44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become</a:t>
            </a:r>
            <a:r>
              <a:rPr lang="es-US" sz="44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US" sz="44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es-US" sz="44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US" sz="44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guy</a:t>
            </a:r>
            <a:r>
              <a:rPr lang="es-US" sz="44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.</a:t>
            </a:r>
            <a:endParaRPr lang="es-US" sz="4400" b="1" dirty="0"/>
          </a:p>
        </p:txBody>
      </p:sp>
    </p:spTree>
    <p:extLst>
      <p:ext uri="{BB962C8B-B14F-4D97-AF65-F5344CB8AC3E}">
        <p14:creationId xmlns:p14="http://schemas.microsoft.com/office/powerpoint/2010/main" val="307399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una sola esquina redondeada 3">
            <a:extLst>
              <a:ext uri="{FF2B5EF4-FFF2-40B4-BE49-F238E27FC236}">
                <a16:creationId xmlns:a16="http://schemas.microsoft.com/office/drawing/2014/main" id="{29FFE2FA-E393-40F0-ABBE-17450FB5CF05}"/>
              </a:ext>
            </a:extLst>
          </p:cNvPr>
          <p:cNvSpPr/>
          <p:nvPr/>
        </p:nvSpPr>
        <p:spPr>
          <a:xfrm>
            <a:off x="3770683" y="355066"/>
            <a:ext cx="5042516" cy="108307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n, donde 1&lt;=n&lt;=100</a:t>
            </a:r>
            <a:endParaRPr lang="es-US" sz="3200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6A3F1CD-54D2-41F9-BF57-72F6D0F73F5C}"/>
              </a:ext>
            </a:extLst>
          </p:cNvPr>
          <p:cNvSpPr/>
          <p:nvPr/>
        </p:nvSpPr>
        <p:spPr>
          <a:xfrm>
            <a:off x="4648939" y="1665283"/>
            <a:ext cx="2894121" cy="781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/>
              <a:t>Para n = 4</a:t>
            </a:r>
            <a:endParaRPr lang="es-US" sz="36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8061E51-CC93-49DD-BEBD-E2E78553AF31}"/>
              </a:ext>
            </a:extLst>
          </p:cNvPr>
          <p:cNvSpPr/>
          <p:nvPr/>
        </p:nvSpPr>
        <p:spPr>
          <a:xfrm>
            <a:off x="4338220" y="2590040"/>
            <a:ext cx="621437" cy="5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DED0206-E301-4E74-ABC2-E7AC643DF745}"/>
              </a:ext>
            </a:extLst>
          </p:cNvPr>
          <p:cNvSpPr/>
          <p:nvPr/>
        </p:nvSpPr>
        <p:spPr>
          <a:xfrm>
            <a:off x="5251985" y="2604631"/>
            <a:ext cx="621437" cy="5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B4F6B0D-26C5-489F-B185-3CF73989F5C6}"/>
              </a:ext>
            </a:extLst>
          </p:cNvPr>
          <p:cNvSpPr/>
          <p:nvPr/>
        </p:nvSpPr>
        <p:spPr>
          <a:xfrm>
            <a:off x="6318579" y="2604631"/>
            <a:ext cx="621437" cy="5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s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DCA2EAE-CD2D-48B0-9A8D-3548BA94FE10}"/>
              </a:ext>
            </a:extLst>
          </p:cNvPr>
          <p:cNvSpPr/>
          <p:nvPr/>
        </p:nvSpPr>
        <p:spPr>
          <a:xfrm>
            <a:off x="7281800" y="2573969"/>
            <a:ext cx="621437" cy="57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  <a:endParaRPr lang="es-U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3A76D40-64FF-4599-8A9D-C3C14AADCE39}"/>
              </a:ext>
            </a:extLst>
          </p:cNvPr>
          <p:cNvSpPr/>
          <p:nvPr/>
        </p:nvSpPr>
        <p:spPr>
          <a:xfrm>
            <a:off x="1464816" y="3429000"/>
            <a:ext cx="2441359" cy="116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p= 3</a:t>
            </a:r>
          </a:p>
          <a:p>
            <a:pPr algn="ctr"/>
            <a:r>
              <a:rPr lang="es-ES" sz="2800" b="1" dirty="0"/>
              <a:t>1,2,3</a:t>
            </a:r>
            <a:endParaRPr lang="es-US" sz="2800" b="1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3D6AA79-CB78-4D11-9F37-9899BF1A2EB6}"/>
              </a:ext>
            </a:extLst>
          </p:cNvPr>
          <p:cNvSpPr/>
          <p:nvPr/>
        </p:nvSpPr>
        <p:spPr>
          <a:xfrm>
            <a:off x="7592519" y="3428999"/>
            <a:ext cx="2441359" cy="1169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q= 2</a:t>
            </a:r>
          </a:p>
          <a:p>
            <a:pPr algn="ctr"/>
            <a:r>
              <a:rPr lang="es-ES" sz="2800" b="1" dirty="0"/>
              <a:t>1,2</a:t>
            </a:r>
            <a:endParaRPr lang="es-US" sz="2800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CEC952-F530-4660-B3DC-F938A9205853}"/>
              </a:ext>
            </a:extLst>
          </p:cNvPr>
          <p:cNvSpPr/>
          <p:nvPr/>
        </p:nvSpPr>
        <p:spPr>
          <a:xfrm>
            <a:off x="3020414" y="4883272"/>
            <a:ext cx="5706015" cy="16202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44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Oh, </a:t>
            </a:r>
            <a:r>
              <a:rPr lang="es-US" sz="44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my</a:t>
            </a:r>
            <a:r>
              <a:rPr lang="es-US" sz="44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US" sz="4400" b="0" i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keyboard</a:t>
            </a:r>
            <a:r>
              <a:rPr lang="es-US" sz="4400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!</a:t>
            </a:r>
            <a:endParaRPr lang="es-US" sz="4400" b="1" dirty="0"/>
          </a:p>
        </p:txBody>
      </p:sp>
    </p:spTree>
    <p:extLst>
      <p:ext uri="{BB962C8B-B14F-4D97-AF65-F5344CB8AC3E}">
        <p14:creationId xmlns:p14="http://schemas.microsoft.com/office/powerpoint/2010/main" val="106485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90835-8024-4FC0-8C65-E2B8E059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C97D3-E786-48E8-A0E9-B6D1A97E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8DD540-CB7E-42C7-BDDF-171090FAF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106" y="216945"/>
            <a:ext cx="6326814" cy="62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0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794A1-0BE2-484D-AFDE-27C6596D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4A9EB-C322-44E5-A69A-1C7DAB83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6D876B-523B-4C39-87F0-356E8BC1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497" y="1066800"/>
            <a:ext cx="7173005" cy="46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89643-EE40-4592-936D-F91012F6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4E0E5-8954-477C-940B-04AF026D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F32DF9-7D5F-4363-805F-C994517D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03" y="1208842"/>
            <a:ext cx="8023193" cy="409599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F1059A6-67FE-4D4D-AF3D-C8634E2B2093}"/>
              </a:ext>
            </a:extLst>
          </p:cNvPr>
          <p:cNvSpPr/>
          <p:nvPr/>
        </p:nvSpPr>
        <p:spPr>
          <a:xfrm>
            <a:off x="2084403" y="1918646"/>
            <a:ext cx="193978" cy="2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noFill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B433389-2B6F-4A18-96CF-9F19237E25B4}"/>
              </a:ext>
            </a:extLst>
          </p:cNvPr>
          <p:cNvSpPr/>
          <p:nvPr/>
        </p:nvSpPr>
        <p:spPr>
          <a:xfrm>
            <a:off x="2084403" y="2135294"/>
            <a:ext cx="193978" cy="21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588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157</TotalTime>
  <Words>176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Celestial</vt:lpstr>
      <vt:lpstr>I Wanna Be the Guy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Wanna Be the Guy</dc:title>
  <dc:creator>Mauricio Carazas Segovia</dc:creator>
  <cp:lastModifiedBy>Mauricio Carazas Segovia</cp:lastModifiedBy>
  <cp:revision>5</cp:revision>
  <dcterms:created xsi:type="dcterms:W3CDTF">2021-04-05T14:32:13Z</dcterms:created>
  <dcterms:modified xsi:type="dcterms:W3CDTF">2021-04-05T17:56:02Z</dcterms:modified>
</cp:coreProperties>
</file>