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Pretty Permutations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2700" dirty="0" err="1">
                <a:solidFill>
                  <a:schemeClr val="tx1"/>
                </a:solidFill>
              </a:rPr>
              <a:t>Codeforces</a:t>
            </a:r>
            <a:r>
              <a:rPr lang="en-US" sz="2700" dirty="0">
                <a:solidFill>
                  <a:schemeClr val="tx1"/>
                </a:solidFill>
              </a:rPr>
              <a:t> Round #728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solidFill>
                  <a:schemeClr val="tx1"/>
                </a:solidFill>
              </a:rPr>
              <a:t>M</a:t>
            </a:r>
            <a:r>
              <a:rPr lang="en-US" dirty="0" err="1">
                <a:solidFill>
                  <a:schemeClr val="tx1"/>
                </a:solidFill>
              </a:rPr>
              <a:t>auricio</a:t>
            </a:r>
            <a:r>
              <a:rPr lang="en-US" dirty="0">
                <a:solidFill>
                  <a:schemeClr val="tx1"/>
                </a:solidFill>
              </a:rPr>
              <a:t> Carazas Segovia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0C3B-F7E7-4675-AD74-7CA37DA5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F5AF-E996-4045-A775-1D6E081B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Hay n gatos en una línea, enumerados de 1 a n; con el i-</a:t>
            </a:r>
            <a:r>
              <a:rPr lang="es-ES" sz="1800" dirty="0" err="1"/>
              <a:t>ésimo</a:t>
            </a:r>
            <a:r>
              <a:rPr lang="es-ES" sz="1800" dirty="0"/>
              <a:t> gato en la posición i.</a:t>
            </a:r>
          </a:p>
          <a:p>
            <a:r>
              <a:rPr lang="es-ES" sz="1800" dirty="0"/>
              <a:t>Quieren moverse y cambia de posición; sin que ninguno quede en la posición anterior.</a:t>
            </a:r>
          </a:p>
          <a:p>
            <a:r>
              <a:rPr lang="es-ES" sz="1800" dirty="0"/>
              <a:t>Además son muy flojos, por lo que así que quieren minimizar sus movimientos.</a:t>
            </a:r>
          </a:p>
          <a:p>
            <a:r>
              <a:rPr lang="es-ES" sz="1800" dirty="0"/>
              <a:t>Debemos decidir que gato se mueve a que posición.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535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D954-43D5-47F8-8ED6-523C35B0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88A3-45E6-4651-98B2-63116F9A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/>
              <a:t>Hay 3 gatos en las posiciones </a:t>
            </a:r>
            <a:r>
              <a:rPr lang="es-ES" sz="3200" b="1" dirty="0"/>
              <a:t>[1,2,3] </a:t>
            </a:r>
            <a:r>
              <a:rPr lang="es-ES" sz="1800" dirty="0"/>
              <a:t>que se reordenan a las posiciones:</a:t>
            </a:r>
          </a:p>
          <a:p>
            <a:r>
              <a:rPr lang="es-ES" sz="3200" b="1" dirty="0"/>
              <a:t>[3,1,2] </a:t>
            </a:r>
          </a:p>
          <a:p>
            <a:r>
              <a:rPr lang="es-ES" sz="1800" dirty="0"/>
              <a:t>Ningún gato está en su posición original.</a:t>
            </a:r>
          </a:p>
          <a:p>
            <a:r>
              <a:rPr lang="es-ES" sz="1800" dirty="0"/>
              <a:t>La distancia total que se mueven los gatos es </a:t>
            </a:r>
            <a:r>
              <a:rPr lang="es-ES" sz="1800" b="1" dirty="0"/>
              <a:t>1 + 1 + 2 = 4 </a:t>
            </a:r>
            <a:r>
              <a:rPr lang="es-ES" sz="1800" dirty="0"/>
              <a:t>cuando el gato 1 se mueve un lugar a la derecha, el gato 2 se mueve un lugar a la derecha y el gato 3 se mueve dos lugares a la izquierda.</a:t>
            </a:r>
          </a:p>
          <a:p>
            <a:pPr marL="0" indent="0">
              <a:buNone/>
            </a:pPr>
            <a:endParaRPr lang="es-ES" sz="28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216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B736-AFD7-4C3F-A66E-497BCB42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6F2B-68A7-4111-B1D4-F22D73AC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530AC-85B3-44F9-9579-9F1E68319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87" y="799586"/>
            <a:ext cx="2158793" cy="2046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A5567-350B-465F-8F02-429786853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78" y="770146"/>
            <a:ext cx="2113844" cy="2105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F58AC8-882B-44F2-939E-FFD0C1946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915" y="770146"/>
            <a:ext cx="2470390" cy="2075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889CF1-EB8B-4871-BFCB-7F31631D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26" y="3976936"/>
            <a:ext cx="2084284" cy="19758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46EBA9-41E2-489F-8E88-E55B01AF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171" y="3876865"/>
            <a:ext cx="2084284" cy="2075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31A3C7-E449-48B1-A13E-EA6E57B7C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972" y="4057818"/>
            <a:ext cx="2158793" cy="18140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2F2F39-A680-448B-9AEC-CD153EC16FCC}"/>
              </a:ext>
            </a:extLst>
          </p:cNvPr>
          <p:cNvCxnSpPr/>
          <p:nvPr/>
        </p:nvCxnSpPr>
        <p:spPr>
          <a:xfrm>
            <a:off x="2697480" y="2875466"/>
            <a:ext cx="3230880" cy="1001399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203F39-4F43-4D17-90E1-31F7626E7241}"/>
              </a:ext>
            </a:extLst>
          </p:cNvPr>
          <p:cNvCxnSpPr/>
          <p:nvPr/>
        </p:nvCxnSpPr>
        <p:spPr>
          <a:xfrm>
            <a:off x="6216979" y="2844868"/>
            <a:ext cx="3230880" cy="1001399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550D07-2284-4ED3-8180-49F65F1B60C7}"/>
              </a:ext>
            </a:extLst>
          </p:cNvPr>
          <p:cNvCxnSpPr>
            <a:cxnSpLocks/>
          </p:cNvCxnSpPr>
          <p:nvPr/>
        </p:nvCxnSpPr>
        <p:spPr>
          <a:xfrm flipH="1">
            <a:off x="2576368" y="2860167"/>
            <a:ext cx="7035945" cy="986100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8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AFCE-77CC-4D06-8C90-DC2A70DA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EA0E-01E6-4426-BFB3-AA7AD377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C2628-1ABB-4916-B51B-6D14E1E6A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9" y="236220"/>
            <a:ext cx="7706241" cy="63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B08C-4AC4-4F10-8EBC-B5A42086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E787-FFCD-43AE-A13E-F3C6EBAB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2FD8A-E52A-4212-8F9E-BD45BFD8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18" y="1690445"/>
            <a:ext cx="403916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1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3F37-EF30-46F0-95A7-5A3AAFA1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4D1A88-E213-4F47-B92F-89D0F095A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94" t="25151" r="7049" b="28816"/>
          <a:stretch/>
        </p:blipFill>
        <p:spPr>
          <a:xfrm>
            <a:off x="2479771" y="1943690"/>
            <a:ext cx="7232457" cy="297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3A9F-A6CD-444C-9599-A01D28D6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5528-59F0-4556-AD86-BEE7EE47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DB7E3-72D7-437A-A74A-1AD3D891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585655"/>
            <a:ext cx="477269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DAE5-BC88-4076-97DC-61EECDFC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89B79-87C3-4B70-A083-4868E05B9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70" t="20309" r="7050" b="15583"/>
          <a:stretch/>
        </p:blipFill>
        <p:spPr>
          <a:xfrm>
            <a:off x="2735802" y="1458251"/>
            <a:ext cx="6720396" cy="394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75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{B8824D00-B376-4C0E-9111-5391B10D7C7F}tf78438558_win32</Template>
  <TotalTime>87</TotalTime>
  <Words>154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SavonVTI</vt:lpstr>
      <vt:lpstr>Pretty Permutations Codeforces Round #728</vt:lpstr>
      <vt:lpstr>PowerPoint Presentation</vt:lpstr>
      <vt:lpstr>Ejemplo: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Pretty Permutations Codeforces Round #728</dc:title>
  <dc:creator>Mauricio Carazas Segovia</dc:creator>
  <cp:lastModifiedBy>Mauricio Carazas Segovia</cp:lastModifiedBy>
  <cp:revision>8</cp:revision>
  <dcterms:created xsi:type="dcterms:W3CDTF">2021-06-28T00:58:37Z</dcterms:created>
  <dcterms:modified xsi:type="dcterms:W3CDTF">2021-06-28T16:52:07Z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