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DC0AF-6A56-4791-9B2C-99664AF0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22536-0650-42E9-9E1E-D9561446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EF740-2A69-4FEA-AC9C-C274167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B7D9A-B604-4C3C-B171-DA234140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5757B-D927-455D-935F-2CDEA0E5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129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B919-5F03-42B0-BD8F-9CD4C7B7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CF196F-10E1-435E-B107-4890736A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2943B-C3C7-4378-99AB-F4B3317D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6D16A-B81B-40BA-95C5-A2721AD9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AC277-3D40-425B-9FAC-1C76B159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043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BE043-277C-46A0-BA7F-A21E186AC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BA2524-84E9-4F92-8180-1BFC6846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D3D34-8814-4E56-A3D6-18801E32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AF78E-A798-4354-A91A-7CBD3C8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20CD4-8AB6-4472-91A7-6018B448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48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2C65-6475-4FC3-9DE2-294E463D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0D27F-ABDD-4FAF-AD72-B2E6F5A8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0CC64-4E42-4826-8AE3-4F87EE9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FF952-D05C-4E04-82D4-0997CBD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B2249-97A8-4B33-A49F-C7DF4BEE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13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136A-E8E2-4D29-9A73-9DAD8A7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F30283-344B-466D-A514-868843A8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67A59-AB79-4890-8074-EBA4FAAD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BCA38-689C-44F5-8142-863103B4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BD5F0-A188-4812-90FC-02F7FA08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427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A1CDC-122D-4205-8404-AAE9FBE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C529C-57D1-4D65-9B3E-8B4A71D32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FD5685-0ECA-412F-B4F3-9848888A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A42F7-F115-4D38-8301-C9C82EB4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871F4D-77E7-405D-9D07-33A1BE63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300D3-60F1-498A-A15F-DBA5B336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5107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D2808-1114-44A5-A6B1-9ACF67F8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35828-A87C-4DB2-8107-AF0C5FBE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198410-9070-4E10-836A-EA65EDB75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7CA5F4-A79A-4871-9368-7BA01F500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B13F2-A609-42FD-9A0E-30692FF2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B4868D-46E5-48B4-A9F5-62162D73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BFBABE-9534-4D78-813F-62057A9C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180625-E528-4F91-84CD-9FB035C9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608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953A7-35F0-4A5B-9903-10618013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25678B-B008-4586-A5E6-B04ECF8A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99ED61-57A2-4A04-9874-29AD3C0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19A205-7F49-46A4-92E5-8931D27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553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A24E6-0E38-4E9F-A080-E9D068C9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88762-E1CB-42F1-9C7E-00BF56A9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8C5362-A3D3-4C04-8C3D-5961131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912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D80F-8BD4-4A00-B1DC-CDFF2493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8829C-5243-43EA-8580-5ECB374A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ACB94-7D11-4A87-BD89-64F3374A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52225-6B40-4FD3-A707-5FD63D5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75127-3F64-4060-81E7-629C07E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49463F-FA2C-4548-B130-F7ABDE5B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533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4E8BC-E2CF-40B6-A53D-3D9A9139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812F7A-180C-4B1F-8384-F35FE7C33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141498-EB5D-47FC-A94C-B79DBB69F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38655-472B-4797-90E6-D0534605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78DA7C-0C05-4BC7-9A7F-F7958A3D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8BB2B8-9914-480E-BF99-7F53014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178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DFEE06-7283-4281-B910-839EDF3C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F2DC33-BE22-44F4-815B-B1DE73D6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078F3-8079-4796-8B52-8318F7E5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16A8-98EE-4A26-AA60-17BDD9C5DA87}" type="datetimeFigureOut">
              <a:rPr lang="es-US" smtClean="0"/>
              <a:t>3/30/2021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C0438-ECF1-4C92-92D2-F75926960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5A4BB-9836-4904-9E62-688E630E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3C88-7E59-4B02-9D7C-FDDBA6A5F04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226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F8A279-78D8-4426-9E4F-86206087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US" sz="8000" b="1" i="0" dirty="0" err="1">
                <a:effectLst/>
                <a:latin typeface="Helvetica Neue"/>
              </a:rPr>
              <a:t>Shovels</a:t>
            </a:r>
            <a:r>
              <a:rPr lang="es-US" sz="8000" b="1" i="0" dirty="0">
                <a:effectLst/>
                <a:latin typeface="Helvetica Neue"/>
              </a:rPr>
              <a:t> and </a:t>
            </a:r>
            <a:r>
              <a:rPr lang="es-US" sz="8000" b="1" i="0" dirty="0" err="1">
                <a:effectLst/>
                <a:latin typeface="Helvetica Neue"/>
              </a:rPr>
              <a:t>Swords</a:t>
            </a:r>
            <a:endParaRPr lang="es-US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4BA1-E0AB-4372-8DDC-71AB6C39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Mauricio Carazas Segovia</a:t>
            </a:r>
            <a:endParaRPr lang="es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553F5F-EA26-4058-A8BF-33E00892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57225"/>
            <a:ext cx="4970462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Polycarp plays a well-known computer game (we won't mention its name</a:t>
            </a:r>
            <a:r>
              <a:rPr lang="en-US" sz="2800" b="1"/>
              <a:t>). </a:t>
            </a:r>
          </a:p>
          <a:p>
            <a:r>
              <a:rPr lang="en-US" sz="2800" b="1"/>
              <a:t>In </a:t>
            </a:r>
            <a:r>
              <a:rPr lang="en-US" sz="2800" b="1" dirty="0"/>
              <a:t>this game, he can craft tools of two types — shovels and swords. To craft a shovel, Polycarp spends two sticks and one diamond; to craft a sword, Polycarp spends two diamonds and one stick.</a:t>
            </a:r>
          </a:p>
          <a:p>
            <a:endParaRPr lang="en-US" sz="2800" b="1" dirty="0"/>
          </a:p>
          <a:p>
            <a:r>
              <a:rPr lang="en-US" sz="2800" b="1" dirty="0"/>
              <a:t>Each tool can be sold for exactly one emerald. How many emeralds can Polycarp earn, if he has a sticks and b diamonds?</a:t>
            </a:r>
            <a:endParaRPr lang="es-US" sz="28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A78ED8-C332-465C-83B1-80B00132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95" y="829021"/>
            <a:ext cx="4725059" cy="23625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5256CA-ED8E-483A-8032-9461049B2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95" y="3657254"/>
            <a:ext cx="441069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A78ED8-C332-465C-83B1-80B00132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45" y="716961"/>
            <a:ext cx="4725059" cy="23625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5256CA-ED8E-483A-8032-9461049B2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6" y="3429000"/>
            <a:ext cx="4799198" cy="2632821"/>
          </a:xfrm>
          <a:prstGeom prst="rect">
            <a:avLst/>
          </a:prstGeom>
        </p:spPr>
      </p:pic>
      <p:pic>
        <p:nvPicPr>
          <p:cNvPr id="2050" name="Picture 2" descr="Minecraft Emerald ( witch is cash in Minecraft ) | Minecraft wallpaper,  Minecraft, Minecraft marvel">
            <a:extLst>
              <a:ext uri="{FF2B5EF4-FFF2-40B4-BE49-F238E27FC236}">
                <a16:creationId xmlns:a16="http://schemas.microsoft.com/office/drawing/2014/main" id="{02D4B4F3-BAD1-47AD-BE3A-05BF99DE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46" y="1085850"/>
            <a:ext cx="2715516" cy="481965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237366-0020-464F-8340-E69ED2DE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54" y="504417"/>
            <a:ext cx="531569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A064C4-CCF2-4FD4-AAD3-8D66BDEF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947680"/>
            <a:ext cx="11076363" cy="2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C8EDA6-1501-41F5-8B21-B743F708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666364"/>
            <a:ext cx="1028843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3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759CB-7E9B-40A5-8263-323A2B3BD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98" b="9933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DB4507-4B11-49C4-8E6F-9B538448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6" y="1241840"/>
            <a:ext cx="10718307" cy="27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Tema de Office</vt:lpstr>
      <vt:lpstr>Shovels and Swords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Shovels and Swords</dc:title>
  <dc:creator>Mauricio Carazas Segovia</dc:creator>
  <cp:lastModifiedBy>Mauricio Carazas Segovia</cp:lastModifiedBy>
  <cp:revision>3</cp:revision>
  <dcterms:created xsi:type="dcterms:W3CDTF">2021-03-30T18:57:12Z</dcterms:created>
  <dcterms:modified xsi:type="dcterms:W3CDTF">2021-03-30T19:20:37Z</dcterms:modified>
</cp:coreProperties>
</file>