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82AC-AC80-4C8D-A1BD-C2B1939E1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Spy</a:t>
            </a:r>
            <a:r>
              <a:rPr lang="es-ES" dirty="0"/>
              <a:t> </a:t>
            </a:r>
            <a:r>
              <a:rPr lang="es-ES" dirty="0" err="1"/>
              <a:t>Detected</a:t>
            </a:r>
            <a:r>
              <a:rPr lang="es-ES" dirty="0"/>
              <a:t>!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0F5AB7-C854-4D82-AC09-97B5B5C18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DIFICULTAD: A</a:t>
            </a:r>
          </a:p>
          <a:p>
            <a:r>
              <a:rPr lang="es-ES" dirty="0"/>
              <a:t>MAURICIO CARAZAS SEGOVIA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08338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242C9-09D0-4F9C-B442-FFE262CE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Por ejemplo, en la matriz </a:t>
            </a:r>
            <a:br>
              <a:rPr lang="es-ES" sz="3200" dirty="0"/>
            </a:br>
            <a:r>
              <a:rPr lang="es-ES" sz="3200" dirty="0"/>
              <a:t>[4,11,4,4] todos los números excepto uno son iguales a 4</a:t>
            </a:r>
            <a:endParaRPr lang="es-U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F3764-850C-4072-B338-B401F040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b="0" i="0" dirty="0">
                <a:solidFill>
                  <a:srgbClr val="000000"/>
                </a:solidFill>
                <a:effectLst/>
                <a:latin typeface="Roboto"/>
              </a:rPr>
              <a:t>Se le da una matriz a que consta de n (n≥3) números enteros positivos. Se sabe que en esta matriz, todos los números excepto uno son iguales</a:t>
            </a:r>
          </a:p>
          <a:p>
            <a:endParaRPr lang="es-US" dirty="0">
              <a:solidFill>
                <a:srgbClr val="000000"/>
              </a:solidFill>
              <a:latin typeface="Roboto"/>
            </a:endParaRPr>
          </a:p>
          <a:p>
            <a:r>
              <a:rPr lang="es-ES" dirty="0"/>
              <a:t>Imprime el índice del elemento que no es igual a otros. Los números de la matriz se numeran a partir de uno.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5360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87527-DCD3-436A-830A-FE9CF576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Casos: </a:t>
            </a:r>
            <a:r>
              <a:rPr lang="es-ES" dirty="0"/>
              <a:t>1&lt;=t&lt;=100</a:t>
            </a:r>
            <a:br>
              <a:rPr lang="es-ES" dirty="0"/>
            </a:br>
            <a:r>
              <a:rPr lang="es-ES" b="1" dirty="0" err="1"/>
              <a:t>long</a:t>
            </a:r>
            <a:r>
              <a:rPr lang="es-ES" b="1" dirty="0"/>
              <a:t>(a): </a:t>
            </a:r>
            <a:r>
              <a:rPr lang="es-ES" dirty="0"/>
              <a:t>3≤n≤100</a:t>
            </a:r>
            <a:br>
              <a:rPr lang="es-ES" dirty="0"/>
            </a:br>
            <a:r>
              <a:rPr lang="es-ES" b="1" dirty="0"/>
              <a:t>elementos de a:</a:t>
            </a:r>
            <a:br>
              <a:rPr lang="es-ES" dirty="0"/>
            </a:br>
            <a:r>
              <a:rPr lang="es-ES" dirty="0"/>
              <a:t>a1, a2,…, </a:t>
            </a:r>
            <a:r>
              <a:rPr lang="es-ES" dirty="0" err="1"/>
              <a:t>an</a:t>
            </a:r>
            <a:r>
              <a:rPr lang="es-ES" dirty="0"/>
              <a:t> (1≤ai≤100)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BF8A3-63EF-4431-9113-A124AB72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INPUT</a:t>
            </a:r>
          </a:p>
          <a:p>
            <a:r>
              <a:rPr lang="es-ES" dirty="0"/>
              <a:t>La primera línea contiene un solo entero t (1≤t≤100). Luego siguen t casos de prueba.</a:t>
            </a:r>
          </a:p>
          <a:p>
            <a:endParaRPr lang="es-ES" dirty="0"/>
          </a:p>
          <a:p>
            <a:r>
              <a:rPr lang="es-ES" dirty="0"/>
              <a:t>La primera línea de cada caso de prueba contiene un solo entero n (3≤n≤100) - la longitud de la matriz a.</a:t>
            </a:r>
          </a:p>
          <a:p>
            <a:endParaRPr lang="es-ES" dirty="0"/>
          </a:p>
          <a:p>
            <a:r>
              <a:rPr lang="es-ES" dirty="0"/>
              <a:t>La segunda línea de cada caso de prueba contiene n números enteros a1, a2,…, </a:t>
            </a:r>
            <a:r>
              <a:rPr lang="es-ES" dirty="0" err="1"/>
              <a:t>an</a:t>
            </a:r>
            <a:r>
              <a:rPr lang="es-ES" dirty="0"/>
              <a:t> (1≤ai≤100).</a:t>
            </a:r>
          </a:p>
          <a:p>
            <a:endParaRPr lang="es-ES" dirty="0"/>
          </a:p>
          <a:p>
            <a:r>
              <a:rPr lang="es-ES" dirty="0"/>
              <a:t>Se garantiza que todos los números excepto uno en la matriz a sean iguales.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97933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889A0-9202-44C9-9F51-EFF42C59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    0     1     2     3</a:t>
            </a:r>
            <a:br>
              <a:rPr lang="es-ES" dirty="0"/>
            </a:b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0A46D-0A39-4FAC-A136-26AFF2EC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s-ES" dirty="0"/>
              <a:t>Para cada caso de prueba, genere un único entero: el índice del elemento que no es igual a los demás. </a:t>
            </a:r>
            <a:endParaRPr lang="es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2301483-5850-4B41-86A4-1ED95B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93247"/>
              </p:ext>
            </p:extLst>
          </p:nvPr>
        </p:nvGraphicFramePr>
        <p:xfrm>
          <a:off x="1181688" y="3578146"/>
          <a:ext cx="2912864" cy="4574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8216">
                  <a:extLst>
                    <a:ext uri="{9D8B030D-6E8A-4147-A177-3AD203B41FA5}">
                      <a16:colId xmlns:a16="http://schemas.microsoft.com/office/drawing/2014/main" val="871034072"/>
                    </a:ext>
                  </a:extLst>
                </a:gridCol>
                <a:gridCol w="728216">
                  <a:extLst>
                    <a:ext uri="{9D8B030D-6E8A-4147-A177-3AD203B41FA5}">
                      <a16:colId xmlns:a16="http://schemas.microsoft.com/office/drawing/2014/main" val="1639694591"/>
                    </a:ext>
                  </a:extLst>
                </a:gridCol>
                <a:gridCol w="728216">
                  <a:extLst>
                    <a:ext uri="{9D8B030D-6E8A-4147-A177-3AD203B41FA5}">
                      <a16:colId xmlns:a16="http://schemas.microsoft.com/office/drawing/2014/main" val="3334972488"/>
                    </a:ext>
                  </a:extLst>
                </a:gridCol>
                <a:gridCol w="728216">
                  <a:extLst>
                    <a:ext uri="{9D8B030D-6E8A-4147-A177-3AD203B41FA5}">
                      <a16:colId xmlns:a16="http://schemas.microsoft.com/office/drawing/2014/main" val="3228649517"/>
                    </a:ext>
                  </a:extLst>
                </a:gridCol>
              </a:tblGrid>
              <a:tr h="45744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52485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32473830-06FA-49D1-B46C-F07BD3CDF14F}"/>
              </a:ext>
            </a:extLst>
          </p:cNvPr>
          <p:cNvSpPr/>
          <p:nvPr/>
        </p:nvSpPr>
        <p:spPr>
          <a:xfrm>
            <a:off x="2299317" y="5246703"/>
            <a:ext cx="923277" cy="80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/>
              <a:t>1</a:t>
            </a:r>
            <a:endParaRPr lang="es-US" sz="6000" b="1" dirty="0"/>
          </a:p>
        </p:txBody>
      </p:sp>
    </p:spTree>
    <p:extLst>
      <p:ext uri="{BB962C8B-B14F-4D97-AF65-F5344CB8AC3E}">
        <p14:creationId xmlns:p14="http://schemas.microsoft.com/office/powerpoint/2010/main" val="19661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86D1BA4C-F16C-4625-AA75-453BAD83A4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A41F38F-ACC8-4A39-847E-DA5A357B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13" y="816448"/>
            <a:ext cx="5723374" cy="52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D7FEA-2717-4474-A16A-636A0E13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D8B50-9423-4374-9F0B-3CD4B249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723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121B3-0040-4084-BB53-E3F23193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B412A-25BB-40BE-8B24-6E42CE22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1492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C4F07-4348-4AA3-9D42-110A033A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F2862-9B78-422D-AF5C-23B6D9A0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9602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E6FE3-F37A-43D4-A42A-7B51BB72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919C5-9A07-4240-9FA6-144EA0CF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948336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194</TotalTime>
  <Words>245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 Light</vt:lpstr>
      <vt:lpstr>Roboto</vt:lpstr>
      <vt:lpstr>Rockwell</vt:lpstr>
      <vt:lpstr>Wingdings</vt:lpstr>
      <vt:lpstr>Atlas</vt:lpstr>
      <vt:lpstr>Spy Detected!</vt:lpstr>
      <vt:lpstr>Por ejemplo, en la matriz  [4,11,4,4] todos los números excepto uno son iguales a 4</vt:lpstr>
      <vt:lpstr>Casos: 1&lt;=t&lt;=100 long(a): 3≤n≤100 elementos de a: a1, a2,…, an (1≤ai≤100)</vt:lpstr>
      <vt:lpstr>    0     1     2     3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 Detected!</dc:title>
  <dc:creator>Mauricio Carazas Segovia</dc:creator>
  <cp:lastModifiedBy>Mauricio Carazas Segovia</cp:lastModifiedBy>
  <cp:revision>3</cp:revision>
  <dcterms:created xsi:type="dcterms:W3CDTF">2021-04-19T14:00:34Z</dcterms:created>
  <dcterms:modified xsi:type="dcterms:W3CDTF">2021-04-19T17:14:57Z</dcterms:modified>
</cp:coreProperties>
</file>