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70" d="100"/>
          <a:sy n="70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CF98-C8BF-4DD4-B230-8C00D38668C9}" type="datetimeFigureOut">
              <a:rPr lang="pt-BR" smtClean="0"/>
              <a:t>07/05/2014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FE92-65DE-47B1-BC8A-DC6DE17CA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62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CF98-C8BF-4DD4-B230-8C00D38668C9}" type="datetimeFigureOut">
              <a:rPr lang="pt-BR" smtClean="0"/>
              <a:t>07/05/2014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FE92-65DE-47B1-BC8A-DC6DE17CA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67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CF98-C8BF-4DD4-B230-8C00D38668C9}" type="datetimeFigureOut">
              <a:rPr lang="pt-BR" smtClean="0"/>
              <a:t>07/05/2014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FE92-65DE-47B1-BC8A-DC6DE17CA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95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CF98-C8BF-4DD4-B230-8C00D38668C9}" type="datetimeFigureOut">
              <a:rPr lang="pt-BR" smtClean="0"/>
              <a:t>07/05/2014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FE92-65DE-47B1-BC8A-DC6DE17CA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19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CF98-C8BF-4DD4-B230-8C00D38668C9}" type="datetimeFigureOut">
              <a:rPr lang="pt-BR" smtClean="0"/>
              <a:t>07/05/2014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FE92-65DE-47B1-BC8A-DC6DE17CA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66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CF98-C8BF-4DD4-B230-8C00D38668C9}" type="datetimeFigureOut">
              <a:rPr lang="pt-BR" smtClean="0"/>
              <a:t>07/05/2014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FE92-65DE-47B1-BC8A-DC6DE17CA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37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CF98-C8BF-4DD4-B230-8C00D38668C9}" type="datetimeFigureOut">
              <a:rPr lang="pt-BR" smtClean="0"/>
              <a:t>07/05/2014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FE92-65DE-47B1-BC8A-DC6DE17CA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35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CF98-C8BF-4DD4-B230-8C00D38668C9}" type="datetimeFigureOut">
              <a:rPr lang="pt-BR" smtClean="0"/>
              <a:t>07/05/2014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FE92-65DE-47B1-BC8A-DC6DE17CA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09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CF98-C8BF-4DD4-B230-8C00D38668C9}" type="datetimeFigureOut">
              <a:rPr lang="pt-BR" smtClean="0"/>
              <a:t>07/05/2014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FE92-65DE-47B1-BC8A-DC6DE17CA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90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CF98-C8BF-4DD4-B230-8C00D38668C9}" type="datetimeFigureOut">
              <a:rPr lang="pt-BR" smtClean="0"/>
              <a:t>07/05/2014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FE92-65DE-47B1-BC8A-DC6DE17CA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72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CF98-C8BF-4DD4-B230-8C00D38668C9}" type="datetimeFigureOut">
              <a:rPr lang="pt-BR" smtClean="0"/>
              <a:t>07/05/2014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FE92-65DE-47B1-BC8A-DC6DE17CA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93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2CF98-C8BF-4DD4-B230-8C00D38668C9}" type="datetimeFigureOut">
              <a:rPr lang="pt-BR" smtClean="0"/>
              <a:t>07/05/2014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1FE92-65DE-47B1-BC8A-DC6DE17CA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42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>
            <a:normAutofit/>
          </a:bodyPr>
          <a:lstStyle/>
          <a:p>
            <a:r>
              <a:rPr lang="pt-BR" sz="7200" dirty="0" smtClean="0">
                <a:solidFill>
                  <a:schemeClr val="accent3"/>
                </a:solidFill>
              </a:rPr>
              <a:t>Educabingo</a:t>
            </a:r>
            <a:endParaRPr lang="pt-BR" sz="7200" dirty="0">
              <a:solidFill>
                <a:schemeClr val="accent3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95128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Eduardo Thomé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Rhayra Oliveira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Maurício Carvalho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Bruno La Porta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85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3"/>
                </a:solidFill>
              </a:rPr>
              <a:t>Visão Geral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projeto está sendo desenvolvido  em PHP(backend), em um servidor localhost utilizando o software(xampp)</a:t>
            </a:r>
          </a:p>
          <a:p>
            <a:endParaRPr lang="pt-BR" dirty="0"/>
          </a:p>
          <a:p>
            <a:r>
              <a:rPr lang="pt-BR" dirty="0" smtClean="0"/>
              <a:t>É apresentado online utilizando CSS(</a:t>
            </a:r>
            <a:r>
              <a:rPr lang="pt-BR" dirty="0" smtClean="0"/>
              <a:t>frontend</a:t>
            </a:r>
            <a:r>
              <a:rPr lang="pt-BR" dirty="0" smtClean="0"/>
              <a:t>) e Jquery para exibição de imagens.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243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códigos são compartilhados pela equipe em um repositório no GitHub que administra a criação de issues para consertar linhas de código e administração e novas tarefas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483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3"/>
                </a:solidFill>
              </a:rPr>
              <a:t>Product Backlog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Jogos realizados em sessões pelos usuários</a:t>
            </a:r>
          </a:p>
          <a:p>
            <a:r>
              <a:rPr lang="pt-BR" dirty="0" smtClean="0"/>
              <a:t>Cartelas do jogo são disponibilizas para cada usuário</a:t>
            </a:r>
          </a:p>
          <a:p>
            <a:r>
              <a:rPr lang="pt-BR" dirty="0" smtClean="0"/>
              <a:t>Há um usuário servidor que realiza o sorteio</a:t>
            </a:r>
          </a:p>
          <a:p>
            <a:r>
              <a:rPr lang="pt-BR" dirty="0" smtClean="0"/>
              <a:t>Há um tempo de 30 segundos para clicar na cartela após o anúncio do sorteio</a:t>
            </a:r>
          </a:p>
          <a:p>
            <a:r>
              <a:rPr lang="pt-BR" dirty="0" smtClean="0"/>
              <a:t>Vence o usuário que completar a cartela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289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3"/>
                </a:solidFill>
              </a:rPr>
              <a:t>Andamento do Projeto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implementação de sockets para criar sessões de usuário e servidor está sendo estuda para futura implementação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52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3"/>
                </a:solidFill>
              </a:rPr>
              <a:t>Dificuldades superadas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Aprender e implementar a linguagem a PHP a medida que ocorre o desenvolvimento do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9059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3"/>
                </a:solidFill>
              </a:rPr>
              <a:t>Aspectos positivos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Objetividade quanto as funcionalidades do projeto</a:t>
            </a:r>
          </a:p>
          <a:p>
            <a:r>
              <a:rPr lang="pt-BR" dirty="0" smtClean="0"/>
              <a:t>Definição correta dos requisitos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4845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3"/>
                </a:solidFill>
              </a:rPr>
              <a:t>Aspectos a melhorar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Comunicação entre a equipe</a:t>
            </a:r>
          </a:p>
          <a:p>
            <a:r>
              <a:rPr lang="pt-BR" dirty="0" smtClean="0"/>
              <a:t>Melhor conhecimento de tecnologias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9540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3"/>
                </a:solidFill>
              </a:rPr>
              <a:t>O que ainda falta ser realizado?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Implementação de sockets e usuário servidor</a:t>
            </a:r>
          </a:p>
          <a:p>
            <a:r>
              <a:rPr lang="pt-BR" dirty="0" smtClean="0"/>
              <a:t>Criação de cartelas com ícones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388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accent3"/>
                </a:solidFill>
              </a:rPr>
              <a:t>Brainstorm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2913187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Simulador financeiro "</a:t>
            </a:r>
            <a:r>
              <a:rPr lang="pt-BR" dirty="0" err="1"/>
              <a:t>Henisi</a:t>
            </a:r>
            <a:r>
              <a:rPr lang="pt-BR" dirty="0"/>
              <a:t>" para cálculos de mercado (turma de Administração do Senac)</a:t>
            </a:r>
          </a:p>
          <a:p>
            <a:r>
              <a:rPr lang="pt-BR" dirty="0" smtClean="0"/>
              <a:t>Aplicativo </a:t>
            </a:r>
            <a:r>
              <a:rPr lang="pt-BR" dirty="0"/>
              <a:t>para controle financeiro da empresa "Center Tech informática ".</a:t>
            </a:r>
          </a:p>
          <a:p>
            <a:r>
              <a:rPr lang="pt-BR" dirty="0" smtClean="0"/>
              <a:t>Portal </a:t>
            </a:r>
            <a:r>
              <a:rPr lang="pt-BR" dirty="0"/>
              <a:t>interativo para o projeto independente </a:t>
            </a:r>
            <a:r>
              <a:rPr lang="pt-BR" dirty="0" smtClean="0"/>
              <a:t>“Simplesmente </a:t>
            </a:r>
            <a:r>
              <a:rPr lang="pt-BR" dirty="0"/>
              <a:t>Skate".</a:t>
            </a:r>
          </a:p>
          <a:p>
            <a:r>
              <a:rPr lang="pt-BR" dirty="0" smtClean="0"/>
              <a:t>Aplicativo </a:t>
            </a:r>
            <a:r>
              <a:rPr lang="pt-BR" dirty="0"/>
              <a:t>online para criação de listas de músicas.</a:t>
            </a:r>
          </a:p>
          <a:p>
            <a:r>
              <a:rPr lang="pt-BR" dirty="0" smtClean="0"/>
              <a:t>Bingo </a:t>
            </a:r>
            <a:r>
              <a:rPr lang="pt-BR" dirty="0"/>
              <a:t>educativo on-line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313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accent3"/>
                </a:solidFill>
              </a:rPr>
              <a:t>Idéia</a:t>
            </a:r>
            <a:r>
              <a:rPr lang="pt-BR" dirty="0" smtClean="0">
                <a:solidFill>
                  <a:schemeClr val="accent3"/>
                </a:solidFill>
              </a:rPr>
              <a:t> escolhida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Educabingo(bingo educativo online)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502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772400" cy="1470025"/>
          </a:xfrm>
        </p:spPr>
        <p:txBody>
          <a:bodyPr/>
          <a:lstStyle/>
          <a:p>
            <a:r>
              <a:rPr lang="pt-BR" dirty="0" smtClean="0">
                <a:solidFill>
                  <a:schemeClr val="accent3"/>
                </a:solidFill>
              </a:rPr>
              <a:t>Definição de problemas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O projeto Educabingo visa solucionar a falta de jogos educativos online para crianças a partir de 6 anos.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7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existe concorrência com a mesma proposta, pois a maioria dos jogos online não são educativos e os jogos educativos não estão online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08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3"/>
                </a:solidFill>
              </a:rPr>
              <a:t>Diferenciais do projeto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Desenvolvido de forma simples para gerar uma experiência intuitiva para os usuários, dinâmica e didática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242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3"/>
                </a:solidFill>
              </a:rPr>
              <a:t>Objetivos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Incluir o uso da computação e internet nas salas de aula</a:t>
            </a:r>
          </a:p>
          <a:p>
            <a:r>
              <a:rPr lang="pt-BR" dirty="0" smtClean="0"/>
              <a:t>Introduzir alunos ao uso da internet</a:t>
            </a:r>
          </a:p>
          <a:p>
            <a:r>
              <a:rPr lang="pt-BR" dirty="0" smtClean="0"/>
              <a:t>Informatizar o ensino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81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3"/>
                </a:solidFill>
              </a:rPr>
              <a:t>Tecnologias e ferramentas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2060"/>
                </a:solidFill>
              </a:rPr>
              <a:t>PHP</a:t>
            </a:r>
          </a:p>
          <a:p>
            <a:pPr marL="0" indent="0">
              <a:buNone/>
            </a:pPr>
            <a:r>
              <a:rPr lang="pt-BR" dirty="0" smtClean="0"/>
              <a:t>Linguagem  para web prática e simples, sendo a linguagem mais utilizada na web, de fácil integração com diversos </a:t>
            </a:r>
            <a:r>
              <a:rPr lang="pt-BR" dirty="0" err="1" smtClean="0"/>
              <a:t>plugins</a:t>
            </a:r>
            <a:r>
              <a:rPr lang="pt-BR" dirty="0" smtClean="0"/>
              <a:t> e bibliotecas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050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2060"/>
                </a:solidFill>
              </a:rPr>
              <a:t>JQuery</a:t>
            </a:r>
          </a:p>
          <a:p>
            <a:pPr marL="0" indent="0">
              <a:buNone/>
            </a:pPr>
            <a:r>
              <a:rPr lang="pt-BR" dirty="0" smtClean="0"/>
              <a:t>Biblioteca Javascrip no uso de imagens de forma prática e fácil integração com PHP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247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376</Words>
  <Application>Microsoft Office PowerPoint</Application>
  <PresentationFormat>Apresentação na tela (4:3)</PresentationFormat>
  <Paragraphs>51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Educabingo</vt:lpstr>
      <vt:lpstr>Brainstorm</vt:lpstr>
      <vt:lpstr>Idéia escolhida</vt:lpstr>
      <vt:lpstr>Definição de problemas</vt:lpstr>
      <vt:lpstr>Apresentação do PowerPoint</vt:lpstr>
      <vt:lpstr>Diferenciais do projeto</vt:lpstr>
      <vt:lpstr>Objetivos</vt:lpstr>
      <vt:lpstr>Tecnologias e ferramentas</vt:lpstr>
      <vt:lpstr>Apresentação do PowerPoint</vt:lpstr>
      <vt:lpstr>Visão Geral</vt:lpstr>
      <vt:lpstr>Apresentação do PowerPoint</vt:lpstr>
      <vt:lpstr>Product Backlog</vt:lpstr>
      <vt:lpstr>Andamento do Projeto</vt:lpstr>
      <vt:lpstr>Dificuldades superadas</vt:lpstr>
      <vt:lpstr>Aspectos positivos</vt:lpstr>
      <vt:lpstr>Aspectos a melhorar</vt:lpstr>
      <vt:lpstr>O que ainda falta ser realizado?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Educabingo</dc:title>
  <dc:creator>imagem</dc:creator>
  <cp:lastModifiedBy>imagem</cp:lastModifiedBy>
  <cp:revision>7</cp:revision>
  <dcterms:created xsi:type="dcterms:W3CDTF">2014-05-07T12:00:16Z</dcterms:created>
  <dcterms:modified xsi:type="dcterms:W3CDTF">2014-05-07T13:52:29Z</dcterms:modified>
</cp:coreProperties>
</file>