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DBAC-F0A8-4931-9E67-355DEE7F7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718CA-8773-4F56-B506-C6C945137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C188B-3E33-4744-ABB6-A5AA17F6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67256-B0FF-4346-8768-730AB4FB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0FD0E-36C1-4FBC-97C6-8731806F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7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C8857-2C83-43CB-8CC3-FD2FB2FA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836D36-CBF4-4913-91D8-CD675CF8B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8ED160-FB37-4F46-985A-AE7F56B8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7747C-414F-4A9B-A41E-93462D19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3D521-C461-47E3-9333-419B31F8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93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B19352-A3D3-439F-A064-90FFCFE89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32D7EF-D9C9-4B00-85A2-8F9FE316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D1452-2287-4038-BC5A-9FA505B2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2266C-553C-4EFC-A034-0B7AE2B6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B18EB-12FB-4AF2-B80F-9769288B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7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2E045-2446-4F70-93A4-EE8CDE08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5E9D70-F8FD-4049-B037-D8C0EBD2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F05302-500E-44A9-8F00-EAFEE958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C9CDF-47CF-4CD3-A1D1-574DB583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18B04-5C53-48A2-B0D8-0A50F433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466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82C0A-9C54-4F68-AD76-29D156FD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66F8F-AC27-4DAB-B384-DF0387F9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A501C-C354-46A1-B6E1-A7785EDC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363AE-37C1-4F1E-AEE8-75D0473D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FF7CF-68A3-442D-B8FC-196496A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14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24257-2B75-40F6-8C38-4C36F576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18539-56B2-4D30-9A88-F2BB36E83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742DEA-4E46-4287-9E4A-440562E16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D4AA9-DB28-4884-BC65-318B18C3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DEF57-C9B3-48FD-92FB-F1D88747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19768-88DA-4F51-AD25-BC77F7A3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46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EA11-AA02-4CC9-BAEF-554AF58C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A48BEA-336F-42ED-8EA8-0DD57A5C8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5ADE92-E968-4076-B971-DB513A127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F3944-F2E7-4498-9CFD-02CFD9E36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412678-E579-4C71-95D3-DE99FB267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A9BB4F-197B-4DFD-9BED-63B12245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FEE78C-BCE6-4ABC-82C4-56064B85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220CB1-EDB6-4456-A1D7-7DDE560D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35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28FA6-69BC-49F1-A896-29E9FC57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7088AF-2EE1-4337-8644-F2041ADF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E93268-44DB-44AA-8C6B-F9A46DF8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27AF16-3291-4FC6-A736-0CF2F58E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64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0B1360-FD21-41A2-AB21-7273D5E6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18E0D4-C6CE-4027-A10B-185422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A3E96C-6B08-4FD3-A2E2-DC878753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8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6BF49-65DE-479C-B37F-12E720FE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F3812-A296-4EBA-9C61-7C8D1B94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3E48F1-FA94-40C9-B4FE-560956555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962F97-1B97-4480-A9E3-EC5ACB07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1328E6-0B07-41A0-8C80-0444FA0E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41792-5512-434C-B31A-BC458283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1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A468F-7CFF-40EC-A3DC-37F805B7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7C08D4-6442-45E7-969B-BDF078710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90AE6C-73D5-44E7-AEB8-727A73B1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914762-C9B9-41AC-A987-598DA7FD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9B88F5-D2AC-4939-B803-7C73B4D3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C04D-219E-4A74-947A-E67136BF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4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E09E8D-8C22-4F2F-8069-C68D4165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427985-CFE6-4567-8D38-4F66FC4F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98355-6411-48AC-96A3-985305A58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941D-9F41-4984-BA5B-A3F06C5E767C}" type="datetimeFigureOut">
              <a:rPr lang="es-CO" smtClean="0"/>
              <a:t>23/03/2019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F07973-7D23-4476-9176-DEDF32F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11543-DB39-43CA-B887-EC1E9230D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9222-1BA6-42F0-9225-70F2EEB6E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.3/da/d22/tutorial_py_canny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9/db0/tutorial_hough_line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LTLtUVuuy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1.0/de/d25/imgproc_color_conversion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1.0/d4/d13/tutorial_py_filter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1.0/d4/d13/tutorial_py_filterin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_zFhWdM4i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9C976-1EE2-4468-8C04-D0AAAE312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OpenCV 101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918CE-2C1D-4133-9807-41A519086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Mauricio Cortazar</a:t>
            </a:r>
          </a:p>
        </p:txBody>
      </p:sp>
    </p:spTree>
    <p:extLst>
      <p:ext uri="{BB962C8B-B14F-4D97-AF65-F5344CB8AC3E}">
        <p14:creationId xmlns:p14="http://schemas.microsoft.com/office/powerpoint/2010/main" val="344513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6B35A-32F2-493E-99C4-3DC0ABB9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Canny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5A2CFBD-664C-44AF-A8B9-0DF773617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47" y="1825625"/>
            <a:ext cx="7743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9CAE0-6404-40EB-B07A-BA40A122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Canny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9EDDF1A-ADD8-4052-8636-FDAD91301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403" y="2240172"/>
            <a:ext cx="4657725" cy="27336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A37809-8421-4502-B2CD-C66BB6949530}"/>
              </a:ext>
            </a:extLst>
          </p:cNvPr>
          <p:cNvSpPr/>
          <p:nvPr/>
        </p:nvSpPr>
        <p:spPr>
          <a:xfrm>
            <a:off x="838200" y="5942567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https://docs.opencv.org/3.4.3/da/d22/tutorial_py_canny.html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2FF0D0-B288-4453-BF76-F0FE1A0F2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78" y="1902356"/>
            <a:ext cx="6308813" cy="34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CFBA-04D4-4960-9972-F8FBB809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Hough</a:t>
            </a:r>
            <a:r>
              <a:rPr lang="es-CO" b="1" dirty="0"/>
              <a:t> </a:t>
            </a:r>
            <a:r>
              <a:rPr lang="es-CO" b="1" dirty="0" err="1"/>
              <a:t>transform</a:t>
            </a:r>
            <a:endParaRPr lang="es-CO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D8E4506-7D52-4D41-B4C3-EF26F44D5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946" y="1690688"/>
            <a:ext cx="5960107" cy="435133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CA0025-1FD7-4532-B8C6-C2A4036EAA32}"/>
              </a:ext>
            </a:extLst>
          </p:cNvPr>
          <p:cNvSpPr/>
          <p:nvPr/>
        </p:nvSpPr>
        <p:spPr>
          <a:xfrm>
            <a:off x="838200" y="6176963"/>
            <a:ext cx="612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https://docs.opencv.org/3.4/d9/db0/tutorial_hough_lines.html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523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B7ED4-9983-4F4E-9084-238E92B3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Hough</a:t>
            </a:r>
            <a:r>
              <a:rPr lang="es-CO" b="1" dirty="0"/>
              <a:t> </a:t>
            </a:r>
            <a:r>
              <a:rPr lang="es-CO" b="1" dirty="0" err="1"/>
              <a:t>transform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6E27D35-CBFC-4AF8-86E3-DDAF1DBCF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021" y="1825625"/>
            <a:ext cx="7773957" cy="43513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07B18A9-5D64-4B96-BBCF-FA96F8BA94BC}"/>
              </a:ext>
            </a:extLst>
          </p:cNvPr>
          <p:cNvSpPr/>
          <p:nvPr/>
        </p:nvSpPr>
        <p:spPr>
          <a:xfrm>
            <a:off x="838200" y="6311900"/>
            <a:ext cx="4878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https://www.youtube.com/watch?v=eLTLtUVuuy4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794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D83B7-8411-48D1-A196-5C8C296A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Que es OpenCV?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95A0E5-EE63-4919-80D1-9B9E52A5F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05" y="1690688"/>
            <a:ext cx="3665990" cy="4521386"/>
          </a:xfrm>
        </p:spPr>
      </p:pic>
    </p:spTree>
    <p:extLst>
      <p:ext uri="{BB962C8B-B14F-4D97-AF65-F5344CB8AC3E}">
        <p14:creationId xmlns:p14="http://schemas.microsoft.com/office/powerpoint/2010/main" val="212030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5A87E-A36D-44A4-9360-9E5540B6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Como son procesadas las imágenes por un computador?</a:t>
            </a:r>
          </a:p>
        </p:txBody>
      </p:sp>
      <p:pic>
        <p:nvPicPr>
          <p:cNvPr id="5" name="Marcador de contenido 4" descr="Imagen que contiene blanco, exterior&#10;&#10;Descripción generada automáticamente">
            <a:extLst>
              <a:ext uri="{FF2B5EF4-FFF2-40B4-BE49-F238E27FC236}">
                <a16:creationId xmlns:a16="http://schemas.microsoft.com/office/drawing/2014/main" id="{830B61BA-43F8-4B4E-AF63-6D10E6DE5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28" y="2232802"/>
            <a:ext cx="5732944" cy="3868858"/>
          </a:xfrm>
        </p:spPr>
      </p:pic>
    </p:spTree>
    <p:extLst>
      <p:ext uri="{BB962C8B-B14F-4D97-AF65-F5344CB8AC3E}">
        <p14:creationId xmlns:p14="http://schemas.microsoft.com/office/powerpoint/2010/main" val="15268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E77CD-7100-42C9-9E3E-7583C4FE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Procesar imágenes mas rápido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4B196BE-A200-49BB-985E-813944ADD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384" y="3180283"/>
            <a:ext cx="6587232" cy="49743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F1107A5-09A1-4F5A-A6F0-D4DC1179ED38}"/>
              </a:ext>
            </a:extLst>
          </p:cNvPr>
          <p:cNvSpPr/>
          <p:nvPr/>
        </p:nvSpPr>
        <p:spPr>
          <a:xfrm>
            <a:off x="838199" y="5167312"/>
            <a:ext cx="6980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https://docs.opencv.org/3.1.0/de/d25/imgproc_color_conversions.html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47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F30B1-4662-46C9-90E0-17D88A50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Leer y mostrar imágenes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998E90-9929-44D1-BBF3-7E83980B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69" y="1600068"/>
            <a:ext cx="3576461" cy="52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05D00-F518-4831-B552-19DAB88B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Video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7FCD498-909F-4ECC-89C7-4A89184F6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778" y="2009470"/>
            <a:ext cx="4650444" cy="39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7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6C63E-C289-462D-BEC3-5CD6F460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/>
              <a:t>Smoothing</a:t>
            </a:r>
            <a:r>
              <a:rPr lang="es-CO" b="1" dirty="0"/>
              <a:t> </a:t>
            </a:r>
            <a:r>
              <a:rPr lang="es-CO" b="1" dirty="0" err="1"/>
              <a:t>Images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CEAC6-23A5-4DE8-B4C0-ABB525F1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sz="5100" dirty="0"/>
              <a:t>cv2.filter2D()</a:t>
            </a:r>
          </a:p>
          <a:p>
            <a:r>
              <a:rPr lang="es-CO" sz="5100" dirty="0"/>
              <a:t>cv2.blur()</a:t>
            </a:r>
          </a:p>
          <a:p>
            <a:r>
              <a:rPr lang="es-CO" sz="5100" dirty="0"/>
              <a:t>cv2.boxFilter()</a:t>
            </a:r>
          </a:p>
          <a:p>
            <a:r>
              <a:rPr lang="es-CO" sz="5100" dirty="0"/>
              <a:t>cv2.GaussianBlur()</a:t>
            </a:r>
          </a:p>
          <a:p>
            <a:r>
              <a:rPr lang="es-CO" sz="5100" dirty="0"/>
              <a:t>cv2.medianBlur()</a:t>
            </a:r>
          </a:p>
          <a:p>
            <a:r>
              <a:rPr lang="es-CO" sz="5100" dirty="0"/>
              <a:t>cv2.bilateralFilter()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sz="33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https://docs.opencv.org/3.1.0/d4/d13/tutorial_py_filtering.html</a:t>
            </a:r>
            <a:endParaRPr lang="es-CO" sz="3300" dirty="0"/>
          </a:p>
        </p:txBody>
      </p:sp>
    </p:spTree>
    <p:extLst>
      <p:ext uri="{BB962C8B-B14F-4D97-AF65-F5344CB8AC3E}">
        <p14:creationId xmlns:p14="http://schemas.microsoft.com/office/powerpoint/2010/main" val="193846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26AFD-07F9-4306-8D1A-21028E81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Gaussian </a:t>
            </a:r>
            <a:r>
              <a:rPr lang="es-CO" b="1" dirty="0" err="1"/>
              <a:t>blur</a:t>
            </a:r>
            <a:endParaRPr lang="es-CO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FF9707-AE02-4238-B7C9-007C22737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1690688"/>
            <a:ext cx="6943725" cy="36576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A650C1F-DC8F-4C59-9979-85981366A6CF}"/>
              </a:ext>
            </a:extLst>
          </p:cNvPr>
          <p:cNvSpPr/>
          <p:nvPr/>
        </p:nvSpPr>
        <p:spPr>
          <a:xfrm>
            <a:off x="838199" y="5846544"/>
            <a:ext cx="6720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https://docs.opencv.org/3.1.0/d4/d13/tutorial_py_filtering.html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650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B5C53-5D89-4233-8439-AEE528DA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Gaussian </a:t>
            </a:r>
            <a:r>
              <a:rPr lang="es-CO" b="1" dirty="0" err="1"/>
              <a:t>blur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7C2BBFE-C536-401A-BF6F-3137CFF5B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468" y="1690688"/>
            <a:ext cx="8025063" cy="435133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091D388-6C62-4CF6-BC58-705ED3A69976}"/>
              </a:ext>
            </a:extLst>
          </p:cNvPr>
          <p:cNvSpPr/>
          <p:nvPr/>
        </p:nvSpPr>
        <p:spPr>
          <a:xfrm>
            <a:off x="838200" y="6176963"/>
            <a:ext cx="500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https://www.youtube.com/watch?v=C_zFhWdM4ic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5785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195</Words>
  <Application>Microsoft Office PowerPoint</Application>
  <PresentationFormat>Panorámica</PresentationFormat>
  <Paragraphs>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OpenCV 101</vt:lpstr>
      <vt:lpstr>Que es OpenCV?</vt:lpstr>
      <vt:lpstr>Como son procesadas las imágenes por un computador?</vt:lpstr>
      <vt:lpstr>Procesar imágenes mas rápido</vt:lpstr>
      <vt:lpstr>Leer y mostrar imágenes</vt:lpstr>
      <vt:lpstr>Video</vt:lpstr>
      <vt:lpstr>Smoothing Images</vt:lpstr>
      <vt:lpstr>Gaussian blur</vt:lpstr>
      <vt:lpstr>Gaussian blur</vt:lpstr>
      <vt:lpstr>Canny</vt:lpstr>
      <vt:lpstr>Canny</vt:lpstr>
      <vt:lpstr>Hough transform</vt:lpstr>
      <vt:lpstr>Hough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Cortazar</dc:creator>
  <cp:lastModifiedBy>Mauricio Cortazar</cp:lastModifiedBy>
  <cp:revision>35</cp:revision>
  <dcterms:created xsi:type="dcterms:W3CDTF">2019-03-21T20:05:30Z</dcterms:created>
  <dcterms:modified xsi:type="dcterms:W3CDTF">2019-03-23T20:48:03Z</dcterms:modified>
</cp:coreProperties>
</file>