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Academia </a:t>
            </a:r>
            <a:r>
              <a:rPr lang="en-US" dirty="0" err="1" smtClean="0"/>
              <a:t>Dline</a:t>
            </a:r>
            <a:r>
              <a:rPr lang="en-US" dirty="0" smtClean="0"/>
              <a:t>-code </a:t>
            </a:r>
            <a:r>
              <a:rPr lang="en-US" dirty="0" err="1" smtClean="0"/>
              <a:t>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3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06850" y="605307"/>
            <a:ext cx="1790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Problema</a:t>
            </a:r>
            <a:endParaRPr lang="pt-B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41534" y="2587512"/>
            <a:ext cx="3674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Sampaio</a:t>
            </a:r>
            <a:r>
              <a:rPr lang="en-US" dirty="0" smtClean="0"/>
              <a:t> André é um </a:t>
            </a:r>
            <a:r>
              <a:rPr lang="en-US" dirty="0" err="1" smtClean="0"/>
              <a:t>homem</a:t>
            </a:r>
            <a:r>
              <a:rPr lang="en-US" dirty="0" smtClean="0"/>
              <a:t> de</a:t>
            </a:r>
          </a:p>
          <a:p>
            <a:r>
              <a:rPr lang="en-US" dirty="0" err="1" smtClean="0"/>
              <a:t>Familia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é </a:t>
            </a:r>
            <a:r>
              <a:rPr lang="en-US" dirty="0" err="1" smtClean="0"/>
              <a:t>ferreiro</a:t>
            </a:r>
            <a:r>
              <a:rPr lang="en-US" dirty="0" smtClean="0"/>
              <a:t>!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33" y="1751527"/>
            <a:ext cx="4085085" cy="27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06850" y="605307"/>
            <a:ext cx="1790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Problema</a:t>
            </a:r>
            <a:endParaRPr lang="pt-B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03653" y="2856568"/>
            <a:ext cx="4892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compra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ferro</a:t>
            </a:r>
            <a:r>
              <a:rPr lang="en-US" dirty="0" smtClean="0"/>
              <a:t> com a </a:t>
            </a:r>
            <a:r>
              <a:rPr lang="en-US" dirty="0" err="1" smtClean="0"/>
              <a:t>sua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Kupapata</a:t>
            </a:r>
            <a:r>
              <a:rPr lang="en-US" dirty="0" err="1" smtClean="0"/>
              <a:t>,</a:t>
            </a:r>
            <a:r>
              <a:rPr lang="en-US" dirty="0" err="1" smtClean="0"/>
              <a:t>Recicla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,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reevender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sustenta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familia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11" y="1791103"/>
            <a:ext cx="5280338" cy="35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02" y="1727042"/>
            <a:ext cx="4166449" cy="305102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94704" y="2485623"/>
            <a:ext cx="3374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0" dirty="0">
              <a:effectLst/>
              <a:latin typeface="Fira Code" pitchFamily="1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23493" y="2254790"/>
            <a:ext cx="4031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Fira Code" pitchFamily="1" charset="0"/>
              </a:rPr>
              <a:t>A sua moto que era a sua fonte de rendimento para o sustento de sua família estragou.</a:t>
            </a:r>
            <a:endParaRPr lang="pt-BR" b="0" dirty="0"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35" y="1481070"/>
            <a:ext cx="4675030" cy="341290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6671" y="1789022"/>
            <a:ext cx="4031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Fira Code" pitchFamily="1" charset="0"/>
              </a:rPr>
              <a:t>E neste momento a sua casa ficou sem a fonte de rendimento. E a sua família passa fome!</a:t>
            </a:r>
            <a:endParaRPr lang="pt-BR" b="0" dirty="0"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06850" y="605307"/>
            <a:ext cx="1790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Solução</a:t>
            </a:r>
            <a:endParaRPr lang="pt-B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06850" y="3140299"/>
            <a:ext cx="3479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Trush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out</a:t>
            </a:r>
            <a:endParaRPr lang="pt-BR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81" y="2889434"/>
            <a:ext cx="1459260" cy="14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3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83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Fira Code</vt:lpstr>
      <vt:lpstr>Trebuchet MS</vt:lpstr>
      <vt:lpstr>Wingdings 3</vt:lpstr>
      <vt:lpstr>Facetado</vt:lpstr>
      <vt:lpstr>Academia Dline-code js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Dline-code js</dc:title>
  <dc:creator>Mauricio Costa</dc:creator>
  <cp:lastModifiedBy>Mauricio Costa</cp:lastModifiedBy>
  <cp:revision>9</cp:revision>
  <dcterms:created xsi:type="dcterms:W3CDTF">2022-02-06T00:06:49Z</dcterms:created>
  <dcterms:modified xsi:type="dcterms:W3CDTF">2022-02-27T01:18:52Z</dcterms:modified>
</cp:coreProperties>
</file>