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D76BA-9419-49E9-85B1-FF2751CFA5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22118CF-F2BC-45F8-8C02-59DD46ED4C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FC99720-0667-463F-A62C-F64771F4F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10ABBFE-5299-4AB6-B1C4-6BF4FFE31C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53EA174-B4C4-4D65-ABB9-C21FB8B42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2BAA17D-69CB-424F-8CB7-8187356CD3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1C4F94E-6FBE-4DC2-B3F8-9BB1A1E222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BDF0B98-7DCF-4957-A564-40C06D968F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B00EF89-E5BF-4958-A518-3EE1DE8265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69D3313-9814-465F-93B1-1D4D3FEC67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F8E29C4-22BC-4A23-9643-800DADC735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BA824E-6A4A-4660-A54D-44FCDE308A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35D1505B-66E6-4BA7-9C43-8F0F1846B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77BC204-76EB-4E41-8EEF-818DA74916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3A5D942-44DD-4A70-A1A5-9B6911DE35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CB9807F-6F50-493C-84DF-85D26F34A8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B1A3AAA-D616-40F9-9CF5-B6E6866E9E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6516A0-E84A-4ACE-B61E-59005310C7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E2AC6B0-F6CC-4B89-BF07-3C9F5A792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892D613-7CBA-4B5D-84A0-F915648C6F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131D8F-C5A4-4DD4-AB6B-8C7212B5E3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CD4F430-6078-452F-94F7-B1680996B7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1162C1D-897D-4875-A88E-080ACDDA3B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ADEEAD0-22EE-4CCD-A917-52BD216B2D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1BE525-E3AD-4D15-9A0D-CB7F6FF9A7A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28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9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7F0D90-A96E-4881-87F6-CDB8FB79661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0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1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2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A4B5B4-3CB6-4887-9CD0-6DEF021D336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dt" idx="33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2620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34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5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8274B5-2EE7-4A10-9DBE-E4911525C21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dt" idx="36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2620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37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sldNum" idx="38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A83C83-A546-4948-80E3-BAF70D985DA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dt" idx="39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40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41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B5ACA2-68B6-4EA4-AC04-6B3B7AA5D64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dt" idx="42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182880" y="326520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43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44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9961E7-6775-4FA4-819E-CD0A8DCAB4F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dt" idx="45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2620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ftr" idx="46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sldNum" idx="47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6B51BF-B286-49BC-802F-B1D276B0A38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8"/>
          <p:cNvSpPr>
            <a:spLocks noGrp="1"/>
          </p:cNvSpPr>
          <p:nvPr>
            <p:ph type="dt" idx="48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17024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815796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18288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body"/>
          </p:nvPr>
        </p:nvSpPr>
        <p:spPr>
          <a:xfrm>
            <a:off x="417024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 type="body"/>
          </p:nvPr>
        </p:nvSpPr>
        <p:spPr>
          <a:xfrm>
            <a:off x="815796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8"/>
          <p:cNvSpPr>
            <a:spLocks noGrp="1"/>
          </p:cNvSpPr>
          <p:nvPr>
            <p:ph type="ftr" idx="49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9"/>
          <p:cNvSpPr>
            <a:spLocks noGrp="1"/>
          </p:cNvSpPr>
          <p:nvPr>
            <p:ph type="sldNum" idx="50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829245-BB06-457E-9F60-64E6E424212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10"/>
          <p:cNvSpPr>
            <a:spLocks noGrp="1"/>
          </p:cNvSpPr>
          <p:nvPr>
            <p:ph type="dt" idx="51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52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53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4EA9F6-EB45-490F-877D-81FE14C04C6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54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ftr" idx="55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56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7D9244-27ED-4065-8024-329B4A92DBD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57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2880" y="3265200"/>
            <a:ext cx="117936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199FA9-D935-4D5F-A378-414902B937B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60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58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59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71EF1D-E764-4744-AABE-FD2AFDBDBAF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dt" idx="60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ftr" idx="61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sldNum" idx="62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5E675-E2BE-40B7-88EB-C58804AF03C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dt" idx="63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64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65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451FC0-FC04-4FC9-90D4-266808BA6AD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66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ftr" idx="67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ldNum" idx="68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F11610-0202-4EC3-8F49-12256DC669D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dt" idx="69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37800" bIns="-378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2960" y="6120"/>
            <a:ext cx="67140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11247120" y="6480"/>
            <a:ext cx="947880" cy="105192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rcRect l="0" t="0" r="75446" b="0"/>
          <a:stretch/>
        </p:blipFill>
        <p:spPr>
          <a:xfrm>
            <a:off x="11592720" y="360000"/>
            <a:ext cx="465120" cy="53784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70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71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D6B7A9-4A8A-45B4-8A2E-86FB6336AE6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dt" idx="72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8288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26200" y="3265200"/>
            <a:ext cx="575496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63C41-DCA5-41E6-B1D1-03514CAF546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17024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157960" y="118872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18288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17024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157960" y="3265200"/>
            <a:ext cx="379692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F2F702-32D1-4A80-9980-B7181171083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F2BBD2-6487-4ADB-80DD-7F4C7F880B6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595CCF-07EB-42C6-9A6B-C25C04B34B8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360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9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0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7EDE01-9509-4A75-B4FE-CA74BAF0D16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21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188720"/>
            <a:ext cx="575496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2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3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2B8284-7821-4E29-A3EA-7FD99AE884A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dt" idx="24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5"/>
          </p:nvPr>
        </p:nvSpPr>
        <p:spPr>
          <a:xfrm>
            <a:off x="4169520" y="6492240"/>
            <a:ext cx="386208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6"/>
          </p:nvPr>
        </p:nvSpPr>
        <p:spPr>
          <a:xfrm>
            <a:off x="920916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1AE4BB-BCFC-4B0A-86F0-B3246044CF3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27"/>
          </p:nvPr>
        </p:nvSpPr>
        <p:spPr>
          <a:xfrm>
            <a:off x="609480" y="6492240"/>
            <a:ext cx="2838240" cy="22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eoftp.ibge.gov.br/organizacao_do_territorio/malhas_territoriais/malhas_municipais/municipio_2024/Brasil/BR_Pais_2024.zip" TargetMode="External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1960" cy="19281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Projeto 3</a:t>
            </a:r>
            <a:br>
              <a:rPr sz="2800"/>
            </a:br>
            <a:r>
              <a:rPr b="1" lang="pt-BR" sz="2800" spc="-1" strike="noStrike">
                <a:solidFill>
                  <a:srgbClr val="355e00"/>
                </a:solidFill>
                <a:latin typeface="Arial"/>
              </a:rPr>
              <a:t>PyQGIS Processing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983520" y="373320"/>
            <a:ext cx="10038600" cy="14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600" spc="-1" strike="noStrike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1170360" y="4855680"/>
            <a:ext cx="9997560" cy="17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A005CE9-A03B-4BF4-ADF1-2A06E6DD332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Objetivo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60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Objetivo: Contar quantos vértices estão a leste e a oeste de uma determinada coordenada de longitude.</a:t>
            </a:r>
            <a:br>
              <a:rPr sz="2400"/>
            </a:b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Entrega: Arquivo python Carregar no Classroom.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Passos importantes: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Entradas: Camada de limites e coordenada longitude;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Desenvolver um script de model builder do QGIS.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597E13F-4441-4846-9127-7BB7A548B6F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Dados de entrada para testar o modelo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360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Camada de fronteiras: </a:t>
            </a:r>
            <a:r>
              <a:rPr b="0" lang="pt-BR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Brasil – País</a:t>
            </a: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 ~7MB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5AE3C0BB-0FEF-478D-86A7-8C3976D6AE6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7400" cy="105156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30" spc="-1" strike="noStrike">
                <a:solidFill>
                  <a:srgbClr val="355e00"/>
                </a:solidFill>
                <a:latin typeface="Arial"/>
              </a:rPr>
              <a:t>Kanban</a:t>
            </a:r>
            <a:endParaRPr b="0" lang="pt-BR" sz="363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78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900000" y="1440000"/>
            <a:ext cx="161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5040000" y="1440000"/>
            <a:ext cx="161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8820000" y="1440000"/>
            <a:ext cx="161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75D41F9-A656-4374-B33F-6DD5058293F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2015-04-30T10:55:49Z</dcterms:created>
  <dc:creator/>
  <dc:description/>
  <dc:language>pt-BR</dc:language>
  <cp:lastModifiedBy/>
  <dcterms:modified xsi:type="dcterms:W3CDTF">2025-05-27T10:31:48Z</dcterms:modified>
  <cp:revision>768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