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F503676-B2D4-409E-898A-700158134E2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40080" y="5760"/>
            <a:ext cx="10697760" cy="105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182880" y="1188720"/>
            <a:ext cx="11793960" cy="189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182880" y="3265200"/>
            <a:ext cx="11793960" cy="189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45E2D40-3034-425F-BBA4-5064D328CFD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40080" y="5760"/>
            <a:ext cx="10697760" cy="105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182880" y="1188720"/>
            <a:ext cx="5755320" cy="189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26200" y="1188720"/>
            <a:ext cx="5755320" cy="189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182880" y="3265200"/>
            <a:ext cx="5755320" cy="189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26200" y="3265200"/>
            <a:ext cx="5755320" cy="189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54B57DC-2A68-4BDC-BEB1-E34293071A37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40080" y="5760"/>
            <a:ext cx="10697760" cy="105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182880" y="1188720"/>
            <a:ext cx="3797280" cy="189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170240" y="1188720"/>
            <a:ext cx="3797280" cy="189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157960" y="1188720"/>
            <a:ext cx="3797280" cy="189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182880" y="3265200"/>
            <a:ext cx="3797280" cy="189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170240" y="3265200"/>
            <a:ext cx="3797280" cy="189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157960" y="3265200"/>
            <a:ext cx="3797280" cy="189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2ED6159-870C-42AA-A29A-0E38323B09A5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0DBA9BA-12EA-40CD-B259-7CDF4C782EB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40080" y="5760"/>
            <a:ext cx="10697760" cy="105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182880" y="1188720"/>
            <a:ext cx="11793960" cy="397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9BD7F64-F7DC-418F-86CC-B6EA9174348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40080" y="5760"/>
            <a:ext cx="10697760" cy="105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182880" y="1188720"/>
            <a:ext cx="11793960" cy="397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F638E46-5373-44FC-8ACB-D3EB34CB140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40080" y="5760"/>
            <a:ext cx="10697760" cy="105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182880" y="1188720"/>
            <a:ext cx="5755320" cy="397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26200" y="1188720"/>
            <a:ext cx="5755320" cy="397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4D9FA65-2847-419D-AA23-1425A601C20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40080" y="5760"/>
            <a:ext cx="10697760" cy="105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3098877-F1BF-4AB8-8A1C-A1435E18906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640080" y="5760"/>
            <a:ext cx="10697760" cy="48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1003659-A101-42AF-8DE5-1C00D9B02A0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40080" y="5760"/>
            <a:ext cx="10697760" cy="105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182880" y="1188720"/>
            <a:ext cx="5755320" cy="189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6226200" y="1188720"/>
            <a:ext cx="5755320" cy="397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/>
          </p:nvPr>
        </p:nvSpPr>
        <p:spPr>
          <a:xfrm>
            <a:off x="182880" y="3265200"/>
            <a:ext cx="5755320" cy="189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B0693DA-5D0B-444B-9B3E-7E2258CA94E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40080" y="5760"/>
            <a:ext cx="10697760" cy="105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182880" y="1188720"/>
            <a:ext cx="11793960" cy="397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51BFA8B-B9B9-433D-9AEC-84836C3B0AB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40080" y="5760"/>
            <a:ext cx="10697760" cy="105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182880" y="1188720"/>
            <a:ext cx="5755320" cy="397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6226200" y="1188720"/>
            <a:ext cx="5755320" cy="189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6226200" y="3265200"/>
            <a:ext cx="5755320" cy="189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8B4FF04-A085-4B37-9252-BF601D385D8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40080" y="5760"/>
            <a:ext cx="10697760" cy="105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182880" y="1188720"/>
            <a:ext cx="5755320" cy="189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6226200" y="1188720"/>
            <a:ext cx="5755320" cy="189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/>
          </p:nvPr>
        </p:nvSpPr>
        <p:spPr>
          <a:xfrm>
            <a:off x="182880" y="3265200"/>
            <a:ext cx="11793960" cy="189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DE8B71E-8245-47CB-A5B1-A8A15841009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40080" y="5760"/>
            <a:ext cx="10697760" cy="105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182880" y="1188720"/>
            <a:ext cx="11793960" cy="189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182880" y="3265200"/>
            <a:ext cx="11793960" cy="189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1EE5AF0-00D7-4CA4-9D23-136F7498A94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40080" y="5760"/>
            <a:ext cx="10697760" cy="105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182880" y="1188720"/>
            <a:ext cx="5755320" cy="189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6226200" y="1188720"/>
            <a:ext cx="5755320" cy="189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182880" y="3265200"/>
            <a:ext cx="5755320" cy="189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6226200" y="3265200"/>
            <a:ext cx="5755320" cy="189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0F9437D-DB0C-4F55-A1A1-5F1C7CC110CC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40080" y="5760"/>
            <a:ext cx="10697760" cy="105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182880" y="1188720"/>
            <a:ext cx="3797280" cy="189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/>
          </p:nvPr>
        </p:nvSpPr>
        <p:spPr>
          <a:xfrm>
            <a:off x="4170240" y="1188720"/>
            <a:ext cx="3797280" cy="189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/>
          </p:nvPr>
        </p:nvSpPr>
        <p:spPr>
          <a:xfrm>
            <a:off x="8157960" y="1188720"/>
            <a:ext cx="3797280" cy="189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/>
          </p:nvPr>
        </p:nvSpPr>
        <p:spPr>
          <a:xfrm>
            <a:off x="182880" y="3265200"/>
            <a:ext cx="3797280" cy="189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/>
          </p:nvPr>
        </p:nvSpPr>
        <p:spPr>
          <a:xfrm>
            <a:off x="4170240" y="3265200"/>
            <a:ext cx="3797280" cy="189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/>
          </p:nvPr>
        </p:nvSpPr>
        <p:spPr>
          <a:xfrm>
            <a:off x="8157960" y="3265200"/>
            <a:ext cx="3797280" cy="189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1E28B80-9907-41C1-AF63-361893D339ED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40080" y="5760"/>
            <a:ext cx="10697760" cy="105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182880" y="1188720"/>
            <a:ext cx="11793960" cy="397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9D6D5FA-3B89-470F-9BB5-A7CF1197495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40080" y="5760"/>
            <a:ext cx="10697760" cy="105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182880" y="1188720"/>
            <a:ext cx="5755320" cy="397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26200" y="1188720"/>
            <a:ext cx="5755320" cy="397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C9A074E-C94C-4F2B-B39F-0A8874D3C31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40080" y="5760"/>
            <a:ext cx="10697760" cy="105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516A0FC-A5F4-419D-983D-EF712AD1BD2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40080" y="5760"/>
            <a:ext cx="10697760" cy="48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0C56FA1-CF00-4058-B78E-09B23206EDC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40080" y="5760"/>
            <a:ext cx="10697760" cy="105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182880" y="1188720"/>
            <a:ext cx="5755320" cy="189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26200" y="1188720"/>
            <a:ext cx="5755320" cy="397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182880" y="3265200"/>
            <a:ext cx="5755320" cy="189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8457D1A-2800-48B1-A529-7D9E90B0574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40080" y="5760"/>
            <a:ext cx="10697760" cy="105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182880" y="1188720"/>
            <a:ext cx="5755320" cy="397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26200" y="1188720"/>
            <a:ext cx="5755320" cy="189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26200" y="3265200"/>
            <a:ext cx="5755320" cy="189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B41BD81-3934-43EA-9E9B-CCF12A3F734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40080" y="5760"/>
            <a:ext cx="10697760" cy="105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182880" y="1188720"/>
            <a:ext cx="5755320" cy="189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26200" y="1188720"/>
            <a:ext cx="5755320" cy="189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182880" y="3265200"/>
            <a:ext cx="11793960" cy="189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D4D9C90-BC15-431A-849B-DB26EC69431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40080" y="5760"/>
            <a:ext cx="10697760" cy="105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pt-BR" sz="1800" spc="-1" strike="noStrike">
                <a:latin typeface="Arial"/>
              </a:rPr>
              <a:t>Click to edit the title text format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182880" y="1188720"/>
            <a:ext cx="11793960" cy="397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Click to edit the outline text format</a:t>
            </a:r>
            <a:endParaRPr b="0" lang="pt-BR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latin typeface="Arial"/>
              </a:rPr>
              <a:t>Second Outline Level</a:t>
            </a:r>
            <a:endParaRPr b="0" lang="pt-BR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Third Outline Level</a:t>
            </a:r>
            <a:endParaRPr b="0" lang="pt-BR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latin typeface="Arial"/>
              </a:rPr>
              <a:t>Fourth Outline Level</a:t>
            </a:r>
            <a:endParaRPr b="0" lang="pt-BR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Fifth Outline Level</a:t>
            </a:r>
            <a:endParaRPr b="0" lang="pt-BR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Sixth Outline Level</a:t>
            </a:r>
            <a:endParaRPr b="0" lang="pt-BR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Seventh Outline Level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1"/>
          </p:nvPr>
        </p:nvSpPr>
        <p:spPr>
          <a:xfrm>
            <a:off x="4169520" y="6492240"/>
            <a:ext cx="3862440" cy="22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tabLst>
                <a:tab algn="l" pos="0"/>
              </a:tabLst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2"/>
          </p:nvPr>
        </p:nvSpPr>
        <p:spPr>
          <a:xfrm>
            <a:off x="9209160" y="6492240"/>
            <a:ext cx="2838600" cy="22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F7E20249-5B13-4747-9584-790456D73174}" type="slidenum"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pt-BR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dt" idx="3"/>
          </p:nvPr>
        </p:nvSpPr>
        <p:spPr>
          <a:xfrm>
            <a:off x="609480" y="6492240"/>
            <a:ext cx="2838600" cy="22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pt-BR" sz="1400" spc="-1" strike="noStrike">
                <a:latin typeface="Times New Roman"/>
              </a:defRPr>
            </a:lvl1pPr>
          </a:lstStyle>
          <a:p>
            <a:r>
              <a:rPr b="0" lang="pt-BR" sz="1400" spc="-1" strike="noStrike">
                <a:latin typeface="Times New Roman"/>
              </a:rPr>
              <a:t>&lt;date/time&gt;</a:t>
            </a:r>
            <a:endParaRPr b="0" lang="pt-B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"/>
          <p:cNvSpPr/>
          <p:nvPr/>
        </p:nvSpPr>
        <p:spPr>
          <a:xfrm>
            <a:off x="0" y="1097280"/>
            <a:ext cx="12191760" cy="7200"/>
          </a:xfrm>
          <a:prstGeom prst="line">
            <a:avLst/>
          </a:prstGeom>
          <a:ln w="7200">
            <a:solidFill>
              <a:srgbClr val="5c85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"/>
          <p:cNvSpPr/>
          <p:nvPr/>
        </p:nvSpPr>
        <p:spPr>
          <a:xfrm>
            <a:off x="0" y="1136880"/>
            <a:ext cx="12191760" cy="360"/>
          </a:xfrm>
          <a:prstGeom prst="line">
            <a:avLst/>
          </a:prstGeom>
          <a:ln w="7200">
            <a:solidFill>
              <a:srgbClr val="5c852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"/>
          <p:cNvSpPr/>
          <p:nvPr/>
        </p:nvSpPr>
        <p:spPr>
          <a:xfrm>
            <a:off x="12960" y="6120"/>
            <a:ext cx="671760" cy="1052280"/>
          </a:xfrm>
          <a:prstGeom prst="rect">
            <a:avLst/>
          </a:prstGeom>
          <a:solidFill>
            <a:srgbClr val="99cc9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"/>
          <p:cNvSpPr/>
          <p:nvPr/>
        </p:nvSpPr>
        <p:spPr>
          <a:xfrm>
            <a:off x="11247120" y="6480"/>
            <a:ext cx="948240" cy="1052280"/>
          </a:xfrm>
          <a:prstGeom prst="rect">
            <a:avLst/>
          </a:prstGeom>
          <a:solidFill>
            <a:srgbClr val="99cc9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5" name="" descr=""/>
          <p:cNvPicPr/>
          <p:nvPr/>
        </p:nvPicPr>
        <p:blipFill>
          <a:blip r:embed="rId2"/>
          <a:srcRect l="0" t="0" r="75459" b="0"/>
          <a:stretch/>
        </p:blipFill>
        <p:spPr>
          <a:xfrm>
            <a:off x="11592720" y="360000"/>
            <a:ext cx="465480" cy="538200"/>
          </a:xfrm>
          <a:prstGeom prst="rect">
            <a:avLst/>
          </a:prstGeom>
          <a:ln w="0">
            <a:noFill/>
          </a:ln>
        </p:spPr>
      </p:pic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40080" y="5760"/>
            <a:ext cx="10697760" cy="105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pt-BR" sz="1800" spc="-1" strike="noStrike">
                <a:latin typeface="Arial"/>
              </a:rPr>
              <a:t>Click to edit the title text format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182880" y="1188720"/>
            <a:ext cx="11793960" cy="397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Click to edit the outline text format</a:t>
            </a:r>
            <a:endParaRPr b="0" lang="pt-BR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latin typeface="Arial"/>
              </a:rPr>
              <a:t>Second Outline Level</a:t>
            </a:r>
            <a:endParaRPr b="0" lang="pt-BR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Third Outline Level</a:t>
            </a:r>
            <a:endParaRPr b="0" lang="pt-BR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latin typeface="Arial"/>
              </a:rPr>
              <a:t>Fourth Outline Level</a:t>
            </a:r>
            <a:endParaRPr b="0" lang="pt-BR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Fifth Outline Level</a:t>
            </a:r>
            <a:endParaRPr b="0" lang="pt-BR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Sixth Outline Level</a:t>
            </a:r>
            <a:endParaRPr b="0" lang="pt-BR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Seventh Outline Level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ftr" idx="4"/>
          </p:nvPr>
        </p:nvSpPr>
        <p:spPr>
          <a:xfrm>
            <a:off x="4169520" y="6492240"/>
            <a:ext cx="3862440" cy="22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tabLst>
                <a:tab algn="l" pos="0"/>
              </a:tabLst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sldNum" idx="5"/>
          </p:nvPr>
        </p:nvSpPr>
        <p:spPr>
          <a:xfrm>
            <a:off x="9209160" y="6492240"/>
            <a:ext cx="2838600" cy="22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0FE5F834-2BC8-4D51-A61E-7F47AB285A37}" type="slidenum"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pt-BR" sz="1400" spc="-1" strike="noStrike">
              <a:latin typeface="Times New Roman"/>
            </a:endParaRPr>
          </a:p>
        </p:txBody>
      </p:sp>
      <p:sp>
        <p:nvSpPr>
          <p:cNvPr id="50" name="PlaceHolder 5"/>
          <p:cNvSpPr>
            <a:spLocks noGrp="1"/>
          </p:cNvSpPr>
          <p:nvPr>
            <p:ph type="dt" idx="6"/>
          </p:nvPr>
        </p:nvSpPr>
        <p:spPr>
          <a:xfrm>
            <a:off x="609480" y="6492240"/>
            <a:ext cx="2838600" cy="22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pt-BR" sz="1400" spc="-1" strike="noStrike">
                <a:latin typeface="Times New Roman"/>
              </a:defRPr>
            </a:lvl1pPr>
          </a:lstStyle>
          <a:p>
            <a:r>
              <a:rPr b="0" lang="pt-BR" sz="1400" spc="-1" strike="noStrike">
                <a:latin typeface="Times New Roman"/>
              </a:rPr>
              <a:t>&lt;date/time&gt;</a:t>
            </a:r>
            <a:endParaRPr b="0" lang="pt-B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hyperlink" Target="https://geoserver.funai.gov.br/geoserver/Funai/ows?service=WFS&amp;version=1.0.0&amp;request=GetFeature&amp;typeName=Funai%3Atis_poligonais&amp;maxFeatures=10000&amp;outputFormat=SHAPE-ZIP" TargetMode="External"/><Relationship Id="rId2" Type="http://schemas.openxmlformats.org/officeDocument/2006/relationships/hyperlink" Target="https://geoftp.ibge.gov.br/organizacao_do_territorio/malhas_territoriais/malhas_municipais/municipio_2024/Brasil/BR_Pais_2024.zip" TargetMode="External"/><Relationship Id="rId3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1105920" y="2382480"/>
            <a:ext cx="10012320" cy="1928520"/>
          </a:xfrm>
          <a:prstGeom prst="rect">
            <a:avLst/>
          </a:prstGeom>
          <a:solidFill>
            <a:srgbClr val="99cc99"/>
          </a:solidFill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50000"/>
              </a:lnSpc>
              <a:buNone/>
              <a:tabLst>
                <a:tab algn="l" pos="0"/>
              </a:tabLst>
            </a:pPr>
            <a:r>
              <a:rPr b="1" lang="pt-BR" sz="2800" spc="-1" strike="noStrike">
                <a:solidFill>
                  <a:srgbClr val="355e00"/>
                </a:solidFill>
                <a:latin typeface="Arial"/>
              </a:rPr>
              <a:t>Projeto 3</a:t>
            </a:r>
            <a:br>
              <a:rPr sz="2800"/>
            </a:br>
            <a:r>
              <a:rPr b="1" lang="pt-BR" sz="2800" spc="-1" strike="noStrike">
                <a:solidFill>
                  <a:srgbClr val="355e00"/>
                </a:solidFill>
                <a:latin typeface="Arial"/>
              </a:rPr>
              <a:t>Geoprocessamento</a:t>
            </a:r>
            <a:endParaRPr b="0" lang="pt-BR" sz="2800" spc="-1" strike="noStrike">
              <a:latin typeface="Arial"/>
            </a:endParaRPr>
          </a:p>
        </p:txBody>
      </p:sp>
      <p:sp>
        <p:nvSpPr>
          <p:cNvPr id="88" name=""/>
          <p:cNvSpPr/>
          <p:nvPr/>
        </p:nvSpPr>
        <p:spPr>
          <a:xfrm>
            <a:off x="983520" y="373320"/>
            <a:ext cx="10038960" cy="144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pPr marL="216000" indent="-21600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600" spc="-1" strike="noStrike">
                <a:solidFill>
                  <a:srgbClr val="355e00"/>
                </a:solidFill>
                <a:latin typeface="Arial"/>
                <a:ea typeface="DejaVu Sans"/>
              </a:rPr>
              <a:t>Programação aplicada à engenharia cartográfica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89" name=""/>
          <p:cNvSpPr/>
          <p:nvPr/>
        </p:nvSpPr>
        <p:spPr>
          <a:xfrm>
            <a:off x="1170360" y="4855680"/>
            <a:ext cx="9997920" cy="178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  <a:ea typeface="DejaVu Sans"/>
              </a:rPr>
              <a:t>Prof. Dr. Maurício Carvalho Mathias de Paulo</a:t>
            </a:r>
            <a:endParaRPr b="0" lang="pt-BR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  <a:ea typeface="DejaVu Sans"/>
              </a:rPr>
              <a:t>Prof. Me. Raphael Luiz França Greco</a:t>
            </a:r>
            <a:endParaRPr b="0" lang="pt-BR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algn="r">
              <a:lnSpc>
                <a:spcPct val="100000"/>
              </a:lnSpc>
              <a:buNone/>
            </a:pPr>
            <a:r>
              <a:rPr b="0" lang="pt-BR" sz="2000" spc="-1" strike="noStrike">
                <a:solidFill>
                  <a:srgbClr val="355e00"/>
                </a:solidFill>
                <a:latin typeface="Arial"/>
                <a:ea typeface="DejaVu Sans"/>
              </a:rPr>
              <a:t>Rio de Janeiro-RJ, 2025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585B6FA-93A2-403D-9ADF-D75B3F17ACF0}" type="slidenum">
              <a:t>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40080" y="5760"/>
            <a:ext cx="10697760" cy="1051920"/>
          </a:xfrm>
          <a:prstGeom prst="rect">
            <a:avLst/>
          </a:prstGeom>
          <a:solidFill>
            <a:srgbClr val="99cc99"/>
          </a:solidFill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3630" spc="-1" strike="noStrike">
                <a:solidFill>
                  <a:srgbClr val="355e00"/>
                </a:solidFill>
                <a:latin typeface="Arial"/>
              </a:rPr>
              <a:t>Objetivo</a:t>
            </a:r>
            <a:endParaRPr b="0" lang="pt-BR" sz="363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182880" y="1188720"/>
            <a:ext cx="11793960" cy="410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lnSpc>
                <a:spcPct val="100000"/>
              </a:lnSpc>
              <a:spcAft>
                <a:spcPts val="104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</a:rPr>
              <a:t>Objetivo: Desenvolver um modelo em QGIS que extraia as geometrias de uma camada que estejam a até uma distância da faixa de fronteira de outra camada de geometrias.  </a:t>
            </a:r>
            <a:br>
              <a:rPr sz="2400"/>
            </a:br>
            <a:r>
              <a:rPr b="0" lang="pt-BR" sz="24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pt-BR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4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</a:rPr>
              <a:t>Entrega: Arquivo do modelo. Carregar no Classroom.</a:t>
            </a:r>
            <a:endParaRPr b="0" lang="pt-BR" sz="2400" spc="-1" strike="noStrike">
              <a:latin typeface="Arial"/>
            </a:endParaRPr>
          </a:p>
          <a:p>
            <a:pPr marL="432000">
              <a:lnSpc>
                <a:spcPct val="100000"/>
              </a:lnSpc>
              <a:spcAft>
                <a:spcPts val="1049"/>
              </a:spcAft>
              <a:buNone/>
              <a:tabLst>
                <a:tab algn="l" pos="0"/>
              </a:tabLst>
            </a:pPr>
            <a:endParaRPr b="0" lang="pt-BR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49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</a:rPr>
              <a:t>Passos importantes:</a:t>
            </a:r>
            <a:endParaRPr b="0" lang="pt-BR" sz="24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</a:rPr>
              <a:t>Entradas: Camada a extrair, camada de limites e distância;</a:t>
            </a:r>
            <a:endParaRPr b="0" lang="pt-BR" sz="24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</a:rPr>
              <a:t>Lembrar de dissolver os polígonos quando necessário;</a:t>
            </a:r>
            <a:endParaRPr b="0" lang="pt-BR" sz="24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</a:rPr>
              <a:t>Lembrar de reprojetar as geometrias para um sistema de coordenadas métrico para calcular distâncias.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8E26953-C63A-4F5D-BE24-7C16D1145FAC}" type="slidenum">
              <a:t>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40080" y="5760"/>
            <a:ext cx="10697760" cy="1051920"/>
          </a:xfrm>
          <a:prstGeom prst="rect">
            <a:avLst/>
          </a:prstGeom>
          <a:solidFill>
            <a:srgbClr val="99cc99"/>
          </a:solidFill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4400" spc="-1" strike="noStrike">
                <a:solidFill>
                  <a:srgbClr val="000000"/>
                </a:solidFill>
                <a:latin typeface="Arial"/>
              </a:rPr>
              <a:t>Dados de entrada para testar o modelo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182880" y="1188720"/>
            <a:ext cx="11793960" cy="397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r>
              <a:rPr b="0" lang="pt-BR" sz="3200" spc="-1" strike="noStrike">
                <a:latin typeface="Arial"/>
              </a:rPr>
              <a:t>Camada a extrair: </a:t>
            </a:r>
            <a:r>
              <a:rPr b="0" lang="pt-BR" sz="3200" spc="-1" strike="noStrike">
                <a:latin typeface="Arial"/>
                <a:hlinkClick r:id="rId1"/>
              </a:rPr>
              <a:t>Terras indígenas</a:t>
            </a:r>
            <a:r>
              <a:rPr b="0" lang="pt-BR" sz="3200" spc="-1" strike="noStrike">
                <a:latin typeface="Arial"/>
              </a:rPr>
              <a:t> ~18MB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r>
              <a:rPr b="0" lang="pt-BR" sz="3200" spc="-1" strike="noStrike">
                <a:latin typeface="Arial"/>
              </a:rPr>
              <a:t>Camada de fronteiras: </a:t>
            </a:r>
            <a:r>
              <a:rPr b="0" lang="pt-BR" sz="3200" spc="-1" strike="noStrike">
                <a:latin typeface="Arial"/>
                <a:hlinkClick r:id="rId2"/>
              </a:rPr>
              <a:t>Brasil – País</a:t>
            </a:r>
            <a:r>
              <a:rPr b="0" lang="pt-BR" sz="3200" spc="-1" strike="noStrike">
                <a:latin typeface="Arial"/>
              </a:rPr>
              <a:t> ~7MB 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24F8E0F-6ABB-4D98-AC10-71BCD954C943}" type="slidenum">
              <a:t>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40080" y="5760"/>
            <a:ext cx="10697760" cy="1051920"/>
          </a:xfrm>
          <a:prstGeom prst="rect">
            <a:avLst/>
          </a:prstGeom>
          <a:solidFill>
            <a:srgbClr val="99cc99"/>
          </a:solidFill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3630" spc="-1" strike="noStrike">
                <a:solidFill>
                  <a:srgbClr val="355e00"/>
                </a:solidFill>
                <a:latin typeface="Arial"/>
              </a:rPr>
              <a:t>Kanban</a:t>
            </a:r>
            <a:endParaRPr b="0" lang="pt-BR" sz="3630" spc="-1" strike="noStrike">
              <a:latin typeface="Arial"/>
            </a:endParaRPr>
          </a:p>
        </p:txBody>
      </p:sp>
      <p:sp>
        <p:nvSpPr>
          <p:cNvPr id="95" name=""/>
          <p:cNvSpPr/>
          <p:nvPr/>
        </p:nvSpPr>
        <p:spPr>
          <a:xfrm>
            <a:off x="3780000" y="1620000"/>
            <a:ext cx="360" cy="48600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6" name=""/>
          <p:cNvSpPr/>
          <p:nvPr/>
        </p:nvSpPr>
        <p:spPr>
          <a:xfrm>
            <a:off x="8100000" y="1620000"/>
            <a:ext cx="360" cy="48600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7" name=""/>
          <p:cNvSpPr/>
          <p:nvPr/>
        </p:nvSpPr>
        <p:spPr>
          <a:xfrm>
            <a:off x="900000" y="1440000"/>
            <a:ext cx="1618200" cy="35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 fazer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98" name=""/>
          <p:cNvSpPr/>
          <p:nvPr/>
        </p:nvSpPr>
        <p:spPr>
          <a:xfrm>
            <a:off x="5040000" y="1440000"/>
            <a:ext cx="1618200" cy="35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Fazendo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99" name=""/>
          <p:cNvSpPr/>
          <p:nvPr/>
        </p:nvSpPr>
        <p:spPr>
          <a:xfrm>
            <a:off x="8820000" y="1440000"/>
            <a:ext cx="1618200" cy="35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Feitos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EE361CB-015D-425F-A23D-B03556B7B47E}" type="slidenum">
              <a:t>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4923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2015-04-30T10:55:49Z</dcterms:created>
  <dc:creator/>
  <dc:description/>
  <dc:language>pt-BR</dc:language>
  <cp:lastModifiedBy/>
  <dcterms:modified xsi:type="dcterms:W3CDTF">2025-05-11T20:24:36Z</dcterms:modified>
  <cp:revision>767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