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2808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3132360" y="1188720"/>
            <a:ext cx="2808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4E32F-080D-44D3-B023-2895792779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B06A92-2F64-47EA-AAA7-A7E306AF2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2808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132360" y="1188720"/>
            <a:ext cx="2808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046805-A1C8-405C-9D2E-B6435D1360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894387-65D4-4A7D-A642-12529BEAAD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72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8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C549B-9A49-4DC0-960A-2F984F9BE2F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3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5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8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9DF511-95EE-4DA0-BC82-DE259496E71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1400" bIns="-414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8600" bIns="-486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>
            <a:off x="12960" y="6120"/>
            <a:ext cx="673200" cy="10537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11247120" y="6480"/>
            <a:ext cx="949680" cy="10537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20" name="" descr=""/>
          <p:cNvPicPr/>
          <p:nvPr/>
        </p:nvPicPr>
        <p:blipFill>
          <a:blip r:embed="rId2"/>
          <a:srcRect l="0" t="0" r="75485" b="0"/>
          <a:stretch/>
        </p:blipFill>
        <p:spPr>
          <a:xfrm>
            <a:off x="11592720" y="360000"/>
            <a:ext cx="466920" cy="53964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72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7"/>
          </p:nvPr>
        </p:nvSpPr>
        <p:spPr>
          <a:xfrm>
            <a:off x="4169520" y="6492240"/>
            <a:ext cx="38638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8"/>
          </p:nvPr>
        </p:nvSpPr>
        <p:spPr>
          <a:xfrm>
            <a:off x="920916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44F4AF-084A-482E-9BE5-7B9B27DF76E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dt" idx="9"/>
          </p:nvPr>
        </p:nvSpPr>
        <p:spPr>
          <a:xfrm>
            <a:off x="60948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1400" bIns="-414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600" rIns="93600" tIns="-48600" bIns="-48600" anchor="ctr" anchorCtr="1">
            <a:noAutofit/>
          </a:bodyPr>
          <a:p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12960" y="6120"/>
            <a:ext cx="673200" cy="10537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1247120" y="6480"/>
            <a:ext cx="949680" cy="10537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rcRect l="0" t="0" r="75485" b="0"/>
          <a:stretch/>
        </p:blipFill>
        <p:spPr>
          <a:xfrm>
            <a:off x="11592720" y="360000"/>
            <a:ext cx="466920" cy="53964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5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0"/>
          </p:nvPr>
        </p:nvSpPr>
        <p:spPr>
          <a:xfrm>
            <a:off x="4169520" y="6492240"/>
            <a:ext cx="38638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1"/>
          </p:nvPr>
        </p:nvSpPr>
        <p:spPr>
          <a:xfrm>
            <a:off x="920916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83E75A-DEB4-45A3-BD5C-39EB3779717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2"/>
          </p:nvPr>
        </p:nvSpPr>
        <p:spPr>
          <a:xfrm>
            <a:off x="609480" y="6492240"/>
            <a:ext cx="284004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qgis.org/3.40/en/docs/user_manual/processing/scripts.html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qgis.org/3.40/en/docs/user_manual/processing/parameters.html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760" cy="19299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Plugin de geoprocessamento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83520" y="373320"/>
            <a:ext cx="10040400" cy="14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355e00"/>
                </a:solidFill>
                <a:latin typeface="Arial"/>
              </a:rPr>
              <a:t>Programação aplicada à engenharia cartográfica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170360" y="4855680"/>
            <a:ext cx="9999360" cy="17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Prof. Dr. Maurício Carvalho Mathias de Paulo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Prof. Me. Raphael Luiz França Greco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355e00"/>
                </a:solidFill>
                <a:latin typeface="Arial"/>
              </a:rPr>
              <a:t>Rio de Janeiro-RJ, 2025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973DD7-B0BD-4AAA-84FD-1AF88CA3EF5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Objetivos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5400" cy="40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Ilustrar operações de geoprocessamento em dados matriciais e vetoriais.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0" t="0" r="0" b="13934"/>
          <a:stretch/>
        </p:blipFill>
        <p:spPr>
          <a:xfrm>
            <a:off x="4161600" y="2513160"/>
            <a:ext cx="3541320" cy="366660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2041200" y="6168600"/>
            <a:ext cx="7955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Exemplo: Ferramentas de geoprocessamento no QGIS (processing toolbox).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F6551F-F1CC-46EE-BECD-DBEBFCC011B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Executando algoritmos pelo console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5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https://docs.qgis.org/3.40/en/docs/user_manual/processing/console.html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880000" y="1980000"/>
            <a:ext cx="6199560" cy="4123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44BAE6-279E-4693-9CCA-6AF828C1FDA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Construindo um script de geoprocessamento usando o Model Builder como base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100840" cy="56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No model builder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Criar um modelo as entradas do seu plugin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Inserir alguns processos que você já sabe que vai usar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Exportar para python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Model – Export – Export as python script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515920" y="1281600"/>
            <a:ext cx="6594480" cy="42786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3152160" y="390096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0EA1FA-E9D4-4FFE-82AB-0E132605702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Plugin builder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5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Criar o plugin do tipo Processing Provider.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Copiar para a pasta de plugins do QGIS e ativar (no Instalador de plugins)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891000" y="2410920"/>
            <a:ext cx="5065920" cy="43894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254640" y="2422440"/>
            <a:ext cx="5065920" cy="4389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37927A3-55A9-4017-9504-3F20D9FB4BE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Adicionar o script ao plugin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5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Copiar o arquivo exportado pelo modeler para a pasta do plugin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Adicionar o import do arquivo Ex.: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368520" y="2215800"/>
            <a:ext cx="6075360" cy="4570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A69543-9D94-40F3-B25C-1611104C760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Acessando as feições no processing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54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IMPORTANTE: </a:t>
            </a:r>
            <a:r>
              <a:rPr b="0" lang="pt-BR" sz="24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https://docs.qgis.org/3.40/en/docs/user_manual/processing/scripts.html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58320" y="6074640"/>
            <a:ext cx="1019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Leitura interessante: https://qgis-tuts-wu.readthedocs.io/en/latest/land_degradation_development/scripts/rasterizing.html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543760" y="1903680"/>
            <a:ext cx="6120360" cy="4065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E4F057-32F0-43FB-88F0-B5ABB49E8A2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Entradas e saídas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QgsProcessingParameterRasterLayer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QgsProcessingParameterVectorLayer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QgsProcessingNumberParameterType.Double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72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QgsProcessingOutputNumber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QgsProcessingOutputVectorLayer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QgsProcessingOutputRasterLayer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189520" y="6207480"/>
            <a:ext cx="786744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https://docs.qgis.org/3.40/en/docs/user_manual/processing/parameters.html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3DFFEC-9E56-42B3-85CA-FA049895C35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9200" cy="10533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Acessando as feições do VectorLayer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7280" y="1188720"/>
            <a:ext cx="57556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-9360" y="1182600"/>
            <a:ext cx="12191040" cy="445392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365760" y="5904000"/>
            <a:ext cx="11288880" cy="857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input_featuresource = self.parameterAsSource(parameters, 'camada_vetorial_a_ser_verificada', context)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for feat in input_featuresource.getFeatures():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print(feat)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A6C10E-BDCC-4D43-B03F-5BA6E24B4D4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2015-04-30T10:55:49Z</dcterms:created>
  <dc:creator/>
  <dc:description/>
  <dc:language>pt-BR</dc:language>
  <cp:lastModifiedBy/>
  <dcterms:modified xsi:type="dcterms:W3CDTF">2025-05-13T12:36:48Z</dcterms:modified>
  <cp:revision>795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