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Plano%20de%20Negocio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4882" y="345304"/>
            <a:ext cx="1621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BeerNow</a:t>
            </a:r>
            <a:r>
              <a:rPr lang="en-US" sz="2400" b="1" dirty="0">
                <a:latin typeface="Arial"/>
                <a:cs typeface="Arial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1910" y="1352058"/>
            <a:ext cx="447926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Índice</a:t>
            </a:r>
            <a:endParaRPr lang="en-US" sz="2400" b="1" dirty="0" smtClean="0">
              <a:latin typeface="Arial"/>
              <a:cs typeface="Arial"/>
            </a:endParaRPr>
          </a:p>
          <a:p>
            <a:endParaRPr lang="en-US" sz="2400" b="1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Descrição</a:t>
            </a:r>
            <a:r>
              <a:rPr lang="en-US" sz="2400" dirty="0" smtClean="0">
                <a:latin typeface="Arial"/>
                <a:cs typeface="Arial"/>
              </a:rPr>
              <a:t> do </a:t>
            </a:r>
            <a:r>
              <a:rPr lang="en-US" sz="2400" dirty="0" err="1" smtClean="0">
                <a:latin typeface="Arial"/>
                <a:cs typeface="Arial"/>
              </a:rPr>
              <a:t>sistema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Demonstração</a:t>
            </a:r>
            <a:r>
              <a:rPr lang="en-US" sz="2400" dirty="0" smtClean="0">
                <a:latin typeface="Arial"/>
                <a:cs typeface="Arial"/>
              </a:rPr>
              <a:t> do </a:t>
            </a:r>
            <a:r>
              <a:rPr lang="en-US" sz="2400" dirty="0" err="1" smtClean="0">
                <a:latin typeface="Arial"/>
                <a:cs typeface="Arial"/>
              </a:rPr>
              <a:t>sistema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Considerações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finais</a:t>
            </a:r>
            <a:r>
              <a:rPr lang="en-US" sz="2400" dirty="0" smtClean="0">
                <a:latin typeface="Arial"/>
                <a:cs typeface="Arial"/>
              </a:rPr>
              <a:t> da </a:t>
            </a:r>
            <a:r>
              <a:rPr lang="en-US" sz="2400" dirty="0" err="1" smtClean="0">
                <a:latin typeface="Arial"/>
                <a:cs typeface="Arial"/>
              </a:rPr>
              <a:t>equipe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Teste</a:t>
            </a:r>
            <a:r>
              <a:rPr lang="en-US" sz="2400" dirty="0" smtClean="0">
                <a:latin typeface="Arial"/>
                <a:cs typeface="Arial"/>
              </a:rPr>
              <a:t> do </a:t>
            </a:r>
            <a:r>
              <a:rPr lang="en-US" sz="2400" dirty="0" err="1" smtClean="0">
                <a:latin typeface="Arial"/>
                <a:cs typeface="Arial"/>
              </a:rPr>
              <a:t>sistema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Plano de </a:t>
            </a:r>
            <a:r>
              <a:rPr lang="en-US" sz="2400" dirty="0" err="1" smtClean="0">
                <a:latin typeface="Arial"/>
                <a:cs typeface="Arial"/>
              </a:rPr>
              <a:t>negócio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65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estava Previsto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Sistema de votação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Sistema para confirmar as alterações de preços e dar nota para os estabelecimentos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err="1" smtClean="0"/>
              <a:t>Sistema</a:t>
            </a:r>
            <a:r>
              <a:rPr lang="en-US" b="1" dirty="0" smtClean="0"/>
              <a:t> de Ranking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exibira</a:t>
            </a:r>
            <a:r>
              <a:rPr lang="en-US" dirty="0" smtClean="0"/>
              <a:t> a </a:t>
            </a:r>
            <a:r>
              <a:rPr lang="en-US" dirty="0" err="1" smtClean="0"/>
              <a:t>pontuacao</a:t>
            </a:r>
            <a:r>
              <a:rPr lang="en-US" dirty="0" smtClean="0"/>
              <a:t> dos </a:t>
            </a:r>
            <a:r>
              <a:rPr lang="en-US" dirty="0" err="1" smtClean="0"/>
              <a:t>estabelecimentos</a:t>
            </a:r>
            <a:r>
              <a:rPr lang="en-US" dirty="0" smtClean="0"/>
              <a:t> e dos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colaboraram</a:t>
            </a:r>
            <a:r>
              <a:rPr lang="en-US" dirty="0" smtClean="0"/>
              <a:t> com </a:t>
            </a:r>
            <a:r>
              <a:rPr lang="en-US" dirty="0" err="1" smtClean="0"/>
              <a:t>informacoes</a:t>
            </a:r>
            <a:r>
              <a:rPr lang="en-US" dirty="0" smtClean="0"/>
              <a:t> no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Desafios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encontrados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Conseguir reunir com o grupo todo</a:t>
            </a:r>
          </a:p>
          <a:p>
            <a:r>
              <a:rPr lang="pt-BR" dirty="0" smtClean="0"/>
              <a:t>Desenvolver utilizando </a:t>
            </a:r>
            <a:r>
              <a:rPr lang="pt-BR" dirty="0" err="1" smtClean="0"/>
              <a:t>Servlet</a:t>
            </a:r>
            <a:endParaRPr lang="pt-BR" dirty="0" smtClean="0"/>
          </a:p>
          <a:p>
            <a:r>
              <a:rPr lang="pt-BR" dirty="0" smtClean="0"/>
              <a:t>Juntar o desenvolvimento de cada um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Estenderemos</a:t>
            </a:r>
            <a:r>
              <a:rPr lang="en-US" sz="4800" dirty="0" smtClean="0">
                <a:latin typeface="Arial"/>
                <a:cs typeface="Arial"/>
              </a:rPr>
              <a:t> o </a:t>
            </a:r>
            <a:r>
              <a:rPr lang="en-US" sz="4800" dirty="0" err="1" smtClean="0">
                <a:latin typeface="Arial"/>
                <a:cs typeface="Arial"/>
              </a:rPr>
              <a:t>projeto</a:t>
            </a:r>
            <a:r>
              <a:rPr lang="en-US" sz="4800" dirty="0" smtClean="0">
                <a:latin typeface="Arial"/>
                <a:cs typeface="Arial"/>
              </a:rPr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idéia do projeto foi muito legal, mas por enquanto o desenvolvimento será interrompida e qualquer um do grupo poderá continuar a </a:t>
            </a:r>
            <a:r>
              <a:rPr lang="pt-BR" dirty="0" err="1" smtClean="0"/>
              <a:t>ideia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Negocio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 action="ppaction://hlinkfile"/>
              </a:rPr>
              <a:t>Plano de Negocio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9628" y="363259"/>
            <a:ext cx="1621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BeerNow</a:t>
            </a:r>
            <a:r>
              <a:rPr lang="en-US" sz="2400" b="1" dirty="0" smtClean="0">
                <a:latin typeface="Arial"/>
                <a:cs typeface="Arial"/>
              </a:rPr>
              <a:t>!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900" y="153200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Plano de </a:t>
            </a:r>
            <a:r>
              <a:rPr lang="en-US" sz="2400" dirty="0" err="1" smtClean="0">
                <a:latin typeface="Arial"/>
                <a:cs typeface="Arial"/>
              </a:rPr>
              <a:t>Negócio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0856" y="298464"/>
            <a:ext cx="159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/>
                <a:cs typeface="Arial"/>
              </a:rPr>
              <a:t>BeerNow</a:t>
            </a:r>
            <a:r>
              <a:rPr lang="en-US" b="1" dirty="0" smtClean="0">
                <a:latin typeface="Arial"/>
                <a:cs typeface="Arial"/>
              </a:rPr>
              <a:t>!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27" y="1270121"/>
            <a:ext cx="86757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Descrição</a:t>
            </a:r>
            <a:r>
              <a:rPr lang="en-US" sz="2400" b="1" dirty="0" smtClean="0">
                <a:latin typeface="Arial"/>
                <a:cs typeface="Arial"/>
              </a:rPr>
              <a:t> do </a:t>
            </a:r>
            <a:r>
              <a:rPr lang="en-US" sz="2400" b="1" dirty="0" err="1" smtClean="0">
                <a:latin typeface="Arial"/>
                <a:cs typeface="Arial"/>
              </a:rPr>
              <a:t>sistema</a:t>
            </a:r>
            <a:r>
              <a:rPr lang="en-US" sz="2400" b="1" dirty="0" smtClean="0">
                <a:latin typeface="Arial"/>
                <a:cs typeface="Arial"/>
              </a:rPr>
              <a:t>.</a:t>
            </a:r>
          </a:p>
          <a:p>
            <a:endParaRPr lang="en-US" sz="2400" b="1" dirty="0" smtClean="0">
              <a:latin typeface="Arial"/>
              <a:cs typeface="Arial"/>
            </a:endParaRPr>
          </a:p>
          <a:p>
            <a:r>
              <a:rPr lang="pt-BR" sz="2400" dirty="0" smtClean="0"/>
              <a:t>É um aplicativo social gratuito desenvolvido para web que </a:t>
            </a:r>
          </a:p>
          <a:p>
            <a:r>
              <a:rPr lang="pt-BR" sz="2400" dirty="0" smtClean="0"/>
              <a:t>permite ao usuário buscar  cerveja da sua escolha mais perto </a:t>
            </a:r>
          </a:p>
          <a:p>
            <a:r>
              <a:rPr lang="pt-BR" sz="2400" dirty="0" smtClean="0"/>
              <a:t>de você e ao melhor preço. </a:t>
            </a:r>
          </a:p>
          <a:p>
            <a:endParaRPr lang="en-US" sz="2400" b="1" dirty="0" smtClean="0">
              <a:latin typeface="Arial"/>
              <a:cs typeface="Arial"/>
            </a:endParaRPr>
          </a:p>
          <a:p>
            <a:endParaRPr lang="en-US" sz="2400" b="1" dirty="0" smtClean="0">
              <a:latin typeface="Arial"/>
              <a:cs typeface="Arial"/>
            </a:endParaRPr>
          </a:p>
          <a:p>
            <a:endParaRPr lang="en-US" sz="24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09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tem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cerveja</a:t>
            </a:r>
            <a:r>
              <a:rPr lang="en-US" dirty="0" smtClean="0"/>
              <a:t> </a:t>
            </a:r>
            <a:r>
              <a:rPr lang="en-US" dirty="0" err="1" smtClean="0"/>
              <a:t>favorita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preco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atrativo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Conhecer</a:t>
            </a:r>
            <a:r>
              <a:rPr lang="en-US" dirty="0" smtClean="0"/>
              <a:t> as </a:t>
            </a:r>
            <a:r>
              <a:rPr lang="en-US" dirty="0" err="1" smtClean="0"/>
              <a:t>promocoes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estao</a:t>
            </a:r>
            <a:r>
              <a:rPr lang="en-US" dirty="0" smtClean="0"/>
              <a:t> </a:t>
            </a:r>
            <a:r>
              <a:rPr lang="en-US" dirty="0" err="1" smtClean="0"/>
              <a:t>disponiveis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regiao</a:t>
            </a:r>
            <a:endParaRPr lang="pt-BR" dirty="0" smtClean="0"/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Ferramentas</a:t>
            </a:r>
            <a:r>
              <a:rPr lang="en-US" dirty="0" smtClean="0">
                <a:latin typeface="Arial"/>
                <a:cs typeface="Arial"/>
              </a:rPr>
              <a:t> e Frameworks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rial"/>
                <a:cs typeface="Arial"/>
              </a:rPr>
              <a:t>Glasfish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Arial"/>
                <a:cs typeface="Arial"/>
              </a:rPr>
              <a:t>Mysql</a:t>
            </a: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Java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Bootstrap + SBAdmin2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Responsabilidades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Caue</a:t>
            </a:r>
            <a:endParaRPr lang="pt-BR" dirty="0" smtClean="0"/>
          </a:p>
          <a:p>
            <a:pPr lvl="1"/>
            <a:r>
              <a:rPr lang="pt-BR" dirty="0" smtClean="0"/>
              <a:t>Banco de Dados</a:t>
            </a:r>
          </a:p>
          <a:p>
            <a:r>
              <a:rPr lang="pt-BR" dirty="0" smtClean="0"/>
              <a:t>Mauricio</a:t>
            </a:r>
          </a:p>
          <a:p>
            <a:pPr lvl="1"/>
            <a:r>
              <a:rPr lang="pt-BR" dirty="0" smtClean="0"/>
              <a:t>Java</a:t>
            </a:r>
          </a:p>
          <a:p>
            <a:r>
              <a:rPr lang="pt-BR" dirty="0" smtClean="0"/>
              <a:t>Matheus  e Rafael </a:t>
            </a:r>
            <a:r>
              <a:rPr lang="pt-BR" dirty="0" err="1" smtClean="0"/>
              <a:t>Bonameti</a:t>
            </a:r>
            <a:endParaRPr lang="pt-BR" dirty="0" smtClean="0"/>
          </a:p>
          <a:p>
            <a:pPr lvl="1"/>
            <a:r>
              <a:rPr lang="pt-BR" dirty="0" smtClean="0"/>
              <a:t>Pagina Web e </a:t>
            </a:r>
            <a:r>
              <a:rPr lang="pt-BR" dirty="0" err="1" smtClean="0"/>
              <a:t>Servlets</a:t>
            </a:r>
            <a:r>
              <a:rPr lang="pt-BR" dirty="0" smtClean="0"/>
              <a:t> </a:t>
            </a:r>
          </a:p>
          <a:p>
            <a:r>
              <a:rPr lang="pt-BR" dirty="0" smtClean="0"/>
              <a:t>Rafael Celestino</a:t>
            </a:r>
          </a:p>
          <a:p>
            <a:pPr lvl="1"/>
            <a:r>
              <a:rPr lang="pt-BR" dirty="0" smtClean="0"/>
              <a:t>Pagina Web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900" y="2634558"/>
            <a:ext cx="8042276" cy="1336956"/>
          </a:xfrm>
        </p:spPr>
        <p:txBody>
          <a:bodyPr/>
          <a:lstStyle/>
          <a:p>
            <a:r>
              <a:rPr lang="pt-BR" dirty="0" smtClean="0"/>
              <a:t>Demonstração do sistema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900" y="2634558"/>
            <a:ext cx="8042276" cy="1336956"/>
          </a:xfrm>
        </p:spPr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estava Previsto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Sistema de Pesquisa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Um sistema que permite o </a:t>
            </a:r>
            <a:r>
              <a:rPr lang="pt-BR" dirty="0" err="1" smtClean="0"/>
              <a:t>usuario</a:t>
            </a:r>
            <a:r>
              <a:rPr lang="pt-BR" dirty="0" smtClean="0"/>
              <a:t> pesquisar pela sua </a:t>
            </a:r>
            <a:r>
              <a:rPr lang="pt-BR" dirty="0" err="1" smtClean="0"/>
              <a:t>preferencia</a:t>
            </a:r>
            <a:r>
              <a:rPr lang="pt-BR" dirty="0" smtClean="0"/>
              <a:t>(Cerveja, </a:t>
            </a:r>
            <a:r>
              <a:rPr lang="pt-BR" dirty="0" err="1" smtClean="0"/>
              <a:t>localizacao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 ou local especifico)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err="1" smtClean="0"/>
              <a:t>Cadastro</a:t>
            </a:r>
            <a:r>
              <a:rPr lang="en-US" b="1" dirty="0" smtClean="0"/>
              <a:t> de </a:t>
            </a:r>
            <a:r>
              <a:rPr lang="en-US" b="1" dirty="0" err="1" smtClean="0"/>
              <a:t>promocao</a:t>
            </a:r>
            <a:r>
              <a:rPr lang="en-US" b="1" dirty="0" smtClean="0"/>
              <a:t> e </a:t>
            </a:r>
            <a:r>
              <a:rPr lang="en-US" b="1" dirty="0" err="1" smtClean="0"/>
              <a:t>alteracao</a:t>
            </a:r>
            <a:r>
              <a:rPr lang="en-US" b="1" dirty="0" smtClean="0"/>
              <a:t> de </a:t>
            </a:r>
            <a:r>
              <a:rPr lang="en-US" b="1" dirty="0" err="1" smtClean="0"/>
              <a:t>precos</a:t>
            </a:r>
            <a:r>
              <a:rPr lang="en-US" b="1" dirty="0" smtClean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Opcao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promocoes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estabelecimento</a:t>
            </a:r>
            <a:r>
              <a:rPr lang="en-US" dirty="0" smtClean="0"/>
              <a:t> e a </a:t>
            </a:r>
            <a:r>
              <a:rPr lang="en-US" dirty="0" err="1" smtClean="0"/>
              <a:t>opcao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proprios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alterarem</a:t>
            </a:r>
            <a:r>
              <a:rPr lang="en-US" dirty="0" smtClean="0"/>
              <a:t> </a:t>
            </a:r>
            <a:r>
              <a:rPr lang="en-US" dirty="0" err="1" smtClean="0"/>
              <a:t>precos</a:t>
            </a:r>
            <a:r>
              <a:rPr lang="en-US" dirty="0" smtClean="0"/>
              <a:t> de </a:t>
            </a:r>
            <a:r>
              <a:rPr lang="en-US" dirty="0" err="1" smtClean="0"/>
              <a:t>cervejas</a:t>
            </a: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estava Previsto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Cadastro de usuário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 smtClean="0"/>
              <a:t>Cadastro de usuário para utilizar o aplicativo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err="1" smtClean="0"/>
              <a:t>Cadastro</a:t>
            </a:r>
            <a:r>
              <a:rPr lang="en-US" b="1" dirty="0" smtClean="0"/>
              <a:t> de </a:t>
            </a:r>
            <a:r>
              <a:rPr lang="en-US" b="1" dirty="0" err="1" smtClean="0"/>
              <a:t>Estabelecimento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Lojas</a:t>
            </a:r>
            <a:r>
              <a:rPr lang="en-US" dirty="0" smtClean="0"/>
              <a:t> e bares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err="1" smtClean="0"/>
              <a:t>Cadastro</a:t>
            </a:r>
            <a:r>
              <a:rPr lang="en-US" b="1" dirty="0" smtClean="0"/>
              <a:t> de </a:t>
            </a:r>
            <a:r>
              <a:rPr lang="en-US" b="1" dirty="0" err="1" smtClean="0"/>
              <a:t>Cerveja</a:t>
            </a:r>
            <a:endParaRPr lang="en-US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Cadastro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cerveja</a:t>
            </a:r>
            <a:r>
              <a:rPr lang="en-US" dirty="0" smtClean="0"/>
              <a:t> </a:t>
            </a:r>
            <a:r>
              <a:rPr lang="en-US" dirty="0" err="1" smtClean="0"/>
              <a:t>especifca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estabelecimento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144</TotalTime>
  <Words>287</Words>
  <Application>Microsoft Macintosh PowerPoint</Application>
  <PresentationFormat>Apresentação na tela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Breeze</vt:lpstr>
      <vt:lpstr>Slide 1</vt:lpstr>
      <vt:lpstr>Slide 2</vt:lpstr>
      <vt:lpstr>Motivação</vt:lpstr>
      <vt:lpstr>Ferramentas e Frameworks</vt:lpstr>
      <vt:lpstr>Responsabilidades</vt:lpstr>
      <vt:lpstr>Demonstração do sistema</vt:lpstr>
      <vt:lpstr>Considerações Finais</vt:lpstr>
      <vt:lpstr>O Que estava Previsto</vt:lpstr>
      <vt:lpstr>O Que estava Previsto</vt:lpstr>
      <vt:lpstr>O Que estava Previsto</vt:lpstr>
      <vt:lpstr>Desafios encontrados </vt:lpstr>
      <vt:lpstr>Estenderemos o projeto ?</vt:lpstr>
      <vt:lpstr>Plano de Negocio</vt:lpstr>
      <vt:lpstr>Slide 14</vt:lpstr>
    </vt:vector>
  </TitlesOfParts>
  <Company>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..</dc:creator>
  <cp:lastModifiedBy>win7</cp:lastModifiedBy>
  <cp:revision>19</cp:revision>
  <dcterms:created xsi:type="dcterms:W3CDTF">2015-11-27T08:11:02Z</dcterms:created>
  <dcterms:modified xsi:type="dcterms:W3CDTF">2015-11-27T19:04:13Z</dcterms:modified>
</cp:coreProperties>
</file>