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56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56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27c5489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27c5489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27c5489f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27c5489f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27c5489f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27c5489f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236500"/>
          </a:xfrm>
          <a:prstGeom prst="rect">
            <a:avLst/>
          </a:prstGeom>
          <a:solidFill>
            <a:srgbClr val="AD71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288" y="0"/>
            <a:ext cx="3486861" cy="5143500"/>
          </a:xfrm>
          <a:prstGeom prst="rect">
            <a:avLst/>
          </a:prstGeom>
          <a:noFill/>
          <a:ln cap="flat" cmpd="sng" w="9525">
            <a:solidFill>
              <a:srgbClr val="AD717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5700" y="-12"/>
            <a:ext cx="175260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5236500"/>
          </a:xfrm>
          <a:prstGeom prst="rect">
            <a:avLst/>
          </a:prstGeom>
          <a:solidFill>
            <a:srgbClr val="AD71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450" y="0"/>
            <a:ext cx="3751758" cy="52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9144000" cy="5236500"/>
          </a:xfrm>
          <a:prstGeom prst="rect">
            <a:avLst/>
          </a:prstGeom>
          <a:solidFill>
            <a:srgbClr val="AD71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218425" y="1137375"/>
            <a:ext cx="4921200" cy="27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2"/>
                </a:solidFill>
              </a:rPr>
              <a:t>01</a:t>
            </a:r>
            <a:endParaRPr b="1" sz="3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Nomes Claros e Descritivos</a:t>
            </a:r>
            <a:endParaRPr b="1" sz="4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0" y="0"/>
            <a:ext cx="9144000" cy="5236500"/>
          </a:xfrm>
          <a:prstGeom prst="rect">
            <a:avLst/>
          </a:prstGeom>
          <a:solidFill>
            <a:srgbClr val="AD71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2218425" y="1137375"/>
            <a:ext cx="49212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Princípio: Use nomes significativos para variáveis, funções e classes.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305050" y="1974850"/>
            <a:ext cx="5248200" cy="29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# Ruim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x = 5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y = 3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z = x + y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# Bom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idade = 25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altura = 1.75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imc = peso / (altura * altura)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