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4" r:id="rId9"/>
    <p:sldId id="263" r:id="rId10"/>
    <p:sldId id="261" r:id="rId11"/>
    <p:sldId id="262" r:id="rId12"/>
    <p:sldId id="267" r:id="rId13"/>
    <p:sldId id="268" r:id="rId14"/>
  </p:sldIdLst>
  <p:sldSz cx="13144500" cy="6762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333FF"/>
    <a:srgbClr val="9CA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6" autoAdjust="0"/>
    <p:restoredTop sz="89493" autoAdjust="0"/>
  </p:normalViewPr>
  <p:slideViewPr>
    <p:cSldViewPr snapToGrid="0">
      <p:cViewPr varScale="1">
        <p:scale>
          <a:sx n="67" d="100"/>
          <a:sy n="67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C435E-B94B-49D5-853D-B28045B8758B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43000"/>
            <a:ext cx="599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A4E08-323E-44C9-A2AA-777B00EC96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8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https://es.pinterest.com/pin/447123069230590134/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4E08-323E-44C9-A2AA-777B00EC965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54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https://es.pinterest.com/pin/447123069230590134/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4E08-323E-44C9-A2AA-777B00EC965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0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https://es.pinterest.com/pin/447123069230590134/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4E08-323E-44C9-A2AA-777B00EC965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27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4E08-323E-44C9-A2AA-777B00EC965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0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4E08-323E-44C9-A2AA-777B00EC965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21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A4E08-323E-44C9-A2AA-777B00EC965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14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1106775"/>
            <a:ext cx="9858375" cy="2354439"/>
          </a:xfrm>
        </p:spPr>
        <p:txBody>
          <a:bodyPr anchor="b"/>
          <a:lstStyle>
            <a:lvl1pPr algn="ctr">
              <a:defRPr sz="59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63" y="3552010"/>
            <a:ext cx="9858375" cy="1632765"/>
          </a:xfrm>
        </p:spPr>
        <p:txBody>
          <a:bodyPr/>
          <a:lstStyle>
            <a:lvl1pPr marL="0" indent="0" algn="ctr">
              <a:buNone/>
              <a:defRPr sz="2367"/>
            </a:lvl1pPr>
            <a:lvl2pPr marL="450845" indent="0" algn="ctr">
              <a:buNone/>
              <a:defRPr sz="1972"/>
            </a:lvl2pPr>
            <a:lvl3pPr marL="901690" indent="0" algn="ctr">
              <a:buNone/>
              <a:defRPr sz="1775"/>
            </a:lvl3pPr>
            <a:lvl4pPr marL="1352535" indent="0" algn="ctr">
              <a:buNone/>
              <a:defRPr sz="1578"/>
            </a:lvl4pPr>
            <a:lvl5pPr marL="1803380" indent="0" algn="ctr">
              <a:buNone/>
              <a:defRPr sz="1578"/>
            </a:lvl5pPr>
            <a:lvl6pPr marL="2254225" indent="0" algn="ctr">
              <a:buNone/>
              <a:defRPr sz="1578"/>
            </a:lvl6pPr>
            <a:lvl7pPr marL="2705070" indent="0" algn="ctr">
              <a:buNone/>
              <a:defRPr sz="1578"/>
            </a:lvl7pPr>
            <a:lvl8pPr marL="3155914" indent="0" algn="ctr">
              <a:buNone/>
              <a:defRPr sz="1578"/>
            </a:lvl8pPr>
            <a:lvl9pPr marL="3606759" indent="0" algn="ctr">
              <a:buNone/>
              <a:defRPr sz="1578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26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00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06533" y="360054"/>
            <a:ext cx="2834283" cy="573111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3684" y="360054"/>
            <a:ext cx="8338542" cy="573111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66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97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838" y="1685992"/>
            <a:ext cx="11337131" cy="2813116"/>
          </a:xfrm>
        </p:spPr>
        <p:txBody>
          <a:bodyPr anchor="b"/>
          <a:lstStyle>
            <a:lvl1pPr>
              <a:defRPr sz="59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838" y="4525721"/>
            <a:ext cx="11337131" cy="1479351"/>
          </a:xfrm>
        </p:spPr>
        <p:txBody>
          <a:bodyPr/>
          <a:lstStyle>
            <a:lvl1pPr marL="0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1pPr>
            <a:lvl2pPr marL="450845" indent="0">
              <a:buNone/>
              <a:defRPr sz="1972">
                <a:solidFill>
                  <a:schemeClr val="tx1">
                    <a:tint val="75000"/>
                  </a:schemeClr>
                </a:solidFill>
              </a:defRPr>
            </a:lvl2pPr>
            <a:lvl3pPr marL="901690" indent="0">
              <a:buNone/>
              <a:defRPr sz="1775">
                <a:solidFill>
                  <a:schemeClr val="tx1">
                    <a:tint val="75000"/>
                  </a:schemeClr>
                </a:solidFill>
              </a:defRPr>
            </a:lvl3pPr>
            <a:lvl4pPr marL="135253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4pPr>
            <a:lvl5pPr marL="1803380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5pPr>
            <a:lvl6pPr marL="225422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6pPr>
            <a:lvl7pPr marL="2705070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7pPr>
            <a:lvl8pPr marL="3155914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8pPr>
            <a:lvl9pPr marL="3606759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3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684" y="1800269"/>
            <a:ext cx="5586413" cy="42909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4403" y="1800269"/>
            <a:ext cx="5586413" cy="42909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2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97" y="360055"/>
            <a:ext cx="11337131" cy="130715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397" y="1657813"/>
            <a:ext cx="5560739" cy="812469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845" indent="0">
              <a:buNone/>
              <a:defRPr sz="1972" b="1"/>
            </a:lvl2pPr>
            <a:lvl3pPr marL="901690" indent="0">
              <a:buNone/>
              <a:defRPr sz="1775" b="1"/>
            </a:lvl3pPr>
            <a:lvl4pPr marL="1352535" indent="0">
              <a:buNone/>
              <a:defRPr sz="1578" b="1"/>
            </a:lvl4pPr>
            <a:lvl5pPr marL="1803380" indent="0">
              <a:buNone/>
              <a:defRPr sz="1578" b="1"/>
            </a:lvl5pPr>
            <a:lvl6pPr marL="2254225" indent="0">
              <a:buNone/>
              <a:defRPr sz="1578" b="1"/>
            </a:lvl6pPr>
            <a:lvl7pPr marL="2705070" indent="0">
              <a:buNone/>
              <a:defRPr sz="1578" b="1"/>
            </a:lvl7pPr>
            <a:lvl8pPr marL="3155914" indent="0">
              <a:buNone/>
              <a:defRPr sz="1578" b="1"/>
            </a:lvl8pPr>
            <a:lvl9pPr marL="3606759" indent="0">
              <a:buNone/>
              <a:defRPr sz="157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397" y="2470282"/>
            <a:ext cx="5560739" cy="36334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4403" y="1657813"/>
            <a:ext cx="5588125" cy="812469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845" indent="0">
              <a:buNone/>
              <a:defRPr sz="1972" b="1"/>
            </a:lvl2pPr>
            <a:lvl3pPr marL="901690" indent="0">
              <a:buNone/>
              <a:defRPr sz="1775" b="1"/>
            </a:lvl3pPr>
            <a:lvl4pPr marL="1352535" indent="0">
              <a:buNone/>
              <a:defRPr sz="1578" b="1"/>
            </a:lvl4pPr>
            <a:lvl5pPr marL="1803380" indent="0">
              <a:buNone/>
              <a:defRPr sz="1578" b="1"/>
            </a:lvl5pPr>
            <a:lvl6pPr marL="2254225" indent="0">
              <a:buNone/>
              <a:defRPr sz="1578" b="1"/>
            </a:lvl6pPr>
            <a:lvl7pPr marL="2705070" indent="0">
              <a:buNone/>
              <a:defRPr sz="1578" b="1"/>
            </a:lvl7pPr>
            <a:lvl8pPr marL="3155914" indent="0">
              <a:buNone/>
              <a:defRPr sz="1578" b="1"/>
            </a:lvl8pPr>
            <a:lvl9pPr marL="3606759" indent="0">
              <a:buNone/>
              <a:defRPr sz="157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4403" y="2470282"/>
            <a:ext cx="5588125" cy="36334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79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66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97" y="450850"/>
            <a:ext cx="4239443" cy="1577975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125" y="973711"/>
            <a:ext cx="6654403" cy="4805936"/>
          </a:xfrm>
        </p:spPr>
        <p:txBody>
          <a:bodyPr/>
          <a:lstStyle>
            <a:lvl1pPr>
              <a:defRPr sz="3156"/>
            </a:lvl1pPr>
            <a:lvl2pPr>
              <a:defRPr sz="2761"/>
            </a:lvl2pPr>
            <a:lvl3pPr>
              <a:defRPr sz="2367"/>
            </a:lvl3pPr>
            <a:lvl4pPr>
              <a:defRPr sz="1972"/>
            </a:lvl4pPr>
            <a:lvl5pPr>
              <a:defRPr sz="1972"/>
            </a:lvl5pPr>
            <a:lvl6pPr>
              <a:defRPr sz="1972"/>
            </a:lvl6pPr>
            <a:lvl7pPr>
              <a:defRPr sz="1972"/>
            </a:lvl7pPr>
            <a:lvl8pPr>
              <a:defRPr sz="1972"/>
            </a:lvl8pPr>
            <a:lvl9pPr>
              <a:defRPr sz="1972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397" y="2028825"/>
            <a:ext cx="4239443" cy="3758649"/>
          </a:xfrm>
        </p:spPr>
        <p:txBody>
          <a:bodyPr/>
          <a:lstStyle>
            <a:lvl1pPr marL="0" indent="0">
              <a:buNone/>
              <a:defRPr sz="1578"/>
            </a:lvl1pPr>
            <a:lvl2pPr marL="450845" indent="0">
              <a:buNone/>
              <a:defRPr sz="1381"/>
            </a:lvl2pPr>
            <a:lvl3pPr marL="901690" indent="0">
              <a:buNone/>
              <a:defRPr sz="1183"/>
            </a:lvl3pPr>
            <a:lvl4pPr marL="1352535" indent="0">
              <a:buNone/>
              <a:defRPr sz="986"/>
            </a:lvl4pPr>
            <a:lvl5pPr marL="1803380" indent="0">
              <a:buNone/>
              <a:defRPr sz="986"/>
            </a:lvl5pPr>
            <a:lvl6pPr marL="2254225" indent="0">
              <a:buNone/>
              <a:defRPr sz="986"/>
            </a:lvl6pPr>
            <a:lvl7pPr marL="2705070" indent="0">
              <a:buNone/>
              <a:defRPr sz="986"/>
            </a:lvl7pPr>
            <a:lvl8pPr marL="3155914" indent="0">
              <a:buNone/>
              <a:defRPr sz="986"/>
            </a:lvl8pPr>
            <a:lvl9pPr marL="3606759" indent="0">
              <a:buNone/>
              <a:defRPr sz="98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397" y="450850"/>
            <a:ext cx="4239443" cy="1577975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8125" y="973711"/>
            <a:ext cx="6654403" cy="4805936"/>
          </a:xfrm>
        </p:spPr>
        <p:txBody>
          <a:bodyPr anchor="t"/>
          <a:lstStyle>
            <a:lvl1pPr marL="0" indent="0">
              <a:buNone/>
              <a:defRPr sz="3156"/>
            </a:lvl1pPr>
            <a:lvl2pPr marL="450845" indent="0">
              <a:buNone/>
              <a:defRPr sz="2761"/>
            </a:lvl2pPr>
            <a:lvl3pPr marL="901690" indent="0">
              <a:buNone/>
              <a:defRPr sz="2367"/>
            </a:lvl3pPr>
            <a:lvl4pPr marL="1352535" indent="0">
              <a:buNone/>
              <a:defRPr sz="1972"/>
            </a:lvl4pPr>
            <a:lvl5pPr marL="1803380" indent="0">
              <a:buNone/>
              <a:defRPr sz="1972"/>
            </a:lvl5pPr>
            <a:lvl6pPr marL="2254225" indent="0">
              <a:buNone/>
              <a:defRPr sz="1972"/>
            </a:lvl6pPr>
            <a:lvl7pPr marL="2705070" indent="0">
              <a:buNone/>
              <a:defRPr sz="1972"/>
            </a:lvl7pPr>
            <a:lvl8pPr marL="3155914" indent="0">
              <a:buNone/>
              <a:defRPr sz="1972"/>
            </a:lvl8pPr>
            <a:lvl9pPr marL="3606759" indent="0">
              <a:buNone/>
              <a:defRPr sz="197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5397" y="2028825"/>
            <a:ext cx="4239443" cy="3758649"/>
          </a:xfrm>
        </p:spPr>
        <p:txBody>
          <a:bodyPr/>
          <a:lstStyle>
            <a:lvl1pPr marL="0" indent="0">
              <a:buNone/>
              <a:defRPr sz="1578"/>
            </a:lvl1pPr>
            <a:lvl2pPr marL="450845" indent="0">
              <a:buNone/>
              <a:defRPr sz="1381"/>
            </a:lvl2pPr>
            <a:lvl3pPr marL="901690" indent="0">
              <a:buNone/>
              <a:defRPr sz="1183"/>
            </a:lvl3pPr>
            <a:lvl4pPr marL="1352535" indent="0">
              <a:buNone/>
              <a:defRPr sz="986"/>
            </a:lvl4pPr>
            <a:lvl5pPr marL="1803380" indent="0">
              <a:buNone/>
              <a:defRPr sz="986"/>
            </a:lvl5pPr>
            <a:lvl6pPr marL="2254225" indent="0">
              <a:buNone/>
              <a:defRPr sz="986"/>
            </a:lvl6pPr>
            <a:lvl7pPr marL="2705070" indent="0">
              <a:buNone/>
              <a:defRPr sz="986"/>
            </a:lvl7pPr>
            <a:lvl8pPr marL="3155914" indent="0">
              <a:buNone/>
              <a:defRPr sz="986"/>
            </a:lvl8pPr>
            <a:lvl9pPr marL="3606759" indent="0">
              <a:buNone/>
              <a:defRPr sz="986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97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3685" y="360055"/>
            <a:ext cx="11337131" cy="130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3685" y="1800269"/>
            <a:ext cx="11337131" cy="4290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3684" y="6268068"/>
            <a:ext cx="2957513" cy="360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2815-CB62-42A1-9737-06B4D35BCC7C}" type="datetimeFigureOut">
              <a:rPr lang="es-ES" smtClean="0"/>
              <a:t>28/11/2016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4116" y="6268068"/>
            <a:ext cx="4436269" cy="360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3303" y="6268068"/>
            <a:ext cx="2957513" cy="360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17854-5021-48D0-9853-81C4352CC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3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01690" rtl="0" eaLnBrk="1" latinLnBrk="0" hangingPunct="1">
        <a:lnSpc>
          <a:spcPct val="90000"/>
        </a:lnSpc>
        <a:spcBef>
          <a:spcPct val="0"/>
        </a:spcBef>
        <a:buNone/>
        <a:defRPr sz="4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22" indent="-225422" algn="l" defTabSz="901690" rtl="0" eaLnBrk="1" latinLnBrk="0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2761" kern="1200">
          <a:solidFill>
            <a:schemeClr val="tx1"/>
          </a:solidFill>
          <a:latin typeface="+mn-lt"/>
          <a:ea typeface="+mn-ea"/>
          <a:cs typeface="+mn-cs"/>
        </a:defRPr>
      </a:lvl1pPr>
      <a:lvl2pPr marL="676267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127112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72" kern="1200">
          <a:solidFill>
            <a:schemeClr val="tx1"/>
          </a:solidFill>
          <a:latin typeface="+mn-lt"/>
          <a:ea typeface="+mn-ea"/>
          <a:cs typeface="+mn-cs"/>
        </a:defRPr>
      </a:lvl3pPr>
      <a:lvl4pPr marL="1577957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2028802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479647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930492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381337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832182" indent="-225422" algn="l" defTabSz="901690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1pPr>
      <a:lvl2pPr marL="450845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901690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3pPr>
      <a:lvl4pPr marL="1352535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1803380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254225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705070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155914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606759" algn="l" defTabSz="901690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3144500" cy="67627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para zombies carto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03" y="228600"/>
            <a:ext cx="33718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946898" y="983501"/>
            <a:ext cx="725070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iner Hand ITC" panose="03070502030502020203" pitchFamily="66" charset="0"/>
              </a:rPr>
              <a:t>LC </a:t>
            </a:r>
            <a:r>
              <a:rPr lang="es-ES" sz="11500" b="1" cap="none" spc="0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iner Hand ITC" panose="03070502030502020203" pitchFamily="66" charset="0"/>
              </a:rPr>
              <a:t>Battle</a:t>
            </a:r>
            <a:endParaRPr lang="es-ES" sz="115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4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73788" y="3570136"/>
            <a:ext cx="4627659" cy="236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Picture 2" descr="Resultado de imagen para gun pointer clipar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82" y="4612479"/>
            <a:ext cx="554832" cy="5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gun pointer clipar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30" y="4612479"/>
            <a:ext cx="554832" cy="55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58903" y="727616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rgbClr val="3333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GEEK </a:t>
            </a:r>
            <a:r>
              <a:rPr lang="es-E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4S</a:t>
            </a:r>
          </a:p>
        </p:txBody>
      </p:sp>
    </p:spTree>
    <p:extLst>
      <p:ext uri="{BB962C8B-B14F-4D97-AF65-F5344CB8AC3E}">
        <p14:creationId xmlns:p14="http://schemas.microsoft.com/office/powerpoint/2010/main" val="33377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grama de flujo: datos almacenados 26"/>
          <p:cNvSpPr/>
          <p:nvPr/>
        </p:nvSpPr>
        <p:spPr>
          <a:xfrm rot="10800000">
            <a:off x="5603163" y="1722099"/>
            <a:ext cx="206162" cy="439067"/>
          </a:xfrm>
          <a:prstGeom prst="flowChartOnlineStora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superiores redondeadas 4"/>
          <p:cNvSpPr/>
          <p:nvPr/>
        </p:nvSpPr>
        <p:spPr>
          <a:xfrm rot="5400000">
            <a:off x="3197593" y="1817320"/>
            <a:ext cx="607219" cy="249182"/>
          </a:xfrm>
          <a:prstGeom prst="round2SameRect">
            <a:avLst>
              <a:gd name="adj1" fmla="val 37255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iagrama de flujo: retraso 5"/>
          <p:cNvSpPr/>
          <p:nvPr/>
        </p:nvSpPr>
        <p:spPr>
          <a:xfrm>
            <a:off x="3625795" y="1722102"/>
            <a:ext cx="193730" cy="439067"/>
          </a:xfrm>
          <a:prstGeom prst="flowChartDelay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5" name="Grupo 14"/>
          <p:cNvGrpSpPr>
            <a:grpSpLocks noChangeAspect="1"/>
          </p:cNvGrpSpPr>
          <p:nvPr/>
        </p:nvGrpSpPr>
        <p:grpSpPr>
          <a:xfrm>
            <a:off x="3819045" y="1527859"/>
            <a:ext cx="312344" cy="896414"/>
            <a:chOff x="2856736" y="1593047"/>
            <a:chExt cx="486526" cy="1396310"/>
          </a:xfrm>
        </p:grpSpPr>
        <p:cxnSp>
          <p:nvCxnSpPr>
            <p:cNvPr id="11" name="Conector recto 10"/>
            <p:cNvCxnSpPr/>
            <p:nvPr/>
          </p:nvCxnSpPr>
          <p:spPr>
            <a:xfrm flipH="1">
              <a:off x="2857487" y="1593047"/>
              <a:ext cx="485775" cy="364330"/>
            </a:xfrm>
            <a:prstGeom prst="line">
              <a:avLst/>
            </a:prstGeom>
            <a:ln w="3175">
              <a:solidFill>
                <a:srgbClr val="FFFF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2856736" y="2625028"/>
              <a:ext cx="485777" cy="364329"/>
            </a:xfrm>
            <a:prstGeom prst="line">
              <a:avLst/>
            </a:prstGeom>
            <a:ln w="3175">
              <a:solidFill>
                <a:srgbClr val="FFFF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2857487" y="2299315"/>
              <a:ext cx="485775" cy="0"/>
            </a:xfrm>
            <a:prstGeom prst="line">
              <a:avLst/>
            </a:prstGeom>
            <a:ln w="3175">
              <a:solidFill>
                <a:srgbClr val="FFFF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01" y="2636679"/>
            <a:ext cx="1857375" cy="1400175"/>
          </a:xfrm>
          <a:prstGeom prst="rect">
            <a:avLst/>
          </a:prstGeom>
        </p:spPr>
      </p:pic>
      <p:sp>
        <p:nvSpPr>
          <p:cNvPr id="29" name="Diagrama de flujo: retraso 28"/>
          <p:cNvSpPr/>
          <p:nvPr/>
        </p:nvSpPr>
        <p:spPr>
          <a:xfrm>
            <a:off x="5721295" y="1722103"/>
            <a:ext cx="193730" cy="439067"/>
          </a:xfrm>
          <a:prstGeom prst="flowChartDelay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" name="Grupo 29"/>
          <p:cNvGrpSpPr>
            <a:grpSpLocks noChangeAspect="1"/>
          </p:cNvGrpSpPr>
          <p:nvPr/>
        </p:nvGrpSpPr>
        <p:grpSpPr>
          <a:xfrm>
            <a:off x="5914545" y="1527860"/>
            <a:ext cx="312344" cy="896414"/>
            <a:chOff x="2856736" y="1593047"/>
            <a:chExt cx="486526" cy="1396310"/>
          </a:xfrm>
        </p:grpSpPr>
        <p:cxnSp>
          <p:nvCxnSpPr>
            <p:cNvPr id="31" name="Conector recto 30"/>
            <p:cNvCxnSpPr/>
            <p:nvPr/>
          </p:nvCxnSpPr>
          <p:spPr>
            <a:xfrm flipH="1">
              <a:off x="2857487" y="1593047"/>
              <a:ext cx="485775" cy="364330"/>
            </a:xfrm>
            <a:prstGeom prst="line">
              <a:avLst/>
            </a:prstGeom>
            <a:ln w="3175">
              <a:solidFill>
                <a:srgbClr val="FFFF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2856736" y="2625028"/>
              <a:ext cx="485777" cy="364329"/>
            </a:xfrm>
            <a:prstGeom prst="line">
              <a:avLst/>
            </a:prstGeom>
            <a:ln w="3175">
              <a:solidFill>
                <a:srgbClr val="FFFF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2857487" y="2299315"/>
              <a:ext cx="485775" cy="0"/>
            </a:xfrm>
            <a:prstGeom prst="line">
              <a:avLst/>
            </a:prstGeom>
            <a:ln w="3175">
              <a:solidFill>
                <a:srgbClr val="FFFF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1" name="Imagen 4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5471" y="3148172"/>
            <a:ext cx="295754" cy="46775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529" y="2683322"/>
            <a:ext cx="1859441" cy="1396105"/>
          </a:xfrm>
          <a:prstGeom prst="rect">
            <a:avLst/>
          </a:prstGeom>
        </p:spPr>
      </p:pic>
      <p:pic>
        <p:nvPicPr>
          <p:cNvPr id="1026" name="Picture 2" descr="Resultado de imagen para pause button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0415" y1="38498" x2="40415" y2="38498"/>
                        <a14:foregroundMark x1="58946" y1="44728" x2="58946" y2="44728"/>
                        <a14:foregroundMark x1="62300" y1="68690" x2="62300" y2="68690"/>
                        <a14:foregroundMark x1="62780" y1="41214" x2="62780" y2="41214"/>
                        <a14:foregroundMark x1="61022" y1="30192" x2="61022" y2="30192"/>
                        <a14:foregroundMark x1="67252" y1="54792" x2="67252" y2="54792"/>
                        <a14:foregroundMark x1="54473" y1="69649" x2="54473" y2="69649"/>
                        <a14:foregroundMark x1="33387" y1="57348" x2="33067" y2="56070"/>
                        <a14:foregroundMark x1="33387" y1="50319" x2="35144" y2="46006"/>
                        <a14:foregroundMark x1="40096" y1="37220" x2="40096" y2="37220"/>
                        <a14:foregroundMark x1="38339" y1="60863" x2="38339" y2="60863"/>
                        <a14:foregroundMark x1="38339" y1="62141" x2="38339" y2="44728"/>
                        <a14:foregroundMark x1="39617" y1="20128" x2="39617" y2="20128"/>
                        <a14:foregroundMark x1="43131" y1="55112" x2="43131" y2="55112"/>
                        <a14:foregroundMark x1="42173" y1="67891" x2="42173" y2="67891"/>
                        <a14:foregroundMark x1="40415" y1="68690" x2="40415" y2="68690"/>
                        <a14:foregroundMark x1="40096" y1="68690" x2="38339" y2="62141"/>
                        <a14:foregroundMark x1="38339" y1="34984" x2="38339" y2="34984"/>
                        <a14:foregroundMark x1="38339" y1="34984" x2="38339" y2="33706"/>
                        <a14:foregroundMark x1="35623" y1="31949" x2="35623" y2="31949"/>
                        <a14:foregroundMark x1="64537" y1="39776" x2="64537" y2="39776"/>
                        <a14:foregroundMark x1="65016" y1="39776" x2="64537" y2="31470"/>
                        <a14:foregroundMark x1="64537" y1="30990" x2="64537" y2="30990"/>
                        <a14:foregroundMark x1="61981" y1="38498" x2="61981" y2="39776"/>
                        <a14:foregroundMark x1="62780" y1="50799" x2="62780" y2="50799"/>
                        <a14:foregroundMark x1="63738" y1="61342" x2="64058" y2="62620"/>
                        <a14:foregroundMark x1="64058" y1="68690" x2="64058" y2="68690"/>
                        <a14:foregroundMark x1="64537" y1="70128" x2="64537" y2="70128"/>
                        <a14:foregroundMark x1="61022" y1="59105" x2="61022" y2="59105"/>
                        <a14:foregroundMark x1="60224" y1="56550" x2="60224" y2="53035"/>
                        <a14:foregroundMark x1="59744" y1="48083" x2="59744" y2="43291"/>
                        <a14:foregroundMark x1="59744" y1="41214" x2="59744" y2="41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683" y="2934094"/>
            <a:ext cx="805343" cy="80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2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6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3144500" cy="6762750"/>
          </a:xfrm>
          <a:prstGeom prst="rect">
            <a:avLst/>
          </a:prstGeom>
          <a:pattFill prst="pct9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35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21665" y="1507412"/>
            <a:ext cx="3810000" cy="31089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44" y="1874551"/>
            <a:ext cx="3328843" cy="15226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71779" y="3397173"/>
            <a:ext cx="2909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Loading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797" y="2886075"/>
            <a:ext cx="2048149" cy="17302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239" y="2886075"/>
            <a:ext cx="1431886" cy="65494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21" y="500062"/>
            <a:ext cx="2447925" cy="61912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065516" y="347959"/>
            <a:ext cx="1394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9403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3144500" cy="67627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74" y="452672"/>
            <a:ext cx="4142552" cy="189481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027823" y="2919710"/>
            <a:ext cx="308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loose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570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3144500" cy="67627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74" y="452672"/>
            <a:ext cx="4142552" cy="189481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171291" y="2919710"/>
            <a:ext cx="2801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won!</a:t>
            </a:r>
          </a:p>
        </p:txBody>
      </p:sp>
    </p:spTree>
    <p:extLst>
      <p:ext uri="{BB962C8B-B14F-4D97-AF65-F5344CB8AC3E}">
        <p14:creationId xmlns:p14="http://schemas.microsoft.com/office/powerpoint/2010/main" val="365085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Botones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819831" y="478772"/>
            <a:ext cx="3908323" cy="9291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PLAY</a:t>
            </a:r>
            <a:endParaRPr lang="es-ES" sz="3600" dirty="0"/>
          </a:p>
        </p:txBody>
      </p:sp>
      <p:sp>
        <p:nvSpPr>
          <p:cNvPr id="9" name="Rectángulo 8"/>
          <p:cNvSpPr/>
          <p:nvPr/>
        </p:nvSpPr>
        <p:spPr>
          <a:xfrm>
            <a:off x="8507966" y="478772"/>
            <a:ext cx="3908323" cy="9291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HOW TO PLAY</a:t>
            </a:r>
            <a:endParaRPr lang="es-ES" sz="3600" dirty="0"/>
          </a:p>
        </p:txBody>
      </p:sp>
      <p:sp>
        <p:nvSpPr>
          <p:cNvPr id="10" name="Rectángulo 9"/>
          <p:cNvSpPr/>
          <p:nvPr/>
        </p:nvSpPr>
        <p:spPr>
          <a:xfrm>
            <a:off x="3819830" y="1907256"/>
            <a:ext cx="3908323" cy="9291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LEADERBOARD</a:t>
            </a:r>
            <a:endParaRPr lang="es-ES" sz="3600" dirty="0"/>
          </a:p>
        </p:txBody>
      </p:sp>
      <p:sp>
        <p:nvSpPr>
          <p:cNvPr id="11" name="Rectángulo 10"/>
          <p:cNvSpPr/>
          <p:nvPr/>
        </p:nvSpPr>
        <p:spPr>
          <a:xfrm>
            <a:off x="6988879" y="5023801"/>
            <a:ext cx="3908323" cy="9291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EXIT</a:t>
            </a:r>
            <a:endParaRPr lang="es-ES" sz="3600" dirty="0"/>
          </a:p>
        </p:txBody>
      </p:sp>
      <p:sp>
        <p:nvSpPr>
          <p:cNvPr id="7" name="Rectángulo 6"/>
          <p:cNvSpPr/>
          <p:nvPr/>
        </p:nvSpPr>
        <p:spPr>
          <a:xfrm>
            <a:off x="2300745" y="3618910"/>
            <a:ext cx="3908323" cy="9291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PLAY</a:t>
            </a:r>
            <a:endParaRPr lang="es-ES" sz="3600" dirty="0"/>
          </a:p>
        </p:txBody>
      </p:sp>
      <p:sp>
        <p:nvSpPr>
          <p:cNvPr id="12" name="Rectángulo 11"/>
          <p:cNvSpPr/>
          <p:nvPr/>
        </p:nvSpPr>
        <p:spPr>
          <a:xfrm>
            <a:off x="6988880" y="3618910"/>
            <a:ext cx="3908323" cy="9291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HOW TO PLAY</a:t>
            </a:r>
            <a:endParaRPr lang="es-ES" sz="3600" dirty="0"/>
          </a:p>
        </p:txBody>
      </p:sp>
      <p:sp>
        <p:nvSpPr>
          <p:cNvPr id="13" name="Rectángulo 12"/>
          <p:cNvSpPr/>
          <p:nvPr/>
        </p:nvSpPr>
        <p:spPr>
          <a:xfrm>
            <a:off x="2300744" y="5047394"/>
            <a:ext cx="3908323" cy="9291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LEADERBOARD</a:t>
            </a:r>
            <a:endParaRPr lang="es-ES" sz="3600" dirty="0"/>
          </a:p>
        </p:txBody>
      </p:sp>
      <p:sp>
        <p:nvSpPr>
          <p:cNvPr id="14" name="Rectángulo 13"/>
          <p:cNvSpPr/>
          <p:nvPr/>
        </p:nvSpPr>
        <p:spPr>
          <a:xfrm>
            <a:off x="8507964" y="1907256"/>
            <a:ext cx="3908323" cy="9291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EXIT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128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3751"/>
            <a:ext cx="13144500" cy="67627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7" y="2208878"/>
            <a:ext cx="5126760" cy="234499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54301" y="466006"/>
            <a:ext cx="655179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ner Hand ITC" panose="03070502030502020203" pitchFamily="66" charset="0"/>
              </a:rPr>
              <a:t>Select</a:t>
            </a:r>
            <a:r>
              <a:rPr lang="es-E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ner Hand ITC" panose="03070502030502020203" pitchFamily="66" charset="0"/>
              </a:rPr>
              <a:t> </a:t>
            </a:r>
            <a:r>
              <a:rPr lang="es-ES" sz="8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ner Hand ITC" panose="03070502030502020203" pitchFamily="66" charset="0"/>
              </a:rPr>
              <a:t>Level</a:t>
            </a:r>
            <a:endParaRPr lang="es-E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50" name="Picture 8" descr="Resultado de imagen para heliport sig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3889" y1="40278" x2="63889" y2="40278"/>
                        <a14:backgroundMark x1="12500" y1="9722" x2="12500" y2="9722"/>
                        <a14:backgroundMark x1="12500" y1="90278" x2="12500" y2="90278"/>
                        <a14:backgroundMark x1="90278" y1="83333" x2="90278" y2="83333"/>
                        <a14:backgroundMark x1="90278" y1="12500" x2="90278" y2="1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56" y="2145559"/>
            <a:ext cx="798105" cy="832751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upo 45"/>
          <p:cNvGrpSpPr/>
          <p:nvPr/>
        </p:nvGrpSpPr>
        <p:grpSpPr>
          <a:xfrm>
            <a:off x="7652774" y="2167212"/>
            <a:ext cx="3840623" cy="4263056"/>
            <a:chOff x="7652774" y="2167212"/>
            <a:chExt cx="3840623" cy="4263056"/>
          </a:xfrm>
        </p:grpSpPr>
        <p:grpSp>
          <p:nvGrpSpPr>
            <p:cNvPr id="51" name="Grupo 50"/>
            <p:cNvGrpSpPr/>
            <p:nvPr/>
          </p:nvGrpSpPr>
          <p:grpSpPr>
            <a:xfrm>
              <a:off x="7652774" y="2167212"/>
              <a:ext cx="3840623" cy="4263056"/>
              <a:chOff x="1256953" y="853810"/>
              <a:chExt cx="4654740" cy="4951757"/>
            </a:xfrm>
          </p:grpSpPr>
          <p:sp>
            <p:nvSpPr>
              <p:cNvPr id="89" name="Rectángulo 14"/>
              <p:cNvSpPr/>
              <p:nvPr/>
            </p:nvSpPr>
            <p:spPr>
              <a:xfrm>
                <a:off x="4482973" y="3806202"/>
                <a:ext cx="1428720" cy="1209307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96013 h 1380816"/>
                  <a:gd name="connsiteX1" fmla="*/ 1846045 w 1858296"/>
                  <a:gd name="connsiteY1" fmla="*/ 0 h 1380816"/>
                  <a:gd name="connsiteX2" fmla="*/ 1858296 w 1858296"/>
                  <a:gd name="connsiteY2" fmla="*/ 1079538 h 1380816"/>
                  <a:gd name="connsiteX3" fmla="*/ 14748 w 1858296"/>
                  <a:gd name="connsiteY3" fmla="*/ 1380816 h 1380816"/>
                  <a:gd name="connsiteX4" fmla="*/ 0 w 1858296"/>
                  <a:gd name="connsiteY4" fmla="*/ 296013 h 1380816"/>
                  <a:gd name="connsiteX0" fmla="*/ 0 w 1904039"/>
                  <a:gd name="connsiteY0" fmla="*/ 296013 h 1380816"/>
                  <a:gd name="connsiteX1" fmla="*/ 1846045 w 1904039"/>
                  <a:gd name="connsiteY1" fmla="*/ 0 h 1380816"/>
                  <a:gd name="connsiteX2" fmla="*/ 1904039 w 1904039"/>
                  <a:gd name="connsiteY2" fmla="*/ 1079538 h 1380816"/>
                  <a:gd name="connsiteX3" fmla="*/ 14748 w 1904039"/>
                  <a:gd name="connsiteY3" fmla="*/ 1380816 h 1380816"/>
                  <a:gd name="connsiteX4" fmla="*/ 0 w 1904039"/>
                  <a:gd name="connsiteY4" fmla="*/ 296013 h 1380816"/>
                  <a:gd name="connsiteX0" fmla="*/ 0 w 1904039"/>
                  <a:gd name="connsiteY0" fmla="*/ 416091 h 1500894"/>
                  <a:gd name="connsiteX1" fmla="*/ 1525841 w 1904039"/>
                  <a:gd name="connsiteY1" fmla="*/ 0 h 1500894"/>
                  <a:gd name="connsiteX2" fmla="*/ 1904039 w 1904039"/>
                  <a:gd name="connsiteY2" fmla="*/ 1199616 h 1500894"/>
                  <a:gd name="connsiteX3" fmla="*/ 14748 w 1904039"/>
                  <a:gd name="connsiteY3" fmla="*/ 1500894 h 1500894"/>
                  <a:gd name="connsiteX4" fmla="*/ 0 w 1904039"/>
                  <a:gd name="connsiteY4" fmla="*/ 416091 h 1500894"/>
                  <a:gd name="connsiteX0" fmla="*/ 0 w 1525841"/>
                  <a:gd name="connsiteY0" fmla="*/ 416091 h 1500894"/>
                  <a:gd name="connsiteX1" fmla="*/ 1525841 w 1525841"/>
                  <a:gd name="connsiteY1" fmla="*/ 0 h 1500894"/>
                  <a:gd name="connsiteX2" fmla="*/ 1461853 w 1525841"/>
                  <a:gd name="connsiteY2" fmla="*/ 1179603 h 1500894"/>
                  <a:gd name="connsiteX3" fmla="*/ 14748 w 1525841"/>
                  <a:gd name="connsiteY3" fmla="*/ 1500894 h 1500894"/>
                  <a:gd name="connsiteX4" fmla="*/ 0 w 1525841"/>
                  <a:gd name="connsiteY4" fmla="*/ 416091 h 1500894"/>
                  <a:gd name="connsiteX0" fmla="*/ 0 w 1461853"/>
                  <a:gd name="connsiteY0" fmla="*/ 396079 h 1480882"/>
                  <a:gd name="connsiteX1" fmla="*/ 1449602 w 1461853"/>
                  <a:gd name="connsiteY1" fmla="*/ 0 h 1480882"/>
                  <a:gd name="connsiteX2" fmla="*/ 1461853 w 1461853"/>
                  <a:gd name="connsiteY2" fmla="*/ 1159591 h 1480882"/>
                  <a:gd name="connsiteX3" fmla="*/ 14748 w 1461853"/>
                  <a:gd name="connsiteY3" fmla="*/ 1480882 h 1480882"/>
                  <a:gd name="connsiteX4" fmla="*/ 0 w 1461853"/>
                  <a:gd name="connsiteY4" fmla="*/ 396079 h 1480882"/>
                  <a:gd name="connsiteX0" fmla="*/ 0 w 1495345"/>
                  <a:gd name="connsiteY0" fmla="*/ 356053 h 1440856"/>
                  <a:gd name="connsiteX1" fmla="*/ 1495345 w 1495345"/>
                  <a:gd name="connsiteY1" fmla="*/ 0 h 1440856"/>
                  <a:gd name="connsiteX2" fmla="*/ 1461853 w 1495345"/>
                  <a:gd name="connsiteY2" fmla="*/ 1119565 h 1440856"/>
                  <a:gd name="connsiteX3" fmla="*/ 14748 w 1495345"/>
                  <a:gd name="connsiteY3" fmla="*/ 1440856 h 1440856"/>
                  <a:gd name="connsiteX4" fmla="*/ 0 w 1495345"/>
                  <a:gd name="connsiteY4" fmla="*/ 356053 h 1440856"/>
                  <a:gd name="connsiteX0" fmla="*/ 0 w 1480098"/>
                  <a:gd name="connsiteY0" fmla="*/ 416092 h 1500895"/>
                  <a:gd name="connsiteX1" fmla="*/ 1480098 w 1480098"/>
                  <a:gd name="connsiteY1" fmla="*/ 0 h 1500895"/>
                  <a:gd name="connsiteX2" fmla="*/ 1461853 w 1480098"/>
                  <a:gd name="connsiteY2" fmla="*/ 1179604 h 1500895"/>
                  <a:gd name="connsiteX3" fmla="*/ 14748 w 1480098"/>
                  <a:gd name="connsiteY3" fmla="*/ 1500895 h 1500895"/>
                  <a:gd name="connsiteX4" fmla="*/ 0 w 1480098"/>
                  <a:gd name="connsiteY4" fmla="*/ 416092 h 1500895"/>
                  <a:gd name="connsiteX0" fmla="*/ 0 w 1480098"/>
                  <a:gd name="connsiteY0" fmla="*/ 416092 h 1460869"/>
                  <a:gd name="connsiteX1" fmla="*/ 1480098 w 1480098"/>
                  <a:gd name="connsiteY1" fmla="*/ 0 h 1460869"/>
                  <a:gd name="connsiteX2" fmla="*/ 1461853 w 1480098"/>
                  <a:gd name="connsiteY2" fmla="*/ 1179604 h 1460869"/>
                  <a:gd name="connsiteX3" fmla="*/ 29996 w 1480098"/>
                  <a:gd name="connsiteY3" fmla="*/ 1460869 h 1460869"/>
                  <a:gd name="connsiteX4" fmla="*/ 0 w 1480098"/>
                  <a:gd name="connsiteY4" fmla="*/ 416092 h 1460869"/>
                  <a:gd name="connsiteX0" fmla="*/ 0 w 1522845"/>
                  <a:gd name="connsiteY0" fmla="*/ 416092 h 1460869"/>
                  <a:gd name="connsiteX1" fmla="*/ 1480098 w 1522845"/>
                  <a:gd name="connsiteY1" fmla="*/ 0 h 1460869"/>
                  <a:gd name="connsiteX2" fmla="*/ 1522845 w 1522845"/>
                  <a:gd name="connsiteY2" fmla="*/ 1259656 h 1460869"/>
                  <a:gd name="connsiteX3" fmla="*/ 29996 w 1522845"/>
                  <a:gd name="connsiteY3" fmla="*/ 1460869 h 1460869"/>
                  <a:gd name="connsiteX4" fmla="*/ 0 w 1522845"/>
                  <a:gd name="connsiteY4" fmla="*/ 416092 h 1460869"/>
                  <a:gd name="connsiteX0" fmla="*/ 0 w 1522845"/>
                  <a:gd name="connsiteY0" fmla="*/ 356053 h 1400830"/>
                  <a:gd name="connsiteX1" fmla="*/ 1495346 w 1522845"/>
                  <a:gd name="connsiteY1" fmla="*/ 0 h 1400830"/>
                  <a:gd name="connsiteX2" fmla="*/ 1522845 w 1522845"/>
                  <a:gd name="connsiteY2" fmla="*/ 1199617 h 1400830"/>
                  <a:gd name="connsiteX3" fmla="*/ 29996 w 1522845"/>
                  <a:gd name="connsiteY3" fmla="*/ 1400830 h 1400830"/>
                  <a:gd name="connsiteX4" fmla="*/ 0 w 1522845"/>
                  <a:gd name="connsiteY4" fmla="*/ 356053 h 1400830"/>
                  <a:gd name="connsiteX0" fmla="*/ 0 w 1495346"/>
                  <a:gd name="connsiteY0" fmla="*/ 356053 h 1519825"/>
                  <a:gd name="connsiteX1" fmla="*/ 1495346 w 1495346"/>
                  <a:gd name="connsiteY1" fmla="*/ 0 h 1519825"/>
                  <a:gd name="connsiteX2" fmla="*/ 1431357 w 1495346"/>
                  <a:gd name="connsiteY2" fmla="*/ 1519825 h 1519825"/>
                  <a:gd name="connsiteX3" fmla="*/ 29996 w 1495346"/>
                  <a:gd name="connsiteY3" fmla="*/ 1400830 h 1519825"/>
                  <a:gd name="connsiteX4" fmla="*/ 0 w 1495346"/>
                  <a:gd name="connsiteY4" fmla="*/ 356053 h 1519825"/>
                  <a:gd name="connsiteX0" fmla="*/ 0 w 1449603"/>
                  <a:gd name="connsiteY0" fmla="*/ 255988 h 1419760"/>
                  <a:gd name="connsiteX1" fmla="*/ 1449603 w 1449603"/>
                  <a:gd name="connsiteY1" fmla="*/ 0 h 1419760"/>
                  <a:gd name="connsiteX2" fmla="*/ 1431357 w 1449603"/>
                  <a:gd name="connsiteY2" fmla="*/ 1419760 h 1419760"/>
                  <a:gd name="connsiteX3" fmla="*/ 29996 w 1449603"/>
                  <a:gd name="connsiteY3" fmla="*/ 1300765 h 1419760"/>
                  <a:gd name="connsiteX4" fmla="*/ 0 w 1449603"/>
                  <a:gd name="connsiteY4" fmla="*/ 255988 h 1419760"/>
                  <a:gd name="connsiteX0" fmla="*/ 0 w 1449603"/>
                  <a:gd name="connsiteY0" fmla="*/ 215962 h 1379734"/>
                  <a:gd name="connsiteX1" fmla="*/ 1449603 w 1449603"/>
                  <a:gd name="connsiteY1" fmla="*/ 0 h 1379734"/>
                  <a:gd name="connsiteX2" fmla="*/ 1431357 w 1449603"/>
                  <a:gd name="connsiteY2" fmla="*/ 1379734 h 1379734"/>
                  <a:gd name="connsiteX3" fmla="*/ 29996 w 1449603"/>
                  <a:gd name="connsiteY3" fmla="*/ 1260739 h 1379734"/>
                  <a:gd name="connsiteX4" fmla="*/ 0 w 1449603"/>
                  <a:gd name="connsiteY4" fmla="*/ 215962 h 1379734"/>
                  <a:gd name="connsiteX0" fmla="*/ 0 w 1449603"/>
                  <a:gd name="connsiteY0" fmla="*/ 215962 h 1640986"/>
                  <a:gd name="connsiteX1" fmla="*/ 1449603 w 1449603"/>
                  <a:gd name="connsiteY1" fmla="*/ 0 h 1640986"/>
                  <a:gd name="connsiteX2" fmla="*/ 1431357 w 1449603"/>
                  <a:gd name="connsiteY2" fmla="*/ 1379734 h 1640986"/>
                  <a:gd name="connsiteX3" fmla="*/ 14748 w 1449603"/>
                  <a:gd name="connsiteY3" fmla="*/ 1640986 h 1640986"/>
                  <a:gd name="connsiteX4" fmla="*/ 0 w 1449603"/>
                  <a:gd name="connsiteY4" fmla="*/ 215962 h 1640986"/>
                  <a:gd name="connsiteX0" fmla="*/ 0 w 1522844"/>
                  <a:gd name="connsiteY0" fmla="*/ 215962 h 1640986"/>
                  <a:gd name="connsiteX1" fmla="*/ 1449603 w 1522844"/>
                  <a:gd name="connsiteY1" fmla="*/ 0 h 1640986"/>
                  <a:gd name="connsiteX2" fmla="*/ 1522844 w 1522844"/>
                  <a:gd name="connsiteY2" fmla="*/ 1379734 h 1640986"/>
                  <a:gd name="connsiteX3" fmla="*/ 14748 w 1522844"/>
                  <a:gd name="connsiteY3" fmla="*/ 1640986 h 1640986"/>
                  <a:gd name="connsiteX4" fmla="*/ 0 w 1522844"/>
                  <a:gd name="connsiteY4" fmla="*/ 215962 h 1640986"/>
                  <a:gd name="connsiteX0" fmla="*/ 0 w 1477100"/>
                  <a:gd name="connsiteY0" fmla="*/ 215962 h 1640986"/>
                  <a:gd name="connsiteX1" fmla="*/ 1449603 w 1477100"/>
                  <a:gd name="connsiteY1" fmla="*/ 0 h 1640986"/>
                  <a:gd name="connsiteX2" fmla="*/ 1477100 w 1477100"/>
                  <a:gd name="connsiteY2" fmla="*/ 1379734 h 1640986"/>
                  <a:gd name="connsiteX3" fmla="*/ 14748 w 1477100"/>
                  <a:gd name="connsiteY3" fmla="*/ 1640986 h 1640986"/>
                  <a:gd name="connsiteX4" fmla="*/ 0 w 1477100"/>
                  <a:gd name="connsiteY4" fmla="*/ 215962 h 1640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7100" h="1640986">
                    <a:moveTo>
                      <a:pt x="0" y="215962"/>
                    </a:moveTo>
                    <a:lnTo>
                      <a:pt x="1449603" y="0"/>
                    </a:lnTo>
                    <a:lnTo>
                      <a:pt x="1477100" y="1379734"/>
                    </a:lnTo>
                    <a:lnTo>
                      <a:pt x="14748" y="1640986"/>
                    </a:lnTo>
                    <a:lnTo>
                      <a:pt x="0" y="215962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1" name="Rectángulo 14"/>
              <p:cNvSpPr/>
              <p:nvPr/>
            </p:nvSpPr>
            <p:spPr>
              <a:xfrm>
                <a:off x="2643218" y="3971907"/>
                <a:ext cx="1863994" cy="1284972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270223"/>
                  <a:gd name="connsiteX1" fmla="*/ 1814051 w 1902541"/>
                  <a:gd name="connsiteY1" fmla="*/ 0 h 1270223"/>
                  <a:gd name="connsiteX2" fmla="*/ 1902541 w 1902541"/>
                  <a:gd name="connsiteY2" fmla="*/ 1019499 h 1270223"/>
                  <a:gd name="connsiteX3" fmla="*/ 58993 w 1902541"/>
                  <a:gd name="connsiteY3" fmla="*/ 1270223 h 1270223"/>
                  <a:gd name="connsiteX4" fmla="*/ 0 w 1902541"/>
                  <a:gd name="connsiteY4" fmla="*/ 235974 h 1270223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284972"/>
                  <a:gd name="connsiteX1" fmla="*/ 1814051 w 1902541"/>
                  <a:gd name="connsiteY1" fmla="*/ 0 h 1284972"/>
                  <a:gd name="connsiteX2" fmla="*/ 1902541 w 1902541"/>
                  <a:gd name="connsiteY2" fmla="*/ 1019499 h 1284972"/>
                  <a:gd name="connsiteX3" fmla="*/ 29497 w 1902541"/>
                  <a:gd name="connsiteY3" fmla="*/ 1284972 h 1284972"/>
                  <a:gd name="connsiteX4" fmla="*/ 0 w 1902541"/>
                  <a:gd name="connsiteY4" fmla="*/ 235974 h 1284972"/>
                  <a:gd name="connsiteX0" fmla="*/ 0 w 1873631"/>
                  <a:gd name="connsiteY0" fmla="*/ 235974 h 1284972"/>
                  <a:gd name="connsiteX1" fmla="*/ 1814051 w 1873631"/>
                  <a:gd name="connsiteY1" fmla="*/ 0 h 1284972"/>
                  <a:gd name="connsiteX2" fmla="*/ 1873631 w 1873631"/>
                  <a:gd name="connsiteY2" fmla="*/ 1047207 h 1284972"/>
                  <a:gd name="connsiteX3" fmla="*/ 29497 w 1873631"/>
                  <a:gd name="connsiteY3" fmla="*/ 1284972 h 1284972"/>
                  <a:gd name="connsiteX4" fmla="*/ 0 w 1873631"/>
                  <a:gd name="connsiteY4" fmla="*/ 235974 h 1284972"/>
                  <a:gd name="connsiteX0" fmla="*/ 0 w 1863995"/>
                  <a:gd name="connsiteY0" fmla="*/ 235974 h 1284972"/>
                  <a:gd name="connsiteX1" fmla="*/ 1814051 w 1863995"/>
                  <a:gd name="connsiteY1" fmla="*/ 0 h 1284972"/>
                  <a:gd name="connsiteX2" fmla="*/ 1863995 w 1863995"/>
                  <a:gd name="connsiteY2" fmla="*/ 1047207 h 1284972"/>
                  <a:gd name="connsiteX3" fmla="*/ 29497 w 1863995"/>
                  <a:gd name="connsiteY3" fmla="*/ 1284972 h 1284972"/>
                  <a:gd name="connsiteX4" fmla="*/ 0 w 1863995"/>
                  <a:gd name="connsiteY4" fmla="*/ 235974 h 128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995" h="1284972">
                    <a:moveTo>
                      <a:pt x="0" y="235974"/>
                    </a:moveTo>
                    <a:lnTo>
                      <a:pt x="1814051" y="0"/>
                    </a:lnTo>
                    <a:lnTo>
                      <a:pt x="1863995" y="1047207"/>
                    </a:lnTo>
                    <a:lnTo>
                      <a:pt x="29497" y="1284972"/>
                    </a:lnTo>
                    <a:lnTo>
                      <a:pt x="0" y="235974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Rectángulo 14"/>
              <p:cNvSpPr/>
              <p:nvPr/>
            </p:nvSpPr>
            <p:spPr>
              <a:xfrm>
                <a:off x="2628469" y="3191967"/>
                <a:ext cx="1841676" cy="1017579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96013 h 1380816"/>
                  <a:gd name="connsiteX1" fmla="*/ 1846045 w 1858296"/>
                  <a:gd name="connsiteY1" fmla="*/ 0 h 1380816"/>
                  <a:gd name="connsiteX2" fmla="*/ 1858296 w 1858296"/>
                  <a:gd name="connsiteY2" fmla="*/ 1079538 h 1380816"/>
                  <a:gd name="connsiteX3" fmla="*/ 14748 w 1858296"/>
                  <a:gd name="connsiteY3" fmla="*/ 1380816 h 1380816"/>
                  <a:gd name="connsiteX4" fmla="*/ 0 w 1858296"/>
                  <a:gd name="connsiteY4" fmla="*/ 296013 h 1380816"/>
                  <a:gd name="connsiteX0" fmla="*/ 0 w 1904039"/>
                  <a:gd name="connsiteY0" fmla="*/ 296013 h 1380816"/>
                  <a:gd name="connsiteX1" fmla="*/ 1846045 w 1904039"/>
                  <a:gd name="connsiteY1" fmla="*/ 0 h 1380816"/>
                  <a:gd name="connsiteX2" fmla="*/ 1904039 w 1904039"/>
                  <a:gd name="connsiteY2" fmla="*/ 1079538 h 1380816"/>
                  <a:gd name="connsiteX3" fmla="*/ 14748 w 1904039"/>
                  <a:gd name="connsiteY3" fmla="*/ 1380816 h 1380816"/>
                  <a:gd name="connsiteX4" fmla="*/ 0 w 1904039"/>
                  <a:gd name="connsiteY4" fmla="*/ 296013 h 1380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039" h="1380816">
                    <a:moveTo>
                      <a:pt x="0" y="296013"/>
                    </a:moveTo>
                    <a:lnTo>
                      <a:pt x="1846045" y="0"/>
                    </a:lnTo>
                    <a:lnTo>
                      <a:pt x="1904039" y="1079538"/>
                    </a:lnTo>
                    <a:lnTo>
                      <a:pt x="14748" y="1380816"/>
                    </a:lnTo>
                    <a:lnTo>
                      <a:pt x="0" y="296013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3" name="Rectángulo 14"/>
              <p:cNvSpPr/>
              <p:nvPr/>
            </p:nvSpPr>
            <p:spPr>
              <a:xfrm>
                <a:off x="2598971" y="2357505"/>
                <a:ext cx="1826927" cy="1047075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791" h="1420841">
                    <a:moveTo>
                      <a:pt x="0" y="436103"/>
                    </a:moveTo>
                    <a:lnTo>
                      <a:pt x="1830795" y="0"/>
                    </a:lnTo>
                    <a:lnTo>
                      <a:pt x="1888791" y="1119563"/>
                    </a:lnTo>
                    <a:lnTo>
                      <a:pt x="45243" y="1420841"/>
                    </a:lnTo>
                    <a:lnTo>
                      <a:pt x="0" y="436103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4" name="Rectángulo 14"/>
              <p:cNvSpPr/>
              <p:nvPr/>
            </p:nvSpPr>
            <p:spPr>
              <a:xfrm>
                <a:off x="2571344" y="1698573"/>
                <a:ext cx="1812179" cy="973334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  <a:gd name="connsiteX0" fmla="*/ 0 w 1888791"/>
                  <a:gd name="connsiteY0" fmla="*/ 716286 h 1701024"/>
                  <a:gd name="connsiteX1" fmla="*/ 1830795 w 1888791"/>
                  <a:gd name="connsiteY1" fmla="*/ 0 h 1701024"/>
                  <a:gd name="connsiteX2" fmla="*/ 1888791 w 1888791"/>
                  <a:gd name="connsiteY2" fmla="*/ 1399746 h 1701024"/>
                  <a:gd name="connsiteX3" fmla="*/ 45243 w 1888791"/>
                  <a:gd name="connsiteY3" fmla="*/ 1701024 h 1701024"/>
                  <a:gd name="connsiteX4" fmla="*/ 0 w 1888791"/>
                  <a:gd name="connsiteY4" fmla="*/ 716286 h 1701024"/>
                  <a:gd name="connsiteX0" fmla="*/ 0 w 1873544"/>
                  <a:gd name="connsiteY0" fmla="*/ 716286 h 1701024"/>
                  <a:gd name="connsiteX1" fmla="*/ 1830795 w 1873544"/>
                  <a:gd name="connsiteY1" fmla="*/ 0 h 1701024"/>
                  <a:gd name="connsiteX2" fmla="*/ 1873544 w 1873544"/>
                  <a:gd name="connsiteY2" fmla="*/ 1019498 h 1701024"/>
                  <a:gd name="connsiteX3" fmla="*/ 45243 w 1873544"/>
                  <a:gd name="connsiteY3" fmla="*/ 1701024 h 1701024"/>
                  <a:gd name="connsiteX4" fmla="*/ 0 w 1873544"/>
                  <a:gd name="connsiteY4" fmla="*/ 716286 h 1701024"/>
                  <a:gd name="connsiteX0" fmla="*/ 0 w 1873544"/>
                  <a:gd name="connsiteY0" fmla="*/ 716286 h 1440855"/>
                  <a:gd name="connsiteX1" fmla="*/ 1830795 w 1873544"/>
                  <a:gd name="connsiteY1" fmla="*/ 0 h 1440855"/>
                  <a:gd name="connsiteX2" fmla="*/ 1873544 w 1873544"/>
                  <a:gd name="connsiteY2" fmla="*/ 1019498 h 1440855"/>
                  <a:gd name="connsiteX3" fmla="*/ 45243 w 1873544"/>
                  <a:gd name="connsiteY3" fmla="*/ 1440855 h 1440855"/>
                  <a:gd name="connsiteX4" fmla="*/ 0 w 1873544"/>
                  <a:gd name="connsiteY4" fmla="*/ 716286 h 1440855"/>
                  <a:gd name="connsiteX0" fmla="*/ 0 w 1873544"/>
                  <a:gd name="connsiteY0" fmla="*/ 656247 h 1380816"/>
                  <a:gd name="connsiteX1" fmla="*/ 1861291 w 1873544"/>
                  <a:gd name="connsiteY1" fmla="*/ 0 h 1380816"/>
                  <a:gd name="connsiteX2" fmla="*/ 1873544 w 1873544"/>
                  <a:gd name="connsiteY2" fmla="*/ 959459 h 1380816"/>
                  <a:gd name="connsiteX3" fmla="*/ 45243 w 1873544"/>
                  <a:gd name="connsiteY3" fmla="*/ 1380816 h 1380816"/>
                  <a:gd name="connsiteX4" fmla="*/ 0 w 1873544"/>
                  <a:gd name="connsiteY4" fmla="*/ 656247 h 1380816"/>
                  <a:gd name="connsiteX0" fmla="*/ 0 w 1873544"/>
                  <a:gd name="connsiteY0" fmla="*/ 516156 h 1240725"/>
                  <a:gd name="connsiteX1" fmla="*/ 1861291 w 1873544"/>
                  <a:gd name="connsiteY1" fmla="*/ 0 h 1240725"/>
                  <a:gd name="connsiteX2" fmla="*/ 1873544 w 1873544"/>
                  <a:gd name="connsiteY2" fmla="*/ 819368 h 1240725"/>
                  <a:gd name="connsiteX3" fmla="*/ 45243 w 1873544"/>
                  <a:gd name="connsiteY3" fmla="*/ 1240725 h 1240725"/>
                  <a:gd name="connsiteX4" fmla="*/ 0 w 1873544"/>
                  <a:gd name="connsiteY4" fmla="*/ 516156 h 1240725"/>
                  <a:gd name="connsiteX0" fmla="*/ 0 w 1873544"/>
                  <a:gd name="connsiteY0" fmla="*/ 596209 h 1320778"/>
                  <a:gd name="connsiteX1" fmla="*/ 1861291 w 1873544"/>
                  <a:gd name="connsiteY1" fmla="*/ 0 h 1320778"/>
                  <a:gd name="connsiteX2" fmla="*/ 1873544 w 1873544"/>
                  <a:gd name="connsiteY2" fmla="*/ 899421 h 1320778"/>
                  <a:gd name="connsiteX3" fmla="*/ 45243 w 1873544"/>
                  <a:gd name="connsiteY3" fmla="*/ 1320778 h 1320778"/>
                  <a:gd name="connsiteX4" fmla="*/ 0 w 1873544"/>
                  <a:gd name="connsiteY4" fmla="*/ 596209 h 1320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3544" h="1320778">
                    <a:moveTo>
                      <a:pt x="0" y="596209"/>
                    </a:moveTo>
                    <a:lnTo>
                      <a:pt x="1861291" y="0"/>
                    </a:lnTo>
                    <a:lnTo>
                      <a:pt x="1873544" y="899421"/>
                    </a:lnTo>
                    <a:lnTo>
                      <a:pt x="45243" y="1320778"/>
                    </a:lnTo>
                    <a:lnTo>
                      <a:pt x="0" y="596209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5" name="Rectángulo 14"/>
              <p:cNvSpPr/>
              <p:nvPr/>
            </p:nvSpPr>
            <p:spPr>
              <a:xfrm>
                <a:off x="2679152" y="4802736"/>
                <a:ext cx="3230921" cy="1002831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  <a:gd name="connsiteX0" fmla="*/ 0 w 1888791"/>
                  <a:gd name="connsiteY0" fmla="*/ 716286 h 1701024"/>
                  <a:gd name="connsiteX1" fmla="*/ 1830795 w 1888791"/>
                  <a:gd name="connsiteY1" fmla="*/ 0 h 1701024"/>
                  <a:gd name="connsiteX2" fmla="*/ 1888791 w 1888791"/>
                  <a:gd name="connsiteY2" fmla="*/ 1399746 h 1701024"/>
                  <a:gd name="connsiteX3" fmla="*/ 45243 w 1888791"/>
                  <a:gd name="connsiteY3" fmla="*/ 1701024 h 1701024"/>
                  <a:gd name="connsiteX4" fmla="*/ 0 w 1888791"/>
                  <a:gd name="connsiteY4" fmla="*/ 716286 h 1701024"/>
                  <a:gd name="connsiteX0" fmla="*/ 0 w 1873544"/>
                  <a:gd name="connsiteY0" fmla="*/ 716286 h 1701024"/>
                  <a:gd name="connsiteX1" fmla="*/ 1830795 w 1873544"/>
                  <a:gd name="connsiteY1" fmla="*/ 0 h 1701024"/>
                  <a:gd name="connsiteX2" fmla="*/ 1873544 w 1873544"/>
                  <a:gd name="connsiteY2" fmla="*/ 1019498 h 1701024"/>
                  <a:gd name="connsiteX3" fmla="*/ 45243 w 1873544"/>
                  <a:gd name="connsiteY3" fmla="*/ 1701024 h 1701024"/>
                  <a:gd name="connsiteX4" fmla="*/ 0 w 1873544"/>
                  <a:gd name="connsiteY4" fmla="*/ 716286 h 1701024"/>
                  <a:gd name="connsiteX0" fmla="*/ 0 w 1873544"/>
                  <a:gd name="connsiteY0" fmla="*/ 716286 h 1440855"/>
                  <a:gd name="connsiteX1" fmla="*/ 1830795 w 1873544"/>
                  <a:gd name="connsiteY1" fmla="*/ 0 h 1440855"/>
                  <a:gd name="connsiteX2" fmla="*/ 1873544 w 1873544"/>
                  <a:gd name="connsiteY2" fmla="*/ 1019498 h 1440855"/>
                  <a:gd name="connsiteX3" fmla="*/ 45243 w 1873544"/>
                  <a:gd name="connsiteY3" fmla="*/ 1440855 h 1440855"/>
                  <a:gd name="connsiteX4" fmla="*/ 0 w 1873544"/>
                  <a:gd name="connsiteY4" fmla="*/ 716286 h 1440855"/>
                  <a:gd name="connsiteX0" fmla="*/ 0 w 3325080"/>
                  <a:gd name="connsiteY0" fmla="*/ 616221 h 1340790"/>
                  <a:gd name="connsiteX1" fmla="*/ 3325080 w 3325080"/>
                  <a:gd name="connsiteY1" fmla="*/ 0 h 1340790"/>
                  <a:gd name="connsiteX2" fmla="*/ 1873544 w 3325080"/>
                  <a:gd name="connsiteY2" fmla="*/ 919433 h 1340790"/>
                  <a:gd name="connsiteX3" fmla="*/ 45243 w 3325080"/>
                  <a:gd name="connsiteY3" fmla="*/ 1340790 h 1340790"/>
                  <a:gd name="connsiteX4" fmla="*/ 0 w 3325080"/>
                  <a:gd name="connsiteY4" fmla="*/ 616221 h 1340790"/>
                  <a:gd name="connsiteX0" fmla="*/ 0 w 3413573"/>
                  <a:gd name="connsiteY0" fmla="*/ 616221 h 1340790"/>
                  <a:gd name="connsiteX1" fmla="*/ 3325080 w 3413573"/>
                  <a:gd name="connsiteY1" fmla="*/ 0 h 1340790"/>
                  <a:gd name="connsiteX2" fmla="*/ 3413573 w 3413573"/>
                  <a:gd name="connsiteY2" fmla="*/ 739316 h 1340790"/>
                  <a:gd name="connsiteX3" fmla="*/ 45243 w 3413573"/>
                  <a:gd name="connsiteY3" fmla="*/ 1340790 h 1340790"/>
                  <a:gd name="connsiteX4" fmla="*/ 0 w 3413573"/>
                  <a:gd name="connsiteY4" fmla="*/ 616221 h 1340790"/>
                  <a:gd name="connsiteX0" fmla="*/ 0 w 3383077"/>
                  <a:gd name="connsiteY0" fmla="*/ 616221 h 1340790"/>
                  <a:gd name="connsiteX1" fmla="*/ 3294584 w 3383077"/>
                  <a:gd name="connsiteY1" fmla="*/ 0 h 1340790"/>
                  <a:gd name="connsiteX2" fmla="*/ 3383077 w 3383077"/>
                  <a:gd name="connsiteY2" fmla="*/ 739316 h 1340790"/>
                  <a:gd name="connsiteX3" fmla="*/ 14747 w 3383077"/>
                  <a:gd name="connsiteY3" fmla="*/ 1340790 h 1340790"/>
                  <a:gd name="connsiteX4" fmla="*/ 0 w 3383077"/>
                  <a:gd name="connsiteY4" fmla="*/ 616221 h 1340790"/>
                  <a:gd name="connsiteX0" fmla="*/ 0 w 3401320"/>
                  <a:gd name="connsiteY0" fmla="*/ 636235 h 1360804"/>
                  <a:gd name="connsiteX1" fmla="*/ 3401320 w 3401320"/>
                  <a:gd name="connsiteY1" fmla="*/ 0 h 1360804"/>
                  <a:gd name="connsiteX2" fmla="*/ 3383077 w 3401320"/>
                  <a:gd name="connsiteY2" fmla="*/ 759330 h 1360804"/>
                  <a:gd name="connsiteX3" fmla="*/ 14747 w 3401320"/>
                  <a:gd name="connsiteY3" fmla="*/ 1360804 h 1360804"/>
                  <a:gd name="connsiteX4" fmla="*/ 0 w 3401320"/>
                  <a:gd name="connsiteY4" fmla="*/ 636235 h 1360804"/>
                  <a:gd name="connsiteX0" fmla="*/ 0 w 3383077"/>
                  <a:gd name="connsiteY0" fmla="*/ 636235 h 1360804"/>
                  <a:gd name="connsiteX1" fmla="*/ 3340328 w 3383077"/>
                  <a:gd name="connsiteY1" fmla="*/ 0 h 1360804"/>
                  <a:gd name="connsiteX2" fmla="*/ 3383077 w 3383077"/>
                  <a:gd name="connsiteY2" fmla="*/ 759330 h 1360804"/>
                  <a:gd name="connsiteX3" fmla="*/ 14747 w 3383077"/>
                  <a:gd name="connsiteY3" fmla="*/ 1360804 h 1360804"/>
                  <a:gd name="connsiteX4" fmla="*/ 0 w 3383077"/>
                  <a:gd name="connsiteY4" fmla="*/ 636235 h 1360804"/>
                  <a:gd name="connsiteX0" fmla="*/ 0 w 3340328"/>
                  <a:gd name="connsiteY0" fmla="*/ 636235 h 1360804"/>
                  <a:gd name="connsiteX1" fmla="*/ 3340328 w 3340328"/>
                  <a:gd name="connsiteY1" fmla="*/ 0 h 1360804"/>
                  <a:gd name="connsiteX2" fmla="*/ 3322085 w 3340328"/>
                  <a:gd name="connsiteY2" fmla="*/ 759330 h 1360804"/>
                  <a:gd name="connsiteX3" fmla="*/ 14747 w 3340328"/>
                  <a:gd name="connsiteY3" fmla="*/ 1360804 h 1360804"/>
                  <a:gd name="connsiteX4" fmla="*/ 0 w 3340328"/>
                  <a:gd name="connsiteY4" fmla="*/ 636235 h 1360804"/>
                  <a:gd name="connsiteX0" fmla="*/ 0 w 3383076"/>
                  <a:gd name="connsiteY0" fmla="*/ 636235 h 1360804"/>
                  <a:gd name="connsiteX1" fmla="*/ 3340328 w 3383076"/>
                  <a:gd name="connsiteY1" fmla="*/ 0 h 1360804"/>
                  <a:gd name="connsiteX2" fmla="*/ 3383076 w 3383076"/>
                  <a:gd name="connsiteY2" fmla="*/ 759330 h 1360804"/>
                  <a:gd name="connsiteX3" fmla="*/ 14747 w 3383076"/>
                  <a:gd name="connsiteY3" fmla="*/ 1360804 h 1360804"/>
                  <a:gd name="connsiteX4" fmla="*/ 0 w 3383076"/>
                  <a:gd name="connsiteY4" fmla="*/ 636235 h 1360804"/>
                  <a:gd name="connsiteX0" fmla="*/ 0 w 3340328"/>
                  <a:gd name="connsiteY0" fmla="*/ 636235 h 1360804"/>
                  <a:gd name="connsiteX1" fmla="*/ 3340328 w 3340328"/>
                  <a:gd name="connsiteY1" fmla="*/ 0 h 1360804"/>
                  <a:gd name="connsiteX2" fmla="*/ 3337333 w 3340328"/>
                  <a:gd name="connsiteY2" fmla="*/ 759330 h 1360804"/>
                  <a:gd name="connsiteX3" fmla="*/ 14747 w 3340328"/>
                  <a:gd name="connsiteY3" fmla="*/ 1360804 h 1360804"/>
                  <a:gd name="connsiteX4" fmla="*/ 0 w 3340328"/>
                  <a:gd name="connsiteY4" fmla="*/ 636235 h 1360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0328" h="1360804">
                    <a:moveTo>
                      <a:pt x="0" y="636235"/>
                    </a:moveTo>
                    <a:lnTo>
                      <a:pt x="3340328" y="0"/>
                    </a:lnTo>
                    <a:cubicBezTo>
                      <a:pt x="3339330" y="253110"/>
                      <a:pt x="3338331" y="506220"/>
                      <a:pt x="3337333" y="759330"/>
                    </a:cubicBezTo>
                    <a:lnTo>
                      <a:pt x="14747" y="1360804"/>
                    </a:lnTo>
                    <a:lnTo>
                      <a:pt x="0" y="636235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86" name="Conector recto 85"/>
              <p:cNvCxnSpPr>
                <a:stCxn id="84" idx="0"/>
                <a:endCxn id="85" idx="3"/>
              </p:cNvCxnSpPr>
              <p:nvPr/>
            </p:nvCxnSpPr>
            <p:spPr>
              <a:xfrm>
                <a:off x="2571344" y="2137943"/>
                <a:ext cx="122072" cy="3667624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ángulo 14"/>
              <p:cNvSpPr/>
              <p:nvPr/>
            </p:nvSpPr>
            <p:spPr>
              <a:xfrm>
                <a:off x="4374167" y="2044369"/>
                <a:ext cx="1465725" cy="1160621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  <a:gd name="connsiteX0" fmla="*/ 0 w 1888791"/>
                  <a:gd name="connsiteY0" fmla="*/ 270300 h 1255038"/>
                  <a:gd name="connsiteX1" fmla="*/ 1849799 w 1888791"/>
                  <a:gd name="connsiteY1" fmla="*/ 0 h 1255038"/>
                  <a:gd name="connsiteX2" fmla="*/ 1888791 w 1888791"/>
                  <a:gd name="connsiteY2" fmla="*/ 953760 h 1255038"/>
                  <a:gd name="connsiteX3" fmla="*/ 45243 w 1888791"/>
                  <a:gd name="connsiteY3" fmla="*/ 1255038 h 1255038"/>
                  <a:gd name="connsiteX4" fmla="*/ 0 w 1888791"/>
                  <a:gd name="connsiteY4" fmla="*/ 270300 h 1255038"/>
                  <a:gd name="connsiteX0" fmla="*/ 0 w 1888791"/>
                  <a:gd name="connsiteY0" fmla="*/ 320041 h 1304779"/>
                  <a:gd name="connsiteX1" fmla="*/ 1811790 w 1888791"/>
                  <a:gd name="connsiteY1" fmla="*/ 0 h 1304779"/>
                  <a:gd name="connsiteX2" fmla="*/ 1888791 w 1888791"/>
                  <a:gd name="connsiteY2" fmla="*/ 1003501 h 1304779"/>
                  <a:gd name="connsiteX3" fmla="*/ 45243 w 1888791"/>
                  <a:gd name="connsiteY3" fmla="*/ 1304779 h 1304779"/>
                  <a:gd name="connsiteX4" fmla="*/ 0 w 1888791"/>
                  <a:gd name="connsiteY4" fmla="*/ 320041 h 1304779"/>
                  <a:gd name="connsiteX0" fmla="*/ 0 w 1888791"/>
                  <a:gd name="connsiteY0" fmla="*/ 320041 h 1304779"/>
                  <a:gd name="connsiteX1" fmla="*/ 1868805 w 1888791"/>
                  <a:gd name="connsiteY1" fmla="*/ 0 h 1304779"/>
                  <a:gd name="connsiteX2" fmla="*/ 1888791 w 1888791"/>
                  <a:gd name="connsiteY2" fmla="*/ 1003501 h 1304779"/>
                  <a:gd name="connsiteX3" fmla="*/ 45243 w 1888791"/>
                  <a:gd name="connsiteY3" fmla="*/ 1304779 h 1304779"/>
                  <a:gd name="connsiteX4" fmla="*/ 0 w 1888791"/>
                  <a:gd name="connsiteY4" fmla="*/ 320041 h 130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8791" h="1304779">
                    <a:moveTo>
                      <a:pt x="0" y="320041"/>
                    </a:moveTo>
                    <a:lnTo>
                      <a:pt x="1868805" y="0"/>
                    </a:lnTo>
                    <a:lnTo>
                      <a:pt x="1888791" y="1003501"/>
                    </a:lnTo>
                    <a:lnTo>
                      <a:pt x="45243" y="1304779"/>
                    </a:lnTo>
                    <a:lnTo>
                      <a:pt x="0" y="320041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88" name="Rectángulo 14"/>
              <p:cNvSpPr/>
              <p:nvPr/>
            </p:nvSpPr>
            <p:spPr>
              <a:xfrm>
                <a:off x="4420188" y="2940564"/>
                <a:ext cx="1462712" cy="1037351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96013 h 1380816"/>
                  <a:gd name="connsiteX1" fmla="*/ 1846045 w 1858296"/>
                  <a:gd name="connsiteY1" fmla="*/ 0 h 1380816"/>
                  <a:gd name="connsiteX2" fmla="*/ 1858296 w 1858296"/>
                  <a:gd name="connsiteY2" fmla="*/ 1079538 h 1380816"/>
                  <a:gd name="connsiteX3" fmla="*/ 14748 w 1858296"/>
                  <a:gd name="connsiteY3" fmla="*/ 1380816 h 1380816"/>
                  <a:gd name="connsiteX4" fmla="*/ 0 w 1858296"/>
                  <a:gd name="connsiteY4" fmla="*/ 296013 h 1380816"/>
                  <a:gd name="connsiteX0" fmla="*/ 0 w 1904039"/>
                  <a:gd name="connsiteY0" fmla="*/ 296013 h 1380816"/>
                  <a:gd name="connsiteX1" fmla="*/ 1846045 w 1904039"/>
                  <a:gd name="connsiteY1" fmla="*/ 0 h 1380816"/>
                  <a:gd name="connsiteX2" fmla="*/ 1904039 w 1904039"/>
                  <a:gd name="connsiteY2" fmla="*/ 1079538 h 1380816"/>
                  <a:gd name="connsiteX3" fmla="*/ 14748 w 1904039"/>
                  <a:gd name="connsiteY3" fmla="*/ 1380816 h 1380816"/>
                  <a:gd name="connsiteX4" fmla="*/ 0 w 1904039"/>
                  <a:gd name="connsiteY4" fmla="*/ 296013 h 1380816"/>
                  <a:gd name="connsiteX0" fmla="*/ 0 w 1904039"/>
                  <a:gd name="connsiteY0" fmla="*/ 416091 h 1500894"/>
                  <a:gd name="connsiteX1" fmla="*/ 1525841 w 1904039"/>
                  <a:gd name="connsiteY1" fmla="*/ 0 h 1500894"/>
                  <a:gd name="connsiteX2" fmla="*/ 1904039 w 1904039"/>
                  <a:gd name="connsiteY2" fmla="*/ 1199616 h 1500894"/>
                  <a:gd name="connsiteX3" fmla="*/ 14748 w 1904039"/>
                  <a:gd name="connsiteY3" fmla="*/ 1500894 h 1500894"/>
                  <a:gd name="connsiteX4" fmla="*/ 0 w 1904039"/>
                  <a:gd name="connsiteY4" fmla="*/ 416091 h 1500894"/>
                  <a:gd name="connsiteX0" fmla="*/ 0 w 1525841"/>
                  <a:gd name="connsiteY0" fmla="*/ 416091 h 1500894"/>
                  <a:gd name="connsiteX1" fmla="*/ 1525841 w 1525841"/>
                  <a:gd name="connsiteY1" fmla="*/ 0 h 1500894"/>
                  <a:gd name="connsiteX2" fmla="*/ 1461853 w 1525841"/>
                  <a:gd name="connsiteY2" fmla="*/ 1179603 h 1500894"/>
                  <a:gd name="connsiteX3" fmla="*/ 14748 w 1525841"/>
                  <a:gd name="connsiteY3" fmla="*/ 1500894 h 1500894"/>
                  <a:gd name="connsiteX4" fmla="*/ 0 w 1525841"/>
                  <a:gd name="connsiteY4" fmla="*/ 416091 h 1500894"/>
                  <a:gd name="connsiteX0" fmla="*/ 0 w 1461853"/>
                  <a:gd name="connsiteY0" fmla="*/ 396079 h 1480882"/>
                  <a:gd name="connsiteX1" fmla="*/ 1449602 w 1461853"/>
                  <a:gd name="connsiteY1" fmla="*/ 0 h 1480882"/>
                  <a:gd name="connsiteX2" fmla="*/ 1461853 w 1461853"/>
                  <a:gd name="connsiteY2" fmla="*/ 1159591 h 1480882"/>
                  <a:gd name="connsiteX3" fmla="*/ 14748 w 1461853"/>
                  <a:gd name="connsiteY3" fmla="*/ 1480882 h 1480882"/>
                  <a:gd name="connsiteX4" fmla="*/ 0 w 1461853"/>
                  <a:gd name="connsiteY4" fmla="*/ 396079 h 1480882"/>
                  <a:gd name="connsiteX0" fmla="*/ 0 w 1495345"/>
                  <a:gd name="connsiteY0" fmla="*/ 356053 h 1440856"/>
                  <a:gd name="connsiteX1" fmla="*/ 1495345 w 1495345"/>
                  <a:gd name="connsiteY1" fmla="*/ 0 h 1440856"/>
                  <a:gd name="connsiteX2" fmla="*/ 1461853 w 1495345"/>
                  <a:gd name="connsiteY2" fmla="*/ 1119565 h 1440856"/>
                  <a:gd name="connsiteX3" fmla="*/ 14748 w 1495345"/>
                  <a:gd name="connsiteY3" fmla="*/ 1440856 h 1440856"/>
                  <a:gd name="connsiteX4" fmla="*/ 0 w 1495345"/>
                  <a:gd name="connsiteY4" fmla="*/ 356053 h 1440856"/>
                  <a:gd name="connsiteX0" fmla="*/ 0 w 1480098"/>
                  <a:gd name="connsiteY0" fmla="*/ 416092 h 1500895"/>
                  <a:gd name="connsiteX1" fmla="*/ 1480098 w 1480098"/>
                  <a:gd name="connsiteY1" fmla="*/ 0 h 1500895"/>
                  <a:gd name="connsiteX2" fmla="*/ 1461853 w 1480098"/>
                  <a:gd name="connsiteY2" fmla="*/ 1179604 h 1500895"/>
                  <a:gd name="connsiteX3" fmla="*/ 14748 w 1480098"/>
                  <a:gd name="connsiteY3" fmla="*/ 1500895 h 1500895"/>
                  <a:gd name="connsiteX4" fmla="*/ 0 w 1480098"/>
                  <a:gd name="connsiteY4" fmla="*/ 416092 h 1500895"/>
                  <a:gd name="connsiteX0" fmla="*/ 0 w 1480098"/>
                  <a:gd name="connsiteY0" fmla="*/ 416092 h 1460869"/>
                  <a:gd name="connsiteX1" fmla="*/ 1480098 w 1480098"/>
                  <a:gd name="connsiteY1" fmla="*/ 0 h 1460869"/>
                  <a:gd name="connsiteX2" fmla="*/ 1461853 w 1480098"/>
                  <a:gd name="connsiteY2" fmla="*/ 1179604 h 1460869"/>
                  <a:gd name="connsiteX3" fmla="*/ 29996 w 1480098"/>
                  <a:gd name="connsiteY3" fmla="*/ 1460869 h 1460869"/>
                  <a:gd name="connsiteX4" fmla="*/ 0 w 1480098"/>
                  <a:gd name="connsiteY4" fmla="*/ 416092 h 1460869"/>
                  <a:gd name="connsiteX0" fmla="*/ 0 w 1522845"/>
                  <a:gd name="connsiteY0" fmla="*/ 416092 h 1460869"/>
                  <a:gd name="connsiteX1" fmla="*/ 1480098 w 1522845"/>
                  <a:gd name="connsiteY1" fmla="*/ 0 h 1460869"/>
                  <a:gd name="connsiteX2" fmla="*/ 1522845 w 1522845"/>
                  <a:gd name="connsiteY2" fmla="*/ 1259656 h 1460869"/>
                  <a:gd name="connsiteX3" fmla="*/ 29996 w 1522845"/>
                  <a:gd name="connsiteY3" fmla="*/ 1460869 h 1460869"/>
                  <a:gd name="connsiteX4" fmla="*/ 0 w 1522845"/>
                  <a:gd name="connsiteY4" fmla="*/ 416092 h 1460869"/>
                  <a:gd name="connsiteX0" fmla="*/ 0 w 1522845"/>
                  <a:gd name="connsiteY0" fmla="*/ 356053 h 1400830"/>
                  <a:gd name="connsiteX1" fmla="*/ 1495346 w 1522845"/>
                  <a:gd name="connsiteY1" fmla="*/ 0 h 1400830"/>
                  <a:gd name="connsiteX2" fmla="*/ 1522845 w 1522845"/>
                  <a:gd name="connsiteY2" fmla="*/ 1199617 h 1400830"/>
                  <a:gd name="connsiteX3" fmla="*/ 29996 w 1522845"/>
                  <a:gd name="connsiteY3" fmla="*/ 1400830 h 1400830"/>
                  <a:gd name="connsiteX4" fmla="*/ 0 w 1522845"/>
                  <a:gd name="connsiteY4" fmla="*/ 356053 h 1400830"/>
                  <a:gd name="connsiteX0" fmla="*/ 0 w 1527392"/>
                  <a:gd name="connsiteY0" fmla="*/ 356053 h 1400830"/>
                  <a:gd name="connsiteX1" fmla="*/ 1527392 w 1527392"/>
                  <a:gd name="connsiteY1" fmla="*/ 0 h 1400830"/>
                  <a:gd name="connsiteX2" fmla="*/ 1522845 w 1527392"/>
                  <a:gd name="connsiteY2" fmla="*/ 1199617 h 1400830"/>
                  <a:gd name="connsiteX3" fmla="*/ 29996 w 1527392"/>
                  <a:gd name="connsiteY3" fmla="*/ 1400830 h 1400830"/>
                  <a:gd name="connsiteX4" fmla="*/ 0 w 1527392"/>
                  <a:gd name="connsiteY4" fmla="*/ 356053 h 1400830"/>
                  <a:gd name="connsiteX0" fmla="*/ 0 w 1522956"/>
                  <a:gd name="connsiteY0" fmla="*/ 362870 h 1407647"/>
                  <a:gd name="connsiteX1" fmla="*/ 1511370 w 1522956"/>
                  <a:gd name="connsiteY1" fmla="*/ 0 h 1407647"/>
                  <a:gd name="connsiteX2" fmla="*/ 1522845 w 1522956"/>
                  <a:gd name="connsiteY2" fmla="*/ 1206434 h 1407647"/>
                  <a:gd name="connsiteX3" fmla="*/ 29996 w 1522956"/>
                  <a:gd name="connsiteY3" fmla="*/ 1407647 h 1407647"/>
                  <a:gd name="connsiteX4" fmla="*/ 0 w 1522956"/>
                  <a:gd name="connsiteY4" fmla="*/ 362870 h 1407647"/>
                  <a:gd name="connsiteX0" fmla="*/ 0 w 1554927"/>
                  <a:gd name="connsiteY0" fmla="*/ 362870 h 1407647"/>
                  <a:gd name="connsiteX1" fmla="*/ 1511370 w 1554927"/>
                  <a:gd name="connsiteY1" fmla="*/ 0 h 1407647"/>
                  <a:gd name="connsiteX2" fmla="*/ 1554891 w 1554927"/>
                  <a:gd name="connsiteY2" fmla="*/ 1192798 h 1407647"/>
                  <a:gd name="connsiteX3" fmla="*/ 29996 w 1554927"/>
                  <a:gd name="connsiteY3" fmla="*/ 1407647 h 1407647"/>
                  <a:gd name="connsiteX4" fmla="*/ 0 w 1554927"/>
                  <a:gd name="connsiteY4" fmla="*/ 362870 h 1407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4927" h="1407647">
                    <a:moveTo>
                      <a:pt x="0" y="362870"/>
                    </a:moveTo>
                    <a:lnTo>
                      <a:pt x="1511370" y="0"/>
                    </a:lnTo>
                    <a:cubicBezTo>
                      <a:pt x="1509854" y="399872"/>
                      <a:pt x="1556407" y="792926"/>
                      <a:pt x="1554891" y="1192798"/>
                    </a:cubicBezTo>
                    <a:lnTo>
                      <a:pt x="29996" y="1407647"/>
                    </a:lnTo>
                    <a:lnTo>
                      <a:pt x="0" y="36287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Rectángulo 14"/>
              <p:cNvSpPr/>
              <p:nvPr/>
            </p:nvSpPr>
            <p:spPr>
              <a:xfrm flipH="1">
                <a:off x="1277282" y="2916668"/>
                <a:ext cx="1338033" cy="1297798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96013 h 1380816"/>
                  <a:gd name="connsiteX1" fmla="*/ 1846045 w 1858296"/>
                  <a:gd name="connsiteY1" fmla="*/ 0 h 1380816"/>
                  <a:gd name="connsiteX2" fmla="*/ 1858296 w 1858296"/>
                  <a:gd name="connsiteY2" fmla="*/ 1079538 h 1380816"/>
                  <a:gd name="connsiteX3" fmla="*/ 14748 w 1858296"/>
                  <a:gd name="connsiteY3" fmla="*/ 1380816 h 1380816"/>
                  <a:gd name="connsiteX4" fmla="*/ 0 w 1858296"/>
                  <a:gd name="connsiteY4" fmla="*/ 296013 h 1380816"/>
                  <a:gd name="connsiteX0" fmla="*/ 0 w 1904039"/>
                  <a:gd name="connsiteY0" fmla="*/ 296013 h 1380816"/>
                  <a:gd name="connsiteX1" fmla="*/ 1846045 w 1904039"/>
                  <a:gd name="connsiteY1" fmla="*/ 0 h 1380816"/>
                  <a:gd name="connsiteX2" fmla="*/ 1904039 w 1904039"/>
                  <a:gd name="connsiteY2" fmla="*/ 1079538 h 1380816"/>
                  <a:gd name="connsiteX3" fmla="*/ 14748 w 1904039"/>
                  <a:gd name="connsiteY3" fmla="*/ 1380816 h 1380816"/>
                  <a:gd name="connsiteX4" fmla="*/ 0 w 1904039"/>
                  <a:gd name="connsiteY4" fmla="*/ 296013 h 1380816"/>
                  <a:gd name="connsiteX0" fmla="*/ 0 w 1904039"/>
                  <a:gd name="connsiteY0" fmla="*/ 656247 h 1741050"/>
                  <a:gd name="connsiteX1" fmla="*/ 1525842 w 1904039"/>
                  <a:gd name="connsiteY1" fmla="*/ 0 h 1741050"/>
                  <a:gd name="connsiteX2" fmla="*/ 1904039 w 1904039"/>
                  <a:gd name="connsiteY2" fmla="*/ 1439772 h 1741050"/>
                  <a:gd name="connsiteX3" fmla="*/ 14748 w 1904039"/>
                  <a:gd name="connsiteY3" fmla="*/ 1741050 h 1741050"/>
                  <a:gd name="connsiteX4" fmla="*/ 0 w 1904039"/>
                  <a:gd name="connsiteY4" fmla="*/ 656247 h 1741050"/>
                  <a:gd name="connsiteX0" fmla="*/ 107234 w 1889291"/>
                  <a:gd name="connsiteY0" fmla="*/ 636233 h 1741050"/>
                  <a:gd name="connsiteX1" fmla="*/ 1511094 w 1889291"/>
                  <a:gd name="connsiteY1" fmla="*/ 0 h 1741050"/>
                  <a:gd name="connsiteX2" fmla="*/ 1889291 w 1889291"/>
                  <a:gd name="connsiteY2" fmla="*/ 1439772 h 1741050"/>
                  <a:gd name="connsiteX3" fmla="*/ 0 w 1889291"/>
                  <a:gd name="connsiteY3" fmla="*/ 1741050 h 1741050"/>
                  <a:gd name="connsiteX4" fmla="*/ 107234 w 1889291"/>
                  <a:gd name="connsiteY4" fmla="*/ 636233 h 1741050"/>
                  <a:gd name="connsiteX0" fmla="*/ 499 w 1782556"/>
                  <a:gd name="connsiteY0" fmla="*/ 636233 h 1721036"/>
                  <a:gd name="connsiteX1" fmla="*/ 1404359 w 1782556"/>
                  <a:gd name="connsiteY1" fmla="*/ 0 h 1721036"/>
                  <a:gd name="connsiteX2" fmla="*/ 1782556 w 1782556"/>
                  <a:gd name="connsiteY2" fmla="*/ 1439772 h 1721036"/>
                  <a:gd name="connsiteX3" fmla="*/ 0 w 1782556"/>
                  <a:gd name="connsiteY3" fmla="*/ 1721036 h 1721036"/>
                  <a:gd name="connsiteX4" fmla="*/ 499 w 1782556"/>
                  <a:gd name="connsiteY4" fmla="*/ 636233 h 1721036"/>
                  <a:gd name="connsiteX0" fmla="*/ 499 w 1404359"/>
                  <a:gd name="connsiteY0" fmla="*/ 636233 h 1721036"/>
                  <a:gd name="connsiteX1" fmla="*/ 1404359 w 1404359"/>
                  <a:gd name="connsiteY1" fmla="*/ 0 h 1721036"/>
                  <a:gd name="connsiteX2" fmla="*/ 1386113 w 1404359"/>
                  <a:gd name="connsiteY2" fmla="*/ 1139578 h 1721036"/>
                  <a:gd name="connsiteX3" fmla="*/ 0 w 1404359"/>
                  <a:gd name="connsiteY3" fmla="*/ 1721036 h 1721036"/>
                  <a:gd name="connsiteX4" fmla="*/ 499 w 1404359"/>
                  <a:gd name="connsiteY4" fmla="*/ 636233 h 1721036"/>
                  <a:gd name="connsiteX0" fmla="*/ 15747 w 1404359"/>
                  <a:gd name="connsiteY0" fmla="*/ 716286 h 1721036"/>
                  <a:gd name="connsiteX1" fmla="*/ 1404359 w 1404359"/>
                  <a:gd name="connsiteY1" fmla="*/ 0 h 1721036"/>
                  <a:gd name="connsiteX2" fmla="*/ 1386113 w 1404359"/>
                  <a:gd name="connsiteY2" fmla="*/ 1139578 h 1721036"/>
                  <a:gd name="connsiteX3" fmla="*/ 0 w 1404359"/>
                  <a:gd name="connsiteY3" fmla="*/ 1721036 h 1721036"/>
                  <a:gd name="connsiteX4" fmla="*/ 15747 w 1404359"/>
                  <a:gd name="connsiteY4" fmla="*/ 716286 h 1721036"/>
                  <a:gd name="connsiteX0" fmla="*/ 15747 w 1404359"/>
                  <a:gd name="connsiteY0" fmla="*/ 716286 h 1721036"/>
                  <a:gd name="connsiteX1" fmla="*/ 1404359 w 1404359"/>
                  <a:gd name="connsiteY1" fmla="*/ 0 h 1721036"/>
                  <a:gd name="connsiteX2" fmla="*/ 1386113 w 1404359"/>
                  <a:gd name="connsiteY2" fmla="*/ 1079539 h 1721036"/>
                  <a:gd name="connsiteX3" fmla="*/ 0 w 1404359"/>
                  <a:gd name="connsiteY3" fmla="*/ 1721036 h 1721036"/>
                  <a:gd name="connsiteX4" fmla="*/ 15747 w 1404359"/>
                  <a:gd name="connsiteY4" fmla="*/ 716286 h 1721036"/>
                  <a:gd name="connsiteX0" fmla="*/ 15747 w 1404359"/>
                  <a:gd name="connsiteY0" fmla="*/ 716286 h 1761062"/>
                  <a:gd name="connsiteX1" fmla="*/ 1404359 w 1404359"/>
                  <a:gd name="connsiteY1" fmla="*/ 0 h 1761062"/>
                  <a:gd name="connsiteX2" fmla="*/ 1386113 w 1404359"/>
                  <a:gd name="connsiteY2" fmla="*/ 1079539 h 1761062"/>
                  <a:gd name="connsiteX3" fmla="*/ 0 w 1404359"/>
                  <a:gd name="connsiteY3" fmla="*/ 1761062 h 1761062"/>
                  <a:gd name="connsiteX4" fmla="*/ 15747 w 1404359"/>
                  <a:gd name="connsiteY4" fmla="*/ 716286 h 176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359" h="1761062">
                    <a:moveTo>
                      <a:pt x="15747" y="716286"/>
                    </a:moveTo>
                    <a:lnTo>
                      <a:pt x="1404359" y="0"/>
                    </a:lnTo>
                    <a:lnTo>
                      <a:pt x="1386113" y="1079539"/>
                    </a:lnTo>
                    <a:lnTo>
                      <a:pt x="0" y="1761062"/>
                    </a:lnTo>
                    <a:cubicBezTo>
                      <a:pt x="166" y="1399461"/>
                      <a:pt x="15581" y="1077887"/>
                      <a:pt x="15747" y="716286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1" name="Rectángulo 14"/>
              <p:cNvSpPr/>
              <p:nvPr/>
            </p:nvSpPr>
            <p:spPr>
              <a:xfrm flipH="1">
                <a:off x="1259873" y="2108445"/>
                <a:ext cx="1354959" cy="1315804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  <a:gd name="connsiteX0" fmla="*/ 111322 w 1843548"/>
                  <a:gd name="connsiteY0" fmla="*/ 669529 h 1420841"/>
                  <a:gd name="connsiteX1" fmla="*/ 1785552 w 1843548"/>
                  <a:gd name="connsiteY1" fmla="*/ 0 h 1420841"/>
                  <a:gd name="connsiteX2" fmla="*/ 1843548 w 1843548"/>
                  <a:gd name="connsiteY2" fmla="*/ 1119563 h 1420841"/>
                  <a:gd name="connsiteX3" fmla="*/ 0 w 1843548"/>
                  <a:gd name="connsiteY3" fmla="*/ 1420841 h 1420841"/>
                  <a:gd name="connsiteX4" fmla="*/ 111322 w 1843548"/>
                  <a:gd name="connsiteY4" fmla="*/ 669529 h 1420841"/>
                  <a:gd name="connsiteX0" fmla="*/ 0 w 1732226"/>
                  <a:gd name="connsiteY0" fmla="*/ 669529 h 1387494"/>
                  <a:gd name="connsiteX1" fmla="*/ 1674230 w 1732226"/>
                  <a:gd name="connsiteY1" fmla="*/ 0 h 1387494"/>
                  <a:gd name="connsiteX2" fmla="*/ 1732226 w 1732226"/>
                  <a:gd name="connsiteY2" fmla="*/ 1119563 h 1387494"/>
                  <a:gd name="connsiteX3" fmla="*/ 27846 w 1732226"/>
                  <a:gd name="connsiteY3" fmla="*/ 1387494 h 1387494"/>
                  <a:gd name="connsiteX4" fmla="*/ 0 w 1732226"/>
                  <a:gd name="connsiteY4" fmla="*/ 669529 h 1387494"/>
                  <a:gd name="connsiteX0" fmla="*/ 0 w 1674230"/>
                  <a:gd name="connsiteY0" fmla="*/ 669529 h 1387494"/>
                  <a:gd name="connsiteX1" fmla="*/ 1674230 w 1674230"/>
                  <a:gd name="connsiteY1" fmla="*/ 0 h 1387494"/>
                  <a:gd name="connsiteX2" fmla="*/ 1662643 w 1674230"/>
                  <a:gd name="connsiteY2" fmla="*/ 869464 h 1387494"/>
                  <a:gd name="connsiteX3" fmla="*/ 27846 w 1674230"/>
                  <a:gd name="connsiteY3" fmla="*/ 1387494 h 1387494"/>
                  <a:gd name="connsiteX4" fmla="*/ 0 w 1674230"/>
                  <a:gd name="connsiteY4" fmla="*/ 669529 h 1387494"/>
                  <a:gd name="connsiteX0" fmla="*/ 0 w 1662642"/>
                  <a:gd name="connsiteY0" fmla="*/ 702876 h 1420841"/>
                  <a:gd name="connsiteX1" fmla="*/ 1656833 w 1662642"/>
                  <a:gd name="connsiteY1" fmla="*/ 0 h 1420841"/>
                  <a:gd name="connsiteX2" fmla="*/ 1662643 w 1662642"/>
                  <a:gd name="connsiteY2" fmla="*/ 902811 h 1420841"/>
                  <a:gd name="connsiteX3" fmla="*/ 27846 w 1662642"/>
                  <a:gd name="connsiteY3" fmla="*/ 1420841 h 1420841"/>
                  <a:gd name="connsiteX4" fmla="*/ 0 w 1662642"/>
                  <a:gd name="connsiteY4" fmla="*/ 702876 h 1420841"/>
                  <a:gd name="connsiteX0" fmla="*/ 0 w 1656915"/>
                  <a:gd name="connsiteY0" fmla="*/ 702876 h 1420841"/>
                  <a:gd name="connsiteX1" fmla="*/ 1656833 w 1656915"/>
                  <a:gd name="connsiteY1" fmla="*/ 0 h 1420841"/>
                  <a:gd name="connsiteX2" fmla="*/ 1627851 w 1656915"/>
                  <a:gd name="connsiteY2" fmla="*/ 936158 h 1420841"/>
                  <a:gd name="connsiteX3" fmla="*/ 27846 w 1656915"/>
                  <a:gd name="connsiteY3" fmla="*/ 1420841 h 1420841"/>
                  <a:gd name="connsiteX4" fmla="*/ 0 w 1656915"/>
                  <a:gd name="connsiteY4" fmla="*/ 702876 h 1420841"/>
                  <a:gd name="connsiteX0" fmla="*/ 24342 w 1681257"/>
                  <a:gd name="connsiteY0" fmla="*/ 702876 h 1520881"/>
                  <a:gd name="connsiteX1" fmla="*/ 1681175 w 1681257"/>
                  <a:gd name="connsiteY1" fmla="*/ 0 h 1520881"/>
                  <a:gd name="connsiteX2" fmla="*/ 1652193 w 1681257"/>
                  <a:gd name="connsiteY2" fmla="*/ 936158 h 1520881"/>
                  <a:gd name="connsiteX3" fmla="*/ 0 w 1681257"/>
                  <a:gd name="connsiteY3" fmla="*/ 1520881 h 1520881"/>
                  <a:gd name="connsiteX4" fmla="*/ 24342 w 1681257"/>
                  <a:gd name="connsiteY4" fmla="*/ 702876 h 1520881"/>
                  <a:gd name="connsiteX0" fmla="*/ 41738 w 1681257"/>
                  <a:gd name="connsiteY0" fmla="*/ 702876 h 1520881"/>
                  <a:gd name="connsiteX1" fmla="*/ 1681175 w 1681257"/>
                  <a:gd name="connsiteY1" fmla="*/ 0 h 1520881"/>
                  <a:gd name="connsiteX2" fmla="*/ 1652193 w 1681257"/>
                  <a:gd name="connsiteY2" fmla="*/ 936158 h 1520881"/>
                  <a:gd name="connsiteX3" fmla="*/ 0 w 1681257"/>
                  <a:gd name="connsiteY3" fmla="*/ 1520881 h 1520881"/>
                  <a:gd name="connsiteX4" fmla="*/ 41738 w 1681257"/>
                  <a:gd name="connsiteY4" fmla="*/ 702876 h 1520881"/>
                  <a:gd name="connsiteX0" fmla="*/ 0 w 1639519"/>
                  <a:gd name="connsiteY0" fmla="*/ 702876 h 1487534"/>
                  <a:gd name="connsiteX1" fmla="*/ 1639437 w 1639519"/>
                  <a:gd name="connsiteY1" fmla="*/ 0 h 1487534"/>
                  <a:gd name="connsiteX2" fmla="*/ 1610455 w 1639519"/>
                  <a:gd name="connsiteY2" fmla="*/ 936158 h 1487534"/>
                  <a:gd name="connsiteX3" fmla="*/ 10450 w 1639519"/>
                  <a:gd name="connsiteY3" fmla="*/ 1487534 h 1487534"/>
                  <a:gd name="connsiteX4" fmla="*/ 0 w 1639519"/>
                  <a:gd name="connsiteY4" fmla="*/ 702876 h 1487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9519" h="1487534">
                    <a:moveTo>
                      <a:pt x="0" y="702876"/>
                    </a:moveTo>
                    <a:lnTo>
                      <a:pt x="1639437" y="0"/>
                    </a:lnTo>
                    <a:cubicBezTo>
                      <a:pt x="1641374" y="300937"/>
                      <a:pt x="1608518" y="635221"/>
                      <a:pt x="1610455" y="936158"/>
                    </a:cubicBezTo>
                    <a:lnTo>
                      <a:pt x="10450" y="1487534"/>
                    </a:lnTo>
                    <a:lnTo>
                      <a:pt x="0" y="702876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2" name="Rectángulo 14"/>
              <p:cNvSpPr/>
              <p:nvPr/>
            </p:nvSpPr>
            <p:spPr>
              <a:xfrm flipH="1">
                <a:off x="1256953" y="1452770"/>
                <a:ext cx="1326514" cy="1209308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  <a:gd name="connsiteX0" fmla="*/ 0 w 1888791"/>
                  <a:gd name="connsiteY0" fmla="*/ 716286 h 1701024"/>
                  <a:gd name="connsiteX1" fmla="*/ 1830795 w 1888791"/>
                  <a:gd name="connsiteY1" fmla="*/ 0 h 1701024"/>
                  <a:gd name="connsiteX2" fmla="*/ 1888791 w 1888791"/>
                  <a:gd name="connsiteY2" fmla="*/ 1399746 h 1701024"/>
                  <a:gd name="connsiteX3" fmla="*/ 45243 w 1888791"/>
                  <a:gd name="connsiteY3" fmla="*/ 1701024 h 1701024"/>
                  <a:gd name="connsiteX4" fmla="*/ 0 w 1888791"/>
                  <a:gd name="connsiteY4" fmla="*/ 716286 h 1701024"/>
                  <a:gd name="connsiteX0" fmla="*/ 0 w 1873544"/>
                  <a:gd name="connsiteY0" fmla="*/ 716286 h 1701024"/>
                  <a:gd name="connsiteX1" fmla="*/ 1830795 w 1873544"/>
                  <a:gd name="connsiteY1" fmla="*/ 0 h 1701024"/>
                  <a:gd name="connsiteX2" fmla="*/ 1873544 w 1873544"/>
                  <a:gd name="connsiteY2" fmla="*/ 1019498 h 1701024"/>
                  <a:gd name="connsiteX3" fmla="*/ 45243 w 1873544"/>
                  <a:gd name="connsiteY3" fmla="*/ 1701024 h 1701024"/>
                  <a:gd name="connsiteX4" fmla="*/ 0 w 1873544"/>
                  <a:gd name="connsiteY4" fmla="*/ 716286 h 1701024"/>
                  <a:gd name="connsiteX0" fmla="*/ 0 w 1873544"/>
                  <a:gd name="connsiteY0" fmla="*/ 716286 h 1440855"/>
                  <a:gd name="connsiteX1" fmla="*/ 1830795 w 1873544"/>
                  <a:gd name="connsiteY1" fmla="*/ 0 h 1440855"/>
                  <a:gd name="connsiteX2" fmla="*/ 1873544 w 1873544"/>
                  <a:gd name="connsiteY2" fmla="*/ 1019498 h 1440855"/>
                  <a:gd name="connsiteX3" fmla="*/ 45243 w 1873544"/>
                  <a:gd name="connsiteY3" fmla="*/ 1440855 h 1440855"/>
                  <a:gd name="connsiteX4" fmla="*/ 0 w 1873544"/>
                  <a:gd name="connsiteY4" fmla="*/ 716286 h 1440855"/>
                  <a:gd name="connsiteX0" fmla="*/ 0 w 1873544"/>
                  <a:gd name="connsiteY0" fmla="*/ 656247 h 1380816"/>
                  <a:gd name="connsiteX1" fmla="*/ 1861291 w 1873544"/>
                  <a:gd name="connsiteY1" fmla="*/ 0 h 1380816"/>
                  <a:gd name="connsiteX2" fmla="*/ 1873544 w 1873544"/>
                  <a:gd name="connsiteY2" fmla="*/ 959459 h 1380816"/>
                  <a:gd name="connsiteX3" fmla="*/ 45243 w 1873544"/>
                  <a:gd name="connsiteY3" fmla="*/ 1380816 h 1380816"/>
                  <a:gd name="connsiteX4" fmla="*/ 0 w 1873544"/>
                  <a:gd name="connsiteY4" fmla="*/ 656247 h 1380816"/>
                  <a:gd name="connsiteX0" fmla="*/ 0 w 1873544"/>
                  <a:gd name="connsiteY0" fmla="*/ 656247 h 1380816"/>
                  <a:gd name="connsiteX1" fmla="*/ 1861291 w 1873544"/>
                  <a:gd name="connsiteY1" fmla="*/ 0 h 1380816"/>
                  <a:gd name="connsiteX2" fmla="*/ 1873544 w 1873544"/>
                  <a:gd name="connsiteY2" fmla="*/ 959459 h 1380816"/>
                  <a:gd name="connsiteX3" fmla="*/ 228217 w 1873544"/>
                  <a:gd name="connsiteY3" fmla="*/ 1380816 h 1380816"/>
                  <a:gd name="connsiteX4" fmla="*/ 0 w 1873544"/>
                  <a:gd name="connsiteY4" fmla="*/ 656247 h 1380816"/>
                  <a:gd name="connsiteX0" fmla="*/ 0 w 1660074"/>
                  <a:gd name="connsiteY0" fmla="*/ 616221 h 1380816"/>
                  <a:gd name="connsiteX1" fmla="*/ 1647821 w 1660074"/>
                  <a:gd name="connsiteY1" fmla="*/ 0 h 1380816"/>
                  <a:gd name="connsiteX2" fmla="*/ 1660074 w 1660074"/>
                  <a:gd name="connsiteY2" fmla="*/ 959459 h 1380816"/>
                  <a:gd name="connsiteX3" fmla="*/ 14747 w 1660074"/>
                  <a:gd name="connsiteY3" fmla="*/ 1380816 h 1380816"/>
                  <a:gd name="connsiteX4" fmla="*/ 0 w 1660074"/>
                  <a:gd name="connsiteY4" fmla="*/ 616221 h 1380816"/>
                  <a:gd name="connsiteX0" fmla="*/ 0 w 1660074"/>
                  <a:gd name="connsiteY0" fmla="*/ 876390 h 1640985"/>
                  <a:gd name="connsiteX1" fmla="*/ 1419103 w 1660074"/>
                  <a:gd name="connsiteY1" fmla="*/ 0 h 1640985"/>
                  <a:gd name="connsiteX2" fmla="*/ 1660074 w 1660074"/>
                  <a:gd name="connsiteY2" fmla="*/ 1219628 h 1640985"/>
                  <a:gd name="connsiteX3" fmla="*/ 14747 w 1660074"/>
                  <a:gd name="connsiteY3" fmla="*/ 1640985 h 1640985"/>
                  <a:gd name="connsiteX4" fmla="*/ 0 w 1660074"/>
                  <a:gd name="connsiteY4" fmla="*/ 876390 h 1640985"/>
                  <a:gd name="connsiteX0" fmla="*/ 0 w 1419103"/>
                  <a:gd name="connsiteY0" fmla="*/ 876390 h 1640985"/>
                  <a:gd name="connsiteX1" fmla="*/ 1419103 w 1419103"/>
                  <a:gd name="connsiteY1" fmla="*/ 0 h 1640985"/>
                  <a:gd name="connsiteX2" fmla="*/ 1400861 w 1419103"/>
                  <a:gd name="connsiteY2" fmla="*/ 839380 h 1640985"/>
                  <a:gd name="connsiteX3" fmla="*/ 14747 w 1419103"/>
                  <a:gd name="connsiteY3" fmla="*/ 1640985 h 1640985"/>
                  <a:gd name="connsiteX4" fmla="*/ 0 w 1419103"/>
                  <a:gd name="connsiteY4" fmla="*/ 876390 h 164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103" h="1640985">
                    <a:moveTo>
                      <a:pt x="0" y="876390"/>
                    </a:moveTo>
                    <a:lnTo>
                      <a:pt x="1419103" y="0"/>
                    </a:lnTo>
                    <a:lnTo>
                      <a:pt x="1400861" y="839380"/>
                    </a:lnTo>
                    <a:lnTo>
                      <a:pt x="14747" y="1640985"/>
                    </a:lnTo>
                    <a:lnTo>
                      <a:pt x="0" y="87639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3" name="Rectángulo 14"/>
              <p:cNvSpPr/>
              <p:nvPr/>
            </p:nvSpPr>
            <p:spPr>
              <a:xfrm flipH="1">
                <a:off x="1306076" y="4733913"/>
                <a:ext cx="1391296" cy="1061825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  <a:gd name="connsiteX0" fmla="*/ 0 w 1888791"/>
                  <a:gd name="connsiteY0" fmla="*/ 716286 h 1701024"/>
                  <a:gd name="connsiteX1" fmla="*/ 1830795 w 1888791"/>
                  <a:gd name="connsiteY1" fmla="*/ 0 h 1701024"/>
                  <a:gd name="connsiteX2" fmla="*/ 1888791 w 1888791"/>
                  <a:gd name="connsiteY2" fmla="*/ 1399746 h 1701024"/>
                  <a:gd name="connsiteX3" fmla="*/ 45243 w 1888791"/>
                  <a:gd name="connsiteY3" fmla="*/ 1701024 h 1701024"/>
                  <a:gd name="connsiteX4" fmla="*/ 0 w 1888791"/>
                  <a:gd name="connsiteY4" fmla="*/ 716286 h 1701024"/>
                  <a:gd name="connsiteX0" fmla="*/ 0 w 1873544"/>
                  <a:gd name="connsiteY0" fmla="*/ 716286 h 1701024"/>
                  <a:gd name="connsiteX1" fmla="*/ 1830795 w 1873544"/>
                  <a:gd name="connsiteY1" fmla="*/ 0 h 1701024"/>
                  <a:gd name="connsiteX2" fmla="*/ 1873544 w 1873544"/>
                  <a:gd name="connsiteY2" fmla="*/ 1019498 h 1701024"/>
                  <a:gd name="connsiteX3" fmla="*/ 45243 w 1873544"/>
                  <a:gd name="connsiteY3" fmla="*/ 1701024 h 1701024"/>
                  <a:gd name="connsiteX4" fmla="*/ 0 w 1873544"/>
                  <a:gd name="connsiteY4" fmla="*/ 716286 h 1701024"/>
                  <a:gd name="connsiteX0" fmla="*/ 0 w 1873544"/>
                  <a:gd name="connsiteY0" fmla="*/ 716286 h 1440855"/>
                  <a:gd name="connsiteX1" fmla="*/ 1830795 w 1873544"/>
                  <a:gd name="connsiteY1" fmla="*/ 0 h 1440855"/>
                  <a:gd name="connsiteX2" fmla="*/ 1873544 w 1873544"/>
                  <a:gd name="connsiteY2" fmla="*/ 1019498 h 1440855"/>
                  <a:gd name="connsiteX3" fmla="*/ 45243 w 1873544"/>
                  <a:gd name="connsiteY3" fmla="*/ 1440855 h 1440855"/>
                  <a:gd name="connsiteX4" fmla="*/ 0 w 1873544"/>
                  <a:gd name="connsiteY4" fmla="*/ 716286 h 1440855"/>
                  <a:gd name="connsiteX0" fmla="*/ 0 w 3325080"/>
                  <a:gd name="connsiteY0" fmla="*/ 616221 h 1340790"/>
                  <a:gd name="connsiteX1" fmla="*/ 3325080 w 3325080"/>
                  <a:gd name="connsiteY1" fmla="*/ 0 h 1340790"/>
                  <a:gd name="connsiteX2" fmla="*/ 1873544 w 3325080"/>
                  <a:gd name="connsiteY2" fmla="*/ 919433 h 1340790"/>
                  <a:gd name="connsiteX3" fmla="*/ 45243 w 3325080"/>
                  <a:gd name="connsiteY3" fmla="*/ 1340790 h 1340790"/>
                  <a:gd name="connsiteX4" fmla="*/ 0 w 3325080"/>
                  <a:gd name="connsiteY4" fmla="*/ 616221 h 1340790"/>
                  <a:gd name="connsiteX0" fmla="*/ 0 w 3413573"/>
                  <a:gd name="connsiteY0" fmla="*/ 616221 h 1340790"/>
                  <a:gd name="connsiteX1" fmla="*/ 3325080 w 3413573"/>
                  <a:gd name="connsiteY1" fmla="*/ 0 h 1340790"/>
                  <a:gd name="connsiteX2" fmla="*/ 3413573 w 3413573"/>
                  <a:gd name="connsiteY2" fmla="*/ 739316 h 1340790"/>
                  <a:gd name="connsiteX3" fmla="*/ 45243 w 3413573"/>
                  <a:gd name="connsiteY3" fmla="*/ 1340790 h 1340790"/>
                  <a:gd name="connsiteX4" fmla="*/ 0 w 3413573"/>
                  <a:gd name="connsiteY4" fmla="*/ 616221 h 1340790"/>
                  <a:gd name="connsiteX0" fmla="*/ 0 w 3383077"/>
                  <a:gd name="connsiteY0" fmla="*/ 616221 h 1340790"/>
                  <a:gd name="connsiteX1" fmla="*/ 3294584 w 3383077"/>
                  <a:gd name="connsiteY1" fmla="*/ 0 h 1340790"/>
                  <a:gd name="connsiteX2" fmla="*/ 3383077 w 3383077"/>
                  <a:gd name="connsiteY2" fmla="*/ 739316 h 1340790"/>
                  <a:gd name="connsiteX3" fmla="*/ 14747 w 3383077"/>
                  <a:gd name="connsiteY3" fmla="*/ 1340790 h 1340790"/>
                  <a:gd name="connsiteX4" fmla="*/ 0 w 3383077"/>
                  <a:gd name="connsiteY4" fmla="*/ 616221 h 1340790"/>
                  <a:gd name="connsiteX0" fmla="*/ 0 w 3401320"/>
                  <a:gd name="connsiteY0" fmla="*/ 636235 h 1360804"/>
                  <a:gd name="connsiteX1" fmla="*/ 3401320 w 3401320"/>
                  <a:gd name="connsiteY1" fmla="*/ 0 h 1360804"/>
                  <a:gd name="connsiteX2" fmla="*/ 3383077 w 3401320"/>
                  <a:gd name="connsiteY2" fmla="*/ 759330 h 1360804"/>
                  <a:gd name="connsiteX3" fmla="*/ 14747 w 3401320"/>
                  <a:gd name="connsiteY3" fmla="*/ 1360804 h 1360804"/>
                  <a:gd name="connsiteX4" fmla="*/ 0 w 3401320"/>
                  <a:gd name="connsiteY4" fmla="*/ 636235 h 1360804"/>
                  <a:gd name="connsiteX0" fmla="*/ 0 w 3383077"/>
                  <a:gd name="connsiteY0" fmla="*/ 636235 h 1360804"/>
                  <a:gd name="connsiteX1" fmla="*/ 3340328 w 3383077"/>
                  <a:gd name="connsiteY1" fmla="*/ 0 h 1360804"/>
                  <a:gd name="connsiteX2" fmla="*/ 3383077 w 3383077"/>
                  <a:gd name="connsiteY2" fmla="*/ 759330 h 1360804"/>
                  <a:gd name="connsiteX3" fmla="*/ 14747 w 3383077"/>
                  <a:gd name="connsiteY3" fmla="*/ 1360804 h 1360804"/>
                  <a:gd name="connsiteX4" fmla="*/ 0 w 3383077"/>
                  <a:gd name="connsiteY4" fmla="*/ 636235 h 1360804"/>
                  <a:gd name="connsiteX0" fmla="*/ 0 w 3340328"/>
                  <a:gd name="connsiteY0" fmla="*/ 636235 h 1360804"/>
                  <a:gd name="connsiteX1" fmla="*/ 3340328 w 3340328"/>
                  <a:gd name="connsiteY1" fmla="*/ 0 h 1360804"/>
                  <a:gd name="connsiteX2" fmla="*/ 3322085 w 3340328"/>
                  <a:gd name="connsiteY2" fmla="*/ 759330 h 1360804"/>
                  <a:gd name="connsiteX3" fmla="*/ 14747 w 3340328"/>
                  <a:gd name="connsiteY3" fmla="*/ 1360804 h 1360804"/>
                  <a:gd name="connsiteX4" fmla="*/ 0 w 3340328"/>
                  <a:gd name="connsiteY4" fmla="*/ 636235 h 1360804"/>
                  <a:gd name="connsiteX0" fmla="*/ 0 w 3383076"/>
                  <a:gd name="connsiteY0" fmla="*/ 636235 h 1360804"/>
                  <a:gd name="connsiteX1" fmla="*/ 3340328 w 3383076"/>
                  <a:gd name="connsiteY1" fmla="*/ 0 h 1360804"/>
                  <a:gd name="connsiteX2" fmla="*/ 3383076 w 3383076"/>
                  <a:gd name="connsiteY2" fmla="*/ 759330 h 1360804"/>
                  <a:gd name="connsiteX3" fmla="*/ 14747 w 3383076"/>
                  <a:gd name="connsiteY3" fmla="*/ 1360804 h 1360804"/>
                  <a:gd name="connsiteX4" fmla="*/ 0 w 3383076"/>
                  <a:gd name="connsiteY4" fmla="*/ 636235 h 1360804"/>
                  <a:gd name="connsiteX0" fmla="*/ 0 w 3340328"/>
                  <a:gd name="connsiteY0" fmla="*/ 636235 h 1360804"/>
                  <a:gd name="connsiteX1" fmla="*/ 3340328 w 3340328"/>
                  <a:gd name="connsiteY1" fmla="*/ 0 h 1360804"/>
                  <a:gd name="connsiteX2" fmla="*/ 3337333 w 3340328"/>
                  <a:gd name="connsiteY2" fmla="*/ 759330 h 1360804"/>
                  <a:gd name="connsiteX3" fmla="*/ 14747 w 3340328"/>
                  <a:gd name="connsiteY3" fmla="*/ 1360804 h 1360804"/>
                  <a:gd name="connsiteX4" fmla="*/ 0 w 3340328"/>
                  <a:gd name="connsiteY4" fmla="*/ 636235 h 1360804"/>
                  <a:gd name="connsiteX0" fmla="*/ 0 w 3337333"/>
                  <a:gd name="connsiteY0" fmla="*/ 696274 h 1420843"/>
                  <a:gd name="connsiteX1" fmla="*/ 1449600 w 3337333"/>
                  <a:gd name="connsiteY1" fmla="*/ 0 h 1420843"/>
                  <a:gd name="connsiteX2" fmla="*/ 3337333 w 3337333"/>
                  <a:gd name="connsiteY2" fmla="*/ 819369 h 1420843"/>
                  <a:gd name="connsiteX3" fmla="*/ 14747 w 3337333"/>
                  <a:gd name="connsiteY3" fmla="*/ 1420843 h 1420843"/>
                  <a:gd name="connsiteX4" fmla="*/ 0 w 3337333"/>
                  <a:gd name="connsiteY4" fmla="*/ 696274 h 1420843"/>
                  <a:gd name="connsiteX0" fmla="*/ 0 w 1449600"/>
                  <a:gd name="connsiteY0" fmla="*/ 696274 h 1420843"/>
                  <a:gd name="connsiteX1" fmla="*/ 1449600 w 1449600"/>
                  <a:gd name="connsiteY1" fmla="*/ 0 h 1420843"/>
                  <a:gd name="connsiteX2" fmla="*/ 1446605 w 1449600"/>
                  <a:gd name="connsiteY2" fmla="*/ 819369 h 1420843"/>
                  <a:gd name="connsiteX3" fmla="*/ 14747 w 1449600"/>
                  <a:gd name="connsiteY3" fmla="*/ 1420843 h 1420843"/>
                  <a:gd name="connsiteX4" fmla="*/ 0 w 1449600"/>
                  <a:gd name="connsiteY4" fmla="*/ 696274 h 1420843"/>
                  <a:gd name="connsiteX0" fmla="*/ 46244 w 1495844"/>
                  <a:gd name="connsiteY0" fmla="*/ 696274 h 1420843"/>
                  <a:gd name="connsiteX1" fmla="*/ 1495844 w 1495844"/>
                  <a:gd name="connsiteY1" fmla="*/ 0 h 1420843"/>
                  <a:gd name="connsiteX2" fmla="*/ 1492849 w 1495844"/>
                  <a:gd name="connsiteY2" fmla="*/ 819369 h 1420843"/>
                  <a:gd name="connsiteX3" fmla="*/ 0 w 1495844"/>
                  <a:gd name="connsiteY3" fmla="*/ 1420843 h 1420843"/>
                  <a:gd name="connsiteX4" fmla="*/ 46244 w 1495844"/>
                  <a:gd name="connsiteY4" fmla="*/ 696274 h 1420843"/>
                  <a:gd name="connsiteX0" fmla="*/ 61492 w 1495844"/>
                  <a:gd name="connsiteY0" fmla="*/ 656249 h 1420843"/>
                  <a:gd name="connsiteX1" fmla="*/ 1495844 w 1495844"/>
                  <a:gd name="connsiteY1" fmla="*/ 0 h 1420843"/>
                  <a:gd name="connsiteX2" fmla="*/ 1492849 w 1495844"/>
                  <a:gd name="connsiteY2" fmla="*/ 819369 h 1420843"/>
                  <a:gd name="connsiteX3" fmla="*/ 0 w 1495844"/>
                  <a:gd name="connsiteY3" fmla="*/ 1420843 h 1420843"/>
                  <a:gd name="connsiteX4" fmla="*/ 61492 w 1495844"/>
                  <a:gd name="connsiteY4" fmla="*/ 656249 h 1420843"/>
                  <a:gd name="connsiteX0" fmla="*/ 61492 w 1492857"/>
                  <a:gd name="connsiteY0" fmla="*/ 656249 h 1420843"/>
                  <a:gd name="connsiteX1" fmla="*/ 1404358 w 1492857"/>
                  <a:gd name="connsiteY1" fmla="*/ 0 h 1420843"/>
                  <a:gd name="connsiteX2" fmla="*/ 1492849 w 1492857"/>
                  <a:gd name="connsiteY2" fmla="*/ 819369 h 1420843"/>
                  <a:gd name="connsiteX3" fmla="*/ 0 w 1492857"/>
                  <a:gd name="connsiteY3" fmla="*/ 1420843 h 1420843"/>
                  <a:gd name="connsiteX4" fmla="*/ 61492 w 1492857"/>
                  <a:gd name="connsiteY4" fmla="*/ 656249 h 1420843"/>
                  <a:gd name="connsiteX0" fmla="*/ 61492 w 1492865"/>
                  <a:gd name="connsiteY0" fmla="*/ 676263 h 1440857"/>
                  <a:gd name="connsiteX1" fmla="*/ 1450102 w 1492865"/>
                  <a:gd name="connsiteY1" fmla="*/ 0 h 1440857"/>
                  <a:gd name="connsiteX2" fmla="*/ 1492849 w 1492865"/>
                  <a:gd name="connsiteY2" fmla="*/ 839383 h 1440857"/>
                  <a:gd name="connsiteX3" fmla="*/ 0 w 1492865"/>
                  <a:gd name="connsiteY3" fmla="*/ 1440857 h 1440857"/>
                  <a:gd name="connsiteX4" fmla="*/ 61492 w 1492865"/>
                  <a:gd name="connsiteY4" fmla="*/ 676263 h 1440857"/>
                  <a:gd name="connsiteX0" fmla="*/ 61492 w 1450102"/>
                  <a:gd name="connsiteY0" fmla="*/ 676263 h 1440857"/>
                  <a:gd name="connsiteX1" fmla="*/ 1450102 w 1450102"/>
                  <a:gd name="connsiteY1" fmla="*/ 0 h 1440857"/>
                  <a:gd name="connsiteX2" fmla="*/ 1416610 w 1450102"/>
                  <a:gd name="connsiteY2" fmla="*/ 919435 h 1440857"/>
                  <a:gd name="connsiteX3" fmla="*/ 0 w 1450102"/>
                  <a:gd name="connsiteY3" fmla="*/ 1440857 h 1440857"/>
                  <a:gd name="connsiteX4" fmla="*/ 61492 w 1450102"/>
                  <a:gd name="connsiteY4" fmla="*/ 676263 h 1440857"/>
                  <a:gd name="connsiteX0" fmla="*/ 61492 w 1462403"/>
                  <a:gd name="connsiteY0" fmla="*/ 676263 h 1440857"/>
                  <a:gd name="connsiteX1" fmla="*/ 1450102 w 1462403"/>
                  <a:gd name="connsiteY1" fmla="*/ 0 h 1440857"/>
                  <a:gd name="connsiteX2" fmla="*/ 1462353 w 1462403"/>
                  <a:gd name="connsiteY2" fmla="*/ 739318 h 1440857"/>
                  <a:gd name="connsiteX3" fmla="*/ 0 w 1462403"/>
                  <a:gd name="connsiteY3" fmla="*/ 1440857 h 1440857"/>
                  <a:gd name="connsiteX4" fmla="*/ 61492 w 1462403"/>
                  <a:gd name="connsiteY4" fmla="*/ 676263 h 1440857"/>
                  <a:gd name="connsiteX0" fmla="*/ 30996 w 1431907"/>
                  <a:gd name="connsiteY0" fmla="*/ 676263 h 1440857"/>
                  <a:gd name="connsiteX1" fmla="*/ 1419606 w 1431907"/>
                  <a:gd name="connsiteY1" fmla="*/ 0 h 1440857"/>
                  <a:gd name="connsiteX2" fmla="*/ 1431857 w 1431907"/>
                  <a:gd name="connsiteY2" fmla="*/ 739318 h 1440857"/>
                  <a:gd name="connsiteX3" fmla="*/ 0 w 1431907"/>
                  <a:gd name="connsiteY3" fmla="*/ 1440857 h 1440857"/>
                  <a:gd name="connsiteX4" fmla="*/ 30996 w 1431907"/>
                  <a:gd name="connsiteY4" fmla="*/ 676263 h 1440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1907" h="1440857">
                    <a:moveTo>
                      <a:pt x="30996" y="676263"/>
                    </a:moveTo>
                    <a:lnTo>
                      <a:pt x="1419606" y="0"/>
                    </a:lnTo>
                    <a:cubicBezTo>
                      <a:pt x="1418608" y="253110"/>
                      <a:pt x="1432855" y="486208"/>
                      <a:pt x="1431857" y="739318"/>
                    </a:cubicBezTo>
                    <a:lnTo>
                      <a:pt x="0" y="1440857"/>
                    </a:lnTo>
                    <a:lnTo>
                      <a:pt x="30996" y="676263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4" name="Rectángulo 14"/>
              <p:cNvSpPr/>
              <p:nvPr/>
            </p:nvSpPr>
            <p:spPr>
              <a:xfrm flipH="1">
                <a:off x="1299535" y="3734560"/>
                <a:ext cx="1385489" cy="1478036"/>
              </a:xfrm>
              <a:custGeom>
                <a:avLst/>
                <a:gdLst>
                  <a:gd name="connsiteX0" fmla="*/ 0 w 2566219"/>
                  <a:gd name="connsiteY0" fmla="*/ 0 h 1815913"/>
                  <a:gd name="connsiteX1" fmla="*/ 2566219 w 2566219"/>
                  <a:gd name="connsiteY1" fmla="*/ 0 h 1815913"/>
                  <a:gd name="connsiteX2" fmla="*/ 2566219 w 2566219"/>
                  <a:gd name="connsiteY2" fmla="*/ 1815913 h 1815913"/>
                  <a:gd name="connsiteX3" fmla="*/ 0 w 2566219"/>
                  <a:gd name="connsiteY3" fmla="*/ 1815913 h 1815913"/>
                  <a:gd name="connsiteX4" fmla="*/ 0 w 2566219"/>
                  <a:gd name="connsiteY4" fmla="*/ 0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265471 w 2831690"/>
                  <a:gd name="connsiteY3" fmla="*/ 1815913 h 1815913"/>
                  <a:gd name="connsiteX4" fmla="*/ 0 w 2831690"/>
                  <a:gd name="connsiteY4" fmla="*/ 309716 h 1815913"/>
                  <a:gd name="connsiteX0" fmla="*/ 0 w 2831690"/>
                  <a:gd name="connsiteY0" fmla="*/ 309716 h 1815913"/>
                  <a:gd name="connsiteX1" fmla="*/ 2831690 w 2831690"/>
                  <a:gd name="connsiteY1" fmla="*/ 0 h 1815913"/>
                  <a:gd name="connsiteX2" fmla="*/ 2831690 w 2831690"/>
                  <a:gd name="connsiteY2" fmla="*/ 1815913 h 1815913"/>
                  <a:gd name="connsiteX3" fmla="*/ 14748 w 2831690"/>
                  <a:gd name="connsiteY3" fmla="*/ 1314468 h 1815913"/>
                  <a:gd name="connsiteX4" fmla="*/ 0 w 2831690"/>
                  <a:gd name="connsiteY4" fmla="*/ 309716 h 1815913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696064 w 2831690"/>
                  <a:gd name="connsiteY2" fmla="*/ 1078493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2831690"/>
                  <a:gd name="connsiteY0" fmla="*/ 309716 h 1314468"/>
                  <a:gd name="connsiteX1" fmla="*/ 2831690 w 2831690"/>
                  <a:gd name="connsiteY1" fmla="*/ 0 h 1314468"/>
                  <a:gd name="connsiteX2" fmla="*/ 1902541 w 2831690"/>
                  <a:gd name="connsiteY2" fmla="*/ 1093241 h 1314468"/>
                  <a:gd name="connsiteX3" fmla="*/ 14748 w 2831690"/>
                  <a:gd name="connsiteY3" fmla="*/ 1314468 h 1314468"/>
                  <a:gd name="connsiteX4" fmla="*/ 0 w 2831690"/>
                  <a:gd name="connsiteY4" fmla="*/ 309716 h 1314468"/>
                  <a:gd name="connsiteX0" fmla="*/ 0 w 1902541"/>
                  <a:gd name="connsiteY0" fmla="*/ 235974 h 1240726"/>
                  <a:gd name="connsiteX1" fmla="*/ 1814051 w 1902541"/>
                  <a:gd name="connsiteY1" fmla="*/ 0 h 1240726"/>
                  <a:gd name="connsiteX2" fmla="*/ 1902541 w 1902541"/>
                  <a:gd name="connsiteY2" fmla="*/ 1019499 h 1240726"/>
                  <a:gd name="connsiteX3" fmla="*/ 14748 w 1902541"/>
                  <a:gd name="connsiteY3" fmla="*/ 1240726 h 1240726"/>
                  <a:gd name="connsiteX4" fmla="*/ 0 w 1902541"/>
                  <a:gd name="connsiteY4" fmla="*/ 235974 h 1240726"/>
                  <a:gd name="connsiteX0" fmla="*/ 0 w 1902541"/>
                  <a:gd name="connsiteY0" fmla="*/ 235974 h 1320777"/>
                  <a:gd name="connsiteX1" fmla="*/ 1814051 w 1902541"/>
                  <a:gd name="connsiteY1" fmla="*/ 0 h 1320777"/>
                  <a:gd name="connsiteX2" fmla="*/ 1902541 w 1902541"/>
                  <a:gd name="connsiteY2" fmla="*/ 1019499 h 1320777"/>
                  <a:gd name="connsiteX3" fmla="*/ 14748 w 1902541"/>
                  <a:gd name="connsiteY3" fmla="*/ 1320777 h 1320777"/>
                  <a:gd name="connsiteX4" fmla="*/ 0 w 1902541"/>
                  <a:gd name="connsiteY4" fmla="*/ 235974 h 1320777"/>
                  <a:gd name="connsiteX0" fmla="*/ 0 w 1858296"/>
                  <a:gd name="connsiteY0" fmla="*/ 235974 h 1320777"/>
                  <a:gd name="connsiteX1" fmla="*/ 1814051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58296"/>
                  <a:gd name="connsiteY0" fmla="*/ 235974 h 1320777"/>
                  <a:gd name="connsiteX1" fmla="*/ 1769806 w 1858296"/>
                  <a:gd name="connsiteY1" fmla="*/ 0 h 1320777"/>
                  <a:gd name="connsiteX2" fmla="*/ 1858296 w 1858296"/>
                  <a:gd name="connsiteY2" fmla="*/ 1019499 h 1320777"/>
                  <a:gd name="connsiteX3" fmla="*/ 14748 w 1858296"/>
                  <a:gd name="connsiteY3" fmla="*/ 1320777 h 1320777"/>
                  <a:gd name="connsiteX4" fmla="*/ 0 w 1858296"/>
                  <a:gd name="connsiteY4" fmla="*/ 235974 h 1320777"/>
                  <a:gd name="connsiteX0" fmla="*/ 0 w 1888791"/>
                  <a:gd name="connsiteY0" fmla="*/ 336039 h 1320777"/>
                  <a:gd name="connsiteX1" fmla="*/ 1800301 w 1888791"/>
                  <a:gd name="connsiteY1" fmla="*/ 0 h 1320777"/>
                  <a:gd name="connsiteX2" fmla="*/ 1888791 w 1888791"/>
                  <a:gd name="connsiteY2" fmla="*/ 1019499 h 1320777"/>
                  <a:gd name="connsiteX3" fmla="*/ 45243 w 1888791"/>
                  <a:gd name="connsiteY3" fmla="*/ 1320777 h 1320777"/>
                  <a:gd name="connsiteX4" fmla="*/ 0 w 1888791"/>
                  <a:gd name="connsiteY4" fmla="*/ 336039 h 1320777"/>
                  <a:gd name="connsiteX0" fmla="*/ 0 w 1888791"/>
                  <a:gd name="connsiteY0" fmla="*/ 436103 h 1420841"/>
                  <a:gd name="connsiteX1" fmla="*/ 1830795 w 1888791"/>
                  <a:gd name="connsiteY1" fmla="*/ 0 h 1420841"/>
                  <a:gd name="connsiteX2" fmla="*/ 1888791 w 1888791"/>
                  <a:gd name="connsiteY2" fmla="*/ 1119563 h 1420841"/>
                  <a:gd name="connsiteX3" fmla="*/ 45243 w 1888791"/>
                  <a:gd name="connsiteY3" fmla="*/ 1420841 h 1420841"/>
                  <a:gd name="connsiteX4" fmla="*/ 0 w 1888791"/>
                  <a:gd name="connsiteY4" fmla="*/ 436103 h 1420841"/>
                  <a:gd name="connsiteX0" fmla="*/ 111322 w 1843548"/>
                  <a:gd name="connsiteY0" fmla="*/ 669529 h 1420841"/>
                  <a:gd name="connsiteX1" fmla="*/ 1785552 w 1843548"/>
                  <a:gd name="connsiteY1" fmla="*/ 0 h 1420841"/>
                  <a:gd name="connsiteX2" fmla="*/ 1843548 w 1843548"/>
                  <a:gd name="connsiteY2" fmla="*/ 1119563 h 1420841"/>
                  <a:gd name="connsiteX3" fmla="*/ 0 w 1843548"/>
                  <a:gd name="connsiteY3" fmla="*/ 1420841 h 1420841"/>
                  <a:gd name="connsiteX4" fmla="*/ 111322 w 1843548"/>
                  <a:gd name="connsiteY4" fmla="*/ 669529 h 1420841"/>
                  <a:gd name="connsiteX0" fmla="*/ 0 w 1732226"/>
                  <a:gd name="connsiteY0" fmla="*/ 669529 h 1387494"/>
                  <a:gd name="connsiteX1" fmla="*/ 1674230 w 1732226"/>
                  <a:gd name="connsiteY1" fmla="*/ 0 h 1387494"/>
                  <a:gd name="connsiteX2" fmla="*/ 1732226 w 1732226"/>
                  <a:gd name="connsiteY2" fmla="*/ 1119563 h 1387494"/>
                  <a:gd name="connsiteX3" fmla="*/ 27846 w 1732226"/>
                  <a:gd name="connsiteY3" fmla="*/ 1387494 h 1387494"/>
                  <a:gd name="connsiteX4" fmla="*/ 0 w 1732226"/>
                  <a:gd name="connsiteY4" fmla="*/ 669529 h 1387494"/>
                  <a:gd name="connsiteX0" fmla="*/ 0 w 1674230"/>
                  <a:gd name="connsiteY0" fmla="*/ 669529 h 1387494"/>
                  <a:gd name="connsiteX1" fmla="*/ 1674230 w 1674230"/>
                  <a:gd name="connsiteY1" fmla="*/ 0 h 1387494"/>
                  <a:gd name="connsiteX2" fmla="*/ 1662643 w 1674230"/>
                  <a:gd name="connsiteY2" fmla="*/ 869464 h 1387494"/>
                  <a:gd name="connsiteX3" fmla="*/ 27846 w 1674230"/>
                  <a:gd name="connsiteY3" fmla="*/ 1387494 h 1387494"/>
                  <a:gd name="connsiteX4" fmla="*/ 0 w 1674230"/>
                  <a:gd name="connsiteY4" fmla="*/ 669529 h 1387494"/>
                  <a:gd name="connsiteX0" fmla="*/ 0 w 1662642"/>
                  <a:gd name="connsiteY0" fmla="*/ 702876 h 1420841"/>
                  <a:gd name="connsiteX1" fmla="*/ 1656833 w 1662642"/>
                  <a:gd name="connsiteY1" fmla="*/ 0 h 1420841"/>
                  <a:gd name="connsiteX2" fmla="*/ 1662643 w 1662642"/>
                  <a:gd name="connsiteY2" fmla="*/ 902811 h 1420841"/>
                  <a:gd name="connsiteX3" fmla="*/ 27846 w 1662642"/>
                  <a:gd name="connsiteY3" fmla="*/ 1420841 h 1420841"/>
                  <a:gd name="connsiteX4" fmla="*/ 0 w 1662642"/>
                  <a:gd name="connsiteY4" fmla="*/ 702876 h 1420841"/>
                  <a:gd name="connsiteX0" fmla="*/ 0 w 1656915"/>
                  <a:gd name="connsiteY0" fmla="*/ 702876 h 1420841"/>
                  <a:gd name="connsiteX1" fmla="*/ 1656833 w 1656915"/>
                  <a:gd name="connsiteY1" fmla="*/ 0 h 1420841"/>
                  <a:gd name="connsiteX2" fmla="*/ 1627851 w 1656915"/>
                  <a:gd name="connsiteY2" fmla="*/ 936158 h 1420841"/>
                  <a:gd name="connsiteX3" fmla="*/ 27846 w 1656915"/>
                  <a:gd name="connsiteY3" fmla="*/ 1420841 h 1420841"/>
                  <a:gd name="connsiteX4" fmla="*/ 0 w 1656915"/>
                  <a:gd name="connsiteY4" fmla="*/ 702876 h 1420841"/>
                  <a:gd name="connsiteX0" fmla="*/ 24342 w 1681257"/>
                  <a:gd name="connsiteY0" fmla="*/ 702876 h 1520881"/>
                  <a:gd name="connsiteX1" fmla="*/ 1681175 w 1681257"/>
                  <a:gd name="connsiteY1" fmla="*/ 0 h 1520881"/>
                  <a:gd name="connsiteX2" fmla="*/ 1652193 w 1681257"/>
                  <a:gd name="connsiteY2" fmla="*/ 936158 h 1520881"/>
                  <a:gd name="connsiteX3" fmla="*/ 0 w 1681257"/>
                  <a:gd name="connsiteY3" fmla="*/ 1520881 h 1520881"/>
                  <a:gd name="connsiteX4" fmla="*/ 24342 w 1681257"/>
                  <a:gd name="connsiteY4" fmla="*/ 702876 h 1520881"/>
                  <a:gd name="connsiteX0" fmla="*/ 41738 w 1681257"/>
                  <a:gd name="connsiteY0" fmla="*/ 702876 h 1520881"/>
                  <a:gd name="connsiteX1" fmla="*/ 1681175 w 1681257"/>
                  <a:gd name="connsiteY1" fmla="*/ 0 h 1520881"/>
                  <a:gd name="connsiteX2" fmla="*/ 1652193 w 1681257"/>
                  <a:gd name="connsiteY2" fmla="*/ 936158 h 1520881"/>
                  <a:gd name="connsiteX3" fmla="*/ 0 w 1681257"/>
                  <a:gd name="connsiteY3" fmla="*/ 1520881 h 1520881"/>
                  <a:gd name="connsiteX4" fmla="*/ 41738 w 1681257"/>
                  <a:gd name="connsiteY4" fmla="*/ 702876 h 1520881"/>
                  <a:gd name="connsiteX0" fmla="*/ 0 w 1639519"/>
                  <a:gd name="connsiteY0" fmla="*/ 702876 h 1487534"/>
                  <a:gd name="connsiteX1" fmla="*/ 1639437 w 1639519"/>
                  <a:gd name="connsiteY1" fmla="*/ 0 h 1487534"/>
                  <a:gd name="connsiteX2" fmla="*/ 1610455 w 1639519"/>
                  <a:gd name="connsiteY2" fmla="*/ 936158 h 1487534"/>
                  <a:gd name="connsiteX3" fmla="*/ 10450 w 1639519"/>
                  <a:gd name="connsiteY3" fmla="*/ 1487534 h 1487534"/>
                  <a:gd name="connsiteX4" fmla="*/ 0 w 1639519"/>
                  <a:gd name="connsiteY4" fmla="*/ 702876 h 1487534"/>
                  <a:gd name="connsiteX0" fmla="*/ 6945 w 1629068"/>
                  <a:gd name="connsiteY0" fmla="*/ 569490 h 1487534"/>
                  <a:gd name="connsiteX1" fmla="*/ 1628986 w 1629068"/>
                  <a:gd name="connsiteY1" fmla="*/ 0 h 1487534"/>
                  <a:gd name="connsiteX2" fmla="*/ 1600004 w 1629068"/>
                  <a:gd name="connsiteY2" fmla="*/ 936158 h 1487534"/>
                  <a:gd name="connsiteX3" fmla="*/ -1 w 1629068"/>
                  <a:gd name="connsiteY3" fmla="*/ 1487534 h 1487534"/>
                  <a:gd name="connsiteX4" fmla="*/ 6945 w 1629068"/>
                  <a:gd name="connsiteY4" fmla="*/ 569490 h 1487534"/>
                  <a:gd name="connsiteX0" fmla="*/ 41738 w 1663861"/>
                  <a:gd name="connsiteY0" fmla="*/ 569490 h 1687613"/>
                  <a:gd name="connsiteX1" fmla="*/ 1663779 w 1663861"/>
                  <a:gd name="connsiteY1" fmla="*/ 0 h 1687613"/>
                  <a:gd name="connsiteX2" fmla="*/ 1634797 w 1663861"/>
                  <a:gd name="connsiteY2" fmla="*/ 936158 h 1687613"/>
                  <a:gd name="connsiteX3" fmla="*/ 0 w 1663861"/>
                  <a:gd name="connsiteY3" fmla="*/ 1687613 h 1687613"/>
                  <a:gd name="connsiteX4" fmla="*/ 41738 w 1663861"/>
                  <a:gd name="connsiteY4" fmla="*/ 569490 h 1687613"/>
                  <a:gd name="connsiteX0" fmla="*/ 41738 w 1663833"/>
                  <a:gd name="connsiteY0" fmla="*/ 569490 h 1687613"/>
                  <a:gd name="connsiteX1" fmla="*/ 1663779 w 1663833"/>
                  <a:gd name="connsiteY1" fmla="*/ 0 h 1687613"/>
                  <a:gd name="connsiteX2" fmla="*/ 1617400 w 1663833"/>
                  <a:gd name="connsiteY2" fmla="*/ 1119563 h 1687613"/>
                  <a:gd name="connsiteX3" fmla="*/ 0 w 1663833"/>
                  <a:gd name="connsiteY3" fmla="*/ 1687613 h 1687613"/>
                  <a:gd name="connsiteX4" fmla="*/ 41738 w 1663833"/>
                  <a:gd name="connsiteY4" fmla="*/ 569490 h 1687613"/>
                  <a:gd name="connsiteX0" fmla="*/ 41738 w 1646463"/>
                  <a:gd name="connsiteY0" fmla="*/ 569490 h 1687613"/>
                  <a:gd name="connsiteX1" fmla="*/ 1646382 w 1646463"/>
                  <a:gd name="connsiteY1" fmla="*/ 0 h 1687613"/>
                  <a:gd name="connsiteX2" fmla="*/ 1617400 w 1646463"/>
                  <a:gd name="connsiteY2" fmla="*/ 1119563 h 1687613"/>
                  <a:gd name="connsiteX3" fmla="*/ 0 w 1646463"/>
                  <a:gd name="connsiteY3" fmla="*/ 1687613 h 1687613"/>
                  <a:gd name="connsiteX4" fmla="*/ 41738 w 1646463"/>
                  <a:gd name="connsiteY4" fmla="*/ 569490 h 1687613"/>
                  <a:gd name="connsiteX0" fmla="*/ 41738 w 1681214"/>
                  <a:gd name="connsiteY0" fmla="*/ 569490 h 1687613"/>
                  <a:gd name="connsiteX1" fmla="*/ 1681174 w 1681214"/>
                  <a:gd name="connsiteY1" fmla="*/ 0 h 1687613"/>
                  <a:gd name="connsiteX2" fmla="*/ 1617400 w 1681214"/>
                  <a:gd name="connsiteY2" fmla="*/ 1119563 h 1687613"/>
                  <a:gd name="connsiteX3" fmla="*/ 0 w 1681214"/>
                  <a:gd name="connsiteY3" fmla="*/ 1687613 h 1687613"/>
                  <a:gd name="connsiteX4" fmla="*/ 41738 w 1681214"/>
                  <a:gd name="connsiteY4" fmla="*/ 569490 h 1687613"/>
                  <a:gd name="connsiteX0" fmla="*/ 41738 w 1629154"/>
                  <a:gd name="connsiteY0" fmla="*/ 536143 h 1654266"/>
                  <a:gd name="connsiteX1" fmla="*/ 1628986 w 1629154"/>
                  <a:gd name="connsiteY1" fmla="*/ 0 h 1654266"/>
                  <a:gd name="connsiteX2" fmla="*/ 1617400 w 1629154"/>
                  <a:gd name="connsiteY2" fmla="*/ 1086216 h 1654266"/>
                  <a:gd name="connsiteX3" fmla="*/ 0 w 1629154"/>
                  <a:gd name="connsiteY3" fmla="*/ 1654266 h 1654266"/>
                  <a:gd name="connsiteX4" fmla="*/ 41738 w 1629154"/>
                  <a:gd name="connsiteY4" fmla="*/ 536143 h 1654266"/>
                  <a:gd name="connsiteX0" fmla="*/ 41738 w 1646463"/>
                  <a:gd name="connsiteY0" fmla="*/ 552816 h 1670939"/>
                  <a:gd name="connsiteX1" fmla="*/ 1646382 w 1646463"/>
                  <a:gd name="connsiteY1" fmla="*/ 0 h 1670939"/>
                  <a:gd name="connsiteX2" fmla="*/ 1617400 w 1646463"/>
                  <a:gd name="connsiteY2" fmla="*/ 1102889 h 1670939"/>
                  <a:gd name="connsiteX3" fmla="*/ 0 w 1646463"/>
                  <a:gd name="connsiteY3" fmla="*/ 1670939 h 1670939"/>
                  <a:gd name="connsiteX4" fmla="*/ 41738 w 1646463"/>
                  <a:gd name="connsiteY4" fmla="*/ 552816 h 1670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6463" h="1670939">
                    <a:moveTo>
                      <a:pt x="41738" y="552816"/>
                    </a:moveTo>
                    <a:lnTo>
                      <a:pt x="1646382" y="0"/>
                    </a:lnTo>
                    <a:cubicBezTo>
                      <a:pt x="1648319" y="300937"/>
                      <a:pt x="1615463" y="801952"/>
                      <a:pt x="1617400" y="1102889"/>
                    </a:cubicBezTo>
                    <a:lnTo>
                      <a:pt x="0" y="1670939"/>
                    </a:lnTo>
                    <a:cubicBezTo>
                      <a:pt x="2315" y="1364924"/>
                      <a:pt x="39423" y="858831"/>
                      <a:pt x="41738" y="552816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5" name="Rectángulo 40"/>
              <p:cNvSpPr/>
              <p:nvPr/>
            </p:nvSpPr>
            <p:spPr>
              <a:xfrm rot="20732513">
                <a:off x="1336784" y="853810"/>
                <a:ext cx="2958017" cy="961258"/>
              </a:xfrm>
              <a:custGeom>
                <a:avLst/>
                <a:gdLst>
                  <a:gd name="connsiteX0" fmla="*/ 0 w 1745869"/>
                  <a:gd name="connsiteY0" fmla="*/ 0 h 963780"/>
                  <a:gd name="connsiteX1" fmla="*/ 1745869 w 1745869"/>
                  <a:gd name="connsiteY1" fmla="*/ 0 h 963780"/>
                  <a:gd name="connsiteX2" fmla="*/ 1745869 w 1745869"/>
                  <a:gd name="connsiteY2" fmla="*/ 963780 h 963780"/>
                  <a:gd name="connsiteX3" fmla="*/ 0 w 1745869"/>
                  <a:gd name="connsiteY3" fmla="*/ 963780 h 963780"/>
                  <a:gd name="connsiteX4" fmla="*/ 0 w 1745869"/>
                  <a:gd name="connsiteY4" fmla="*/ 0 h 963780"/>
                  <a:gd name="connsiteX0" fmla="*/ 0 w 2783727"/>
                  <a:gd name="connsiteY0" fmla="*/ 67477 h 963780"/>
                  <a:gd name="connsiteX1" fmla="*/ 2783727 w 2783727"/>
                  <a:gd name="connsiteY1" fmla="*/ 0 h 963780"/>
                  <a:gd name="connsiteX2" fmla="*/ 2783727 w 2783727"/>
                  <a:gd name="connsiteY2" fmla="*/ 963780 h 963780"/>
                  <a:gd name="connsiteX3" fmla="*/ 1037858 w 2783727"/>
                  <a:gd name="connsiteY3" fmla="*/ 963780 h 963780"/>
                  <a:gd name="connsiteX4" fmla="*/ 0 w 2783727"/>
                  <a:gd name="connsiteY4" fmla="*/ 67477 h 963780"/>
                  <a:gd name="connsiteX0" fmla="*/ 0 w 2926989"/>
                  <a:gd name="connsiteY0" fmla="*/ 67477 h 963780"/>
                  <a:gd name="connsiteX1" fmla="*/ 2783727 w 2926989"/>
                  <a:gd name="connsiteY1" fmla="*/ 0 h 963780"/>
                  <a:gd name="connsiteX2" fmla="*/ 2926989 w 2926989"/>
                  <a:gd name="connsiteY2" fmla="*/ 939795 h 963780"/>
                  <a:gd name="connsiteX3" fmla="*/ 1037858 w 2926989"/>
                  <a:gd name="connsiteY3" fmla="*/ 963780 h 963780"/>
                  <a:gd name="connsiteX4" fmla="*/ 0 w 2926989"/>
                  <a:gd name="connsiteY4" fmla="*/ 67477 h 963780"/>
                  <a:gd name="connsiteX0" fmla="*/ 0 w 2926989"/>
                  <a:gd name="connsiteY0" fmla="*/ 47074 h 943377"/>
                  <a:gd name="connsiteX1" fmla="*/ 2154006 w 2926989"/>
                  <a:gd name="connsiteY1" fmla="*/ 0 h 943377"/>
                  <a:gd name="connsiteX2" fmla="*/ 2926989 w 2926989"/>
                  <a:gd name="connsiteY2" fmla="*/ 919392 h 943377"/>
                  <a:gd name="connsiteX3" fmla="*/ 1037858 w 2926989"/>
                  <a:gd name="connsiteY3" fmla="*/ 943377 h 943377"/>
                  <a:gd name="connsiteX4" fmla="*/ 0 w 2926989"/>
                  <a:gd name="connsiteY4" fmla="*/ 47074 h 943377"/>
                  <a:gd name="connsiteX0" fmla="*/ 0 w 2926989"/>
                  <a:gd name="connsiteY0" fmla="*/ 47074 h 983895"/>
                  <a:gd name="connsiteX1" fmla="*/ 2154006 w 2926989"/>
                  <a:gd name="connsiteY1" fmla="*/ 0 h 983895"/>
                  <a:gd name="connsiteX2" fmla="*/ 2926989 w 2926989"/>
                  <a:gd name="connsiteY2" fmla="*/ 919392 h 983895"/>
                  <a:gd name="connsiteX3" fmla="*/ 1090364 w 2926989"/>
                  <a:gd name="connsiteY3" fmla="*/ 983895 h 983895"/>
                  <a:gd name="connsiteX4" fmla="*/ 0 w 2926989"/>
                  <a:gd name="connsiteY4" fmla="*/ 47074 h 983895"/>
                  <a:gd name="connsiteX0" fmla="*/ 0 w 2926989"/>
                  <a:gd name="connsiteY0" fmla="*/ 47074 h 956158"/>
                  <a:gd name="connsiteX1" fmla="*/ 2154006 w 2926989"/>
                  <a:gd name="connsiteY1" fmla="*/ 0 h 956158"/>
                  <a:gd name="connsiteX2" fmla="*/ 2926989 w 2926989"/>
                  <a:gd name="connsiteY2" fmla="*/ 919392 h 956158"/>
                  <a:gd name="connsiteX3" fmla="*/ 1052549 w 2926989"/>
                  <a:gd name="connsiteY3" fmla="*/ 956158 h 956158"/>
                  <a:gd name="connsiteX4" fmla="*/ 0 w 2926989"/>
                  <a:gd name="connsiteY4" fmla="*/ 47074 h 956158"/>
                  <a:gd name="connsiteX0" fmla="*/ 0 w 2926989"/>
                  <a:gd name="connsiteY0" fmla="*/ 47074 h 964855"/>
                  <a:gd name="connsiteX1" fmla="*/ 2154006 w 2926989"/>
                  <a:gd name="connsiteY1" fmla="*/ 0 h 964855"/>
                  <a:gd name="connsiteX2" fmla="*/ 2926989 w 2926989"/>
                  <a:gd name="connsiteY2" fmla="*/ 919392 h 964855"/>
                  <a:gd name="connsiteX3" fmla="*/ 1086280 w 2926989"/>
                  <a:gd name="connsiteY3" fmla="*/ 964855 h 964855"/>
                  <a:gd name="connsiteX4" fmla="*/ 0 w 2926989"/>
                  <a:gd name="connsiteY4" fmla="*/ 47074 h 964855"/>
                  <a:gd name="connsiteX0" fmla="*/ 0 w 2926989"/>
                  <a:gd name="connsiteY0" fmla="*/ 47074 h 949899"/>
                  <a:gd name="connsiteX1" fmla="*/ 2154006 w 2926989"/>
                  <a:gd name="connsiteY1" fmla="*/ 0 h 949899"/>
                  <a:gd name="connsiteX2" fmla="*/ 2926989 w 2926989"/>
                  <a:gd name="connsiteY2" fmla="*/ 919392 h 949899"/>
                  <a:gd name="connsiteX3" fmla="*/ 1063156 w 2926989"/>
                  <a:gd name="connsiteY3" fmla="*/ 949899 h 949899"/>
                  <a:gd name="connsiteX4" fmla="*/ 0 w 2926989"/>
                  <a:gd name="connsiteY4" fmla="*/ 47074 h 949899"/>
                  <a:gd name="connsiteX0" fmla="*/ 0 w 2926989"/>
                  <a:gd name="connsiteY0" fmla="*/ 47074 h 919392"/>
                  <a:gd name="connsiteX1" fmla="*/ 2154006 w 2926989"/>
                  <a:gd name="connsiteY1" fmla="*/ 0 h 919392"/>
                  <a:gd name="connsiteX2" fmla="*/ 2926989 w 2926989"/>
                  <a:gd name="connsiteY2" fmla="*/ 919392 h 919392"/>
                  <a:gd name="connsiteX3" fmla="*/ 1080286 w 2926989"/>
                  <a:gd name="connsiteY3" fmla="*/ 918343 h 919392"/>
                  <a:gd name="connsiteX4" fmla="*/ 0 w 2926989"/>
                  <a:gd name="connsiteY4" fmla="*/ 47074 h 919392"/>
                  <a:gd name="connsiteX0" fmla="*/ 0 w 2926989"/>
                  <a:gd name="connsiteY0" fmla="*/ 47074 h 919392"/>
                  <a:gd name="connsiteX1" fmla="*/ 2154006 w 2926989"/>
                  <a:gd name="connsiteY1" fmla="*/ 0 h 919392"/>
                  <a:gd name="connsiteX2" fmla="*/ 2926989 w 2926989"/>
                  <a:gd name="connsiteY2" fmla="*/ 919392 h 919392"/>
                  <a:gd name="connsiteX3" fmla="*/ 1080286 w 2926989"/>
                  <a:gd name="connsiteY3" fmla="*/ 918343 h 919392"/>
                  <a:gd name="connsiteX4" fmla="*/ 0 w 2926989"/>
                  <a:gd name="connsiteY4" fmla="*/ 47074 h 919392"/>
                  <a:gd name="connsiteX0" fmla="*/ 0 w 2958017"/>
                  <a:gd name="connsiteY0" fmla="*/ 0 h 961258"/>
                  <a:gd name="connsiteX1" fmla="*/ 2185034 w 2958017"/>
                  <a:gd name="connsiteY1" fmla="*/ 41866 h 961258"/>
                  <a:gd name="connsiteX2" fmla="*/ 2958017 w 2958017"/>
                  <a:gd name="connsiteY2" fmla="*/ 961258 h 961258"/>
                  <a:gd name="connsiteX3" fmla="*/ 1111314 w 2958017"/>
                  <a:gd name="connsiteY3" fmla="*/ 960209 h 961258"/>
                  <a:gd name="connsiteX4" fmla="*/ 0 w 2958017"/>
                  <a:gd name="connsiteY4" fmla="*/ 0 h 961258"/>
                  <a:gd name="connsiteX0" fmla="*/ 0 w 2958017"/>
                  <a:gd name="connsiteY0" fmla="*/ 0 h 961258"/>
                  <a:gd name="connsiteX1" fmla="*/ 2185034 w 2958017"/>
                  <a:gd name="connsiteY1" fmla="*/ 41866 h 961258"/>
                  <a:gd name="connsiteX2" fmla="*/ 2958017 w 2958017"/>
                  <a:gd name="connsiteY2" fmla="*/ 961258 h 961258"/>
                  <a:gd name="connsiteX3" fmla="*/ 1111314 w 2958017"/>
                  <a:gd name="connsiteY3" fmla="*/ 960209 h 961258"/>
                  <a:gd name="connsiteX4" fmla="*/ 0 w 2958017"/>
                  <a:gd name="connsiteY4" fmla="*/ 0 h 961258"/>
                  <a:gd name="connsiteX0" fmla="*/ 0 w 2958017"/>
                  <a:gd name="connsiteY0" fmla="*/ 0 h 961258"/>
                  <a:gd name="connsiteX1" fmla="*/ 2185034 w 2958017"/>
                  <a:gd name="connsiteY1" fmla="*/ 41866 h 961258"/>
                  <a:gd name="connsiteX2" fmla="*/ 2958017 w 2958017"/>
                  <a:gd name="connsiteY2" fmla="*/ 961258 h 961258"/>
                  <a:gd name="connsiteX3" fmla="*/ 1120011 w 2958017"/>
                  <a:gd name="connsiteY3" fmla="*/ 926478 h 961258"/>
                  <a:gd name="connsiteX4" fmla="*/ 0 w 2958017"/>
                  <a:gd name="connsiteY4" fmla="*/ 0 h 96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017" h="961258">
                    <a:moveTo>
                      <a:pt x="0" y="0"/>
                    </a:moveTo>
                    <a:lnTo>
                      <a:pt x="2185034" y="41866"/>
                    </a:lnTo>
                    <a:lnTo>
                      <a:pt x="2958017" y="961258"/>
                    </a:lnTo>
                    <a:lnTo>
                      <a:pt x="1120011" y="9264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Rectángulo 40"/>
              <p:cNvSpPr/>
              <p:nvPr/>
            </p:nvSpPr>
            <p:spPr>
              <a:xfrm rot="20732513">
                <a:off x="4172870" y="978367"/>
                <a:ext cx="1521600" cy="1301952"/>
              </a:xfrm>
              <a:custGeom>
                <a:avLst/>
                <a:gdLst>
                  <a:gd name="connsiteX0" fmla="*/ 0 w 1745869"/>
                  <a:gd name="connsiteY0" fmla="*/ 0 h 963780"/>
                  <a:gd name="connsiteX1" fmla="*/ 1745869 w 1745869"/>
                  <a:gd name="connsiteY1" fmla="*/ 0 h 963780"/>
                  <a:gd name="connsiteX2" fmla="*/ 1745869 w 1745869"/>
                  <a:gd name="connsiteY2" fmla="*/ 963780 h 963780"/>
                  <a:gd name="connsiteX3" fmla="*/ 0 w 1745869"/>
                  <a:gd name="connsiteY3" fmla="*/ 963780 h 963780"/>
                  <a:gd name="connsiteX4" fmla="*/ 0 w 1745869"/>
                  <a:gd name="connsiteY4" fmla="*/ 0 h 963780"/>
                  <a:gd name="connsiteX0" fmla="*/ 0 w 2783727"/>
                  <a:gd name="connsiteY0" fmla="*/ 67477 h 963780"/>
                  <a:gd name="connsiteX1" fmla="*/ 2783727 w 2783727"/>
                  <a:gd name="connsiteY1" fmla="*/ 0 h 963780"/>
                  <a:gd name="connsiteX2" fmla="*/ 2783727 w 2783727"/>
                  <a:gd name="connsiteY2" fmla="*/ 963780 h 963780"/>
                  <a:gd name="connsiteX3" fmla="*/ 1037858 w 2783727"/>
                  <a:gd name="connsiteY3" fmla="*/ 963780 h 963780"/>
                  <a:gd name="connsiteX4" fmla="*/ 0 w 2783727"/>
                  <a:gd name="connsiteY4" fmla="*/ 67477 h 963780"/>
                  <a:gd name="connsiteX0" fmla="*/ 0 w 2926989"/>
                  <a:gd name="connsiteY0" fmla="*/ 67477 h 963780"/>
                  <a:gd name="connsiteX1" fmla="*/ 2783727 w 2926989"/>
                  <a:gd name="connsiteY1" fmla="*/ 0 h 963780"/>
                  <a:gd name="connsiteX2" fmla="*/ 2926989 w 2926989"/>
                  <a:gd name="connsiteY2" fmla="*/ 939795 h 963780"/>
                  <a:gd name="connsiteX3" fmla="*/ 1037858 w 2926989"/>
                  <a:gd name="connsiteY3" fmla="*/ 963780 h 963780"/>
                  <a:gd name="connsiteX4" fmla="*/ 0 w 2926989"/>
                  <a:gd name="connsiteY4" fmla="*/ 67477 h 963780"/>
                  <a:gd name="connsiteX0" fmla="*/ 0 w 2926989"/>
                  <a:gd name="connsiteY0" fmla="*/ 47074 h 943377"/>
                  <a:gd name="connsiteX1" fmla="*/ 2154006 w 2926989"/>
                  <a:gd name="connsiteY1" fmla="*/ 0 h 943377"/>
                  <a:gd name="connsiteX2" fmla="*/ 2926989 w 2926989"/>
                  <a:gd name="connsiteY2" fmla="*/ 919392 h 943377"/>
                  <a:gd name="connsiteX3" fmla="*/ 1037858 w 2926989"/>
                  <a:gd name="connsiteY3" fmla="*/ 943377 h 943377"/>
                  <a:gd name="connsiteX4" fmla="*/ 0 w 2926989"/>
                  <a:gd name="connsiteY4" fmla="*/ 47074 h 943377"/>
                  <a:gd name="connsiteX0" fmla="*/ 0 w 3162508"/>
                  <a:gd name="connsiteY0" fmla="*/ 0 h 1459640"/>
                  <a:gd name="connsiteX1" fmla="*/ 2389525 w 3162508"/>
                  <a:gd name="connsiteY1" fmla="*/ 516263 h 1459640"/>
                  <a:gd name="connsiteX2" fmla="*/ 3162508 w 3162508"/>
                  <a:gd name="connsiteY2" fmla="*/ 1435655 h 1459640"/>
                  <a:gd name="connsiteX3" fmla="*/ 1273377 w 3162508"/>
                  <a:gd name="connsiteY3" fmla="*/ 1459640 h 1459640"/>
                  <a:gd name="connsiteX4" fmla="*/ 0 w 3162508"/>
                  <a:gd name="connsiteY4" fmla="*/ 0 h 1459640"/>
                  <a:gd name="connsiteX0" fmla="*/ 0 w 3162508"/>
                  <a:gd name="connsiteY0" fmla="*/ 0 h 1459640"/>
                  <a:gd name="connsiteX1" fmla="*/ 758220 w 3162508"/>
                  <a:gd name="connsiteY1" fmla="*/ 49959 h 1459640"/>
                  <a:gd name="connsiteX2" fmla="*/ 3162508 w 3162508"/>
                  <a:gd name="connsiteY2" fmla="*/ 1435655 h 1459640"/>
                  <a:gd name="connsiteX3" fmla="*/ 1273377 w 3162508"/>
                  <a:gd name="connsiteY3" fmla="*/ 1459640 h 1459640"/>
                  <a:gd name="connsiteX4" fmla="*/ 0 w 3162508"/>
                  <a:gd name="connsiteY4" fmla="*/ 0 h 1459640"/>
                  <a:gd name="connsiteX0" fmla="*/ 0 w 1521600"/>
                  <a:gd name="connsiteY0" fmla="*/ 0 h 1459640"/>
                  <a:gd name="connsiteX1" fmla="*/ 758220 w 1521600"/>
                  <a:gd name="connsiteY1" fmla="*/ 49959 h 1459640"/>
                  <a:gd name="connsiteX2" fmla="*/ 1521600 w 1521600"/>
                  <a:gd name="connsiteY2" fmla="*/ 1301952 h 1459640"/>
                  <a:gd name="connsiteX3" fmla="*/ 1273377 w 1521600"/>
                  <a:gd name="connsiteY3" fmla="*/ 1459640 h 1459640"/>
                  <a:gd name="connsiteX4" fmla="*/ 0 w 1521600"/>
                  <a:gd name="connsiteY4" fmla="*/ 0 h 1459640"/>
                  <a:gd name="connsiteX0" fmla="*/ 0 w 1521600"/>
                  <a:gd name="connsiteY0" fmla="*/ 0 h 1459640"/>
                  <a:gd name="connsiteX1" fmla="*/ 758220 w 1521600"/>
                  <a:gd name="connsiteY1" fmla="*/ 49959 h 1459640"/>
                  <a:gd name="connsiteX2" fmla="*/ 1521600 w 1521600"/>
                  <a:gd name="connsiteY2" fmla="*/ 1301952 h 1459640"/>
                  <a:gd name="connsiteX3" fmla="*/ 1273377 w 1521600"/>
                  <a:gd name="connsiteY3" fmla="*/ 1459640 h 1459640"/>
                  <a:gd name="connsiteX4" fmla="*/ 1162657 w 1521600"/>
                  <a:gd name="connsiteY4" fmla="*/ 1370849 h 1459640"/>
                  <a:gd name="connsiteX5" fmla="*/ 0 w 1521600"/>
                  <a:gd name="connsiteY5" fmla="*/ 0 h 1459640"/>
                  <a:gd name="connsiteX0" fmla="*/ 0 w 1521600"/>
                  <a:gd name="connsiteY0" fmla="*/ 0 h 1459640"/>
                  <a:gd name="connsiteX1" fmla="*/ 758220 w 1521600"/>
                  <a:gd name="connsiteY1" fmla="*/ 49959 h 1459640"/>
                  <a:gd name="connsiteX2" fmla="*/ 1521600 w 1521600"/>
                  <a:gd name="connsiteY2" fmla="*/ 1301952 h 1459640"/>
                  <a:gd name="connsiteX3" fmla="*/ 1273377 w 1521600"/>
                  <a:gd name="connsiteY3" fmla="*/ 1459640 h 1459640"/>
                  <a:gd name="connsiteX4" fmla="*/ 261838 w 1521600"/>
                  <a:gd name="connsiteY4" fmla="*/ 316126 h 1459640"/>
                  <a:gd name="connsiteX5" fmla="*/ 0 w 1521600"/>
                  <a:gd name="connsiteY5" fmla="*/ 0 h 1459640"/>
                  <a:gd name="connsiteX0" fmla="*/ 0 w 1521600"/>
                  <a:gd name="connsiteY0" fmla="*/ 0 h 1301952"/>
                  <a:gd name="connsiteX1" fmla="*/ 758220 w 1521600"/>
                  <a:gd name="connsiteY1" fmla="*/ 49959 h 1301952"/>
                  <a:gd name="connsiteX2" fmla="*/ 1521600 w 1521600"/>
                  <a:gd name="connsiteY2" fmla="*/ 1301952 h 1301952"/>
                  <a:gd name="connsiteX3" fmla="*/ 80664 w 1521600"/>
                  <a:gd name="connsiteY3" fmla="*/ 1182575 h 1301952"/>
                  <a:gd name="connsiteX4" fmla="*/ 261838 w 1521600"/>
                  <a:gd name="connsiteY4" fmla="*/ 316126 h 1301952"/>
                  <a:gd name="connsiteX5" fmla="*/ 0 w 1521600"/>
                  <a:gd name="connsiteY5" fmla="*/ 0 h 13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1600" h="1301952">
                    <a:moveTo>
                      <a:pt x="0" y="0"/>
                    </a:moveTo>
                    <a:lnTo>
                      <a:pt x="758220" y="49959"/>
                    </a:lnTo>
                    <a:lnTo>
                      <a:pt x="1521600" y="1301952"/>
                    </a:lnTo>
                    <a:lnTo>
                      <a:pt x="80664" y="1182575"/>
                    </a:lnTo>
                    <a:lnTo>
                      <a:pt x="261838" y="31612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Diagrama de flujo: o 51"/>
            <p:cNvSpPr/>
            <p:nvPr/>
          </p:nvSpPr>
          <p:spPr>
            <a:xfrm rot="21189413">
              <a:off x="10339672" y="3454814"/>
              <a:ext cx="463108" cy="481455"/>
            </a:xfrm>
            <a:prstGeom prst="flowChartOr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Diagrama de flujo: o 52"/>
            <p:cNvSpPr/>
            <p:nvPr/>
          </p:nvSpPr>
          <p:spPr>
            <a:xfrm rot="21189413">
              <a:off x="10435873" y="4188327"/>
              <a:ext cx="463108" cy="481455"/>
            </a:xfrm>
            <a:prstGeom prst="flowChartOr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Diagrama de flujo: o 53"/>
            <p:cNvSpPr/>
            <p:nvPr/>
          </p:nvSpPr>
          <p:spPr>
            <a:xfrm rot="21189413">
              <a:off x="10506393" y="4943134"/>
              <a:ext cx="463108" cy="481455"/>
            </a:xfrm>
            <a:prstGeom prst="flowChartOr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5" name="Grupo 54"/>
            <p:cNvGrpSpPr/>
            <p:nvPr/>
          </p:nvGrpSpPr>
          <p:grpSpPr>
            <a:xfrm>
              <a:off x="8989108" y="3046721"/>
              <a:ext cx="1021426" cy="560044"/>
              <a:chOff x="7891987" y="2076348"/>
              <a:chExt cx="1237943" cy="650520"/>
            </a:xfrm>
          </p:grpSpPr>
          <p:sp>
            <p:nvSpPr>
              <p:cNvPr id="78" name="Diagrama de flujo: proceso 2"/>
              <p:cNvSpPr/>
              <p:nvPr/>
            </p:nvSpPr>
            <p:spPr>
              <a:xfrm>
                <a:off x="7902414" y="2076348"/>
                <a:ext cx="1227516" cy="65052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3612 h 13612"/>
                  <a:gd name="connsiteX1" fmla="*/ 9863 w 10000"/>
                  <a:gd name="connsiteY1" fmla="*/ 0 h 13612"/>
                  <a:gd name="connsiteX2" fmla="*/ 10000 w 10000"/>
                  <a:gd name="connsiteY2" fmla="*/ 13612 h 13612"/>
                  <a:gd name="connsiteX3" fmla="*/ 0 w 10000"/>
                  <a:gd name="connsiteY3" fmla="*/ 13612 h 13612"/>
                  <a:gd name="connsiteX4" fmla="*/ 0 w 10000"/>
                  <a:gd name="connsiteY4" fmla="*/ 3612 h 13612"/>
                  <a:gd name="connsiteX0" fmla="*/ 0 w 9876"/>
                  <a:gd name="connsiteY0" fmla="*/ 3612 h 15057"/>
                  <a:gd name="connsiteX1" fmla="*/ 9863 w 9876"/>
                  <a:gd name="connsiteY1" fmla="*/ 0 h 15057"/>
                  <a:gd name="connsiteX2" fmla="*/ 9863 w 9876"/>
                  <a:gd name="connsiteY2" fmla="*/ 15057 h 15057"/>
                  <a:gd name="connsiteX3" fmla="*/ 0 w 9876"/>
                  <a:gd name="connsiteY3" fmla="*/ 13612 h 15057"/>
                  <a:gd name="connsiteX4" fmla="*/ 0 w 9876"/>
                  <a:gd name="connsiteY4" fmla="*/ 3612 h 15057"/>
                  <a:gd name="connsiteX0" fmla="*/ 0 w 11651"/>
                  <a:gd name="connsiteY0" fmla="*/ 3518 h 11119"/>
                  <a:gd name="connsiteX1" fmla="*/ 11651 w 11651"/>
                  <a:gd name="connsiteY1" fmla="*/ 0 h 11119"/>
                  <a:gd name="connsiteX2" fmla="*/ 9987 w 11651"/>
                  <a:gd name="connsiteY2" fmla="*/ 11119 h 11119"/>
                  <a:gd name="connsiteX3" fmla="*/ 0 w 11651"/>
                  <a:gd name="connsiteY3" fmla="*/ 10159 h 11119"/>
                  <a:gd name="connsiteX4" fmla="*/ 0 w 11651"/>
                  <a:gd name="connsiteY4" fmla="*/ 3518 h 11119"/>
                  <a:gd name="connsiteX0" fmla="*/ 0 w 11790"/>
                  <a:gd name="connsiteY0" fmla="*/ 3518 h 10159"/>
                  <a:gd name="connsiteX1" fmla="*/ 11651 w 11790"/>
                  <a:gd name="connsiteY1" fmla="*/ 0 h 10159"/>
                  <a:gd name="connsiteX2" fmla="*/ 11790 w 11790"/>
                  <a:gd name="connsiteY2" fmla="*/ 4403 h 10159"/>
                  <a:gd name="connsiteX3" fmla="*/ 0 w 11790"/>
                  <a:gd name="connsiteY3" fmla="*/ 10159 h 10159"/>
                  <a:gd name="connsiteX4" fmla="*/ 0 w 11790"/>
                  <a:gd name="connsiteY4" fmla="*/ 3518 h 10159"/>
                  <a:gd name="connsiteX0" fmla="*/ 139 w 11929"/>
                  <a:gd name="connsiteY0" fmla="*/ 3518 h 7281"/>
                  <a:gd name="connsiteX1" fmla="*/ 11790 w 11929"/>
                  <a:gd name="connsiteY1" fmla="*/ 0 h 7281"/>
                  <a:gd name="connsiteX2" fmla="*/ 11929 w 11929"/>
                  <a:gd name="connsiteY2" fmla="*/ 4403 h 7281"/>
                  <a:gd name="connsiteX3" fmla="*/ 0 w 11929"/>
                  <a:gd name="connsiteY3" fmla="*/ 7281 h 7281"/>
                  <a:gd name="connsiteX4" fmla="*/ 139 w 11929"/>
                  <a:gd name="connsiteY4" fmla="*/ 3518 h 7281"/>
                  <a:gd name="connsiteX0" fmla="*/ 6 w 10093"/>
                  <a:gd name="connsiteY0" fmla="*/ 4755 h 10000"/>
                  <a:gd name="connsiteX1" fmla="*/ 9976 w 10093"/>
                  <a:gd name="connsiteY1" fmla="*/ 0 h 10000"/>
                  <a:gd name="connsiteX2" fmla="*/ 10093 w 10093"/>
                  <a:gd name="connsiteY2" fmla="*/ 6047 h 10000"/>
                  <a:gd name="connsiteX3" fmla="*/ 93 w 10093"/>
                  <a:gd name="connsiteY3" fmla="*/ 10000 h 10000"/>
                  <a:gd name="connsiteX4" fmla="*/ 6 w 10093"/>
                  <a:gd name="connsiteY4" fmla="*/ 4755 h 10000"/>
                  <a:gd name="connsiteX0" fmla="*/ 11 w 10016"/>
                  <a:gd name="connsiteY0" fmla="*/ 4987 h 10000"/>
                  <a:gd name="connsiteX1" fmla="*/ 9899 w 10016"/>
                  <a:gd name="connsiteY1" fmla="*/ 0 h 10000"/>
                  <a:gd name="connsiteX2" fmla="*/ 10016 w 10016"/>
                  <a:gd name="connsiteY2" fmla="*/ 6047 h 10000"/>
                  <a:gd name="connsiteX3" fmla="*/ 16 w 10016"/>
                  <a:gd name="connsiteY3" fmla="*/ 10000 h 10000"/>
                  <a:gd name="connsiteX4" fmla="*/ 11 w 10016"/>
                  <a:gd name="connsiteY4" fmla="*/ 4987 h 10000"/>
                  <a:gd name="connsiteX0" fmla="*/ 36 w 10000"/>
                  <a:gd name="connsiteY0" fmla="*/ 4987 h 10000"/>
                  <a:gd name="connsiteX1" fmla="*/ 9883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36 w 10000"/>
                  <a:gd name="connsiteY0" fmla="*/ 4987 h 10000"/>
                  <a:gd name="connsiteX1" fmla="*/ 9965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8 w 9972"/>
                  <a:gd name="connsiteY0" fmla="*/ 4987 h 10000"/>
                  <a:gd name="connsiteX1" fmla="*/ 9937 w 9972"/>
                  <a:gd name="connsiteY1" fmla="*/ 0 h 10000"/>
                  <a:gd name="connsiteX2" fmla="*/ 9972 w 9972"/>
                  <a:gd name="connsiteY2" fmla="*/ 6047 h 10000"/>
                  <a:gd name="connsiteX3" fmla="*/ 54 w 9972"/>
                  <a:gd name="connsiteY3" fmla="*/ 10000 h 10000"/>
                  <a:gd name="connsiteX4" fmla="*/ 8 w 9972"/>
                  <a:gd name="connsiteY4" fmla="*/ 4987 h 10000"/>
                  <a:gd name="connsiteX0" fmla="*/ 8 w 10018"/>
                  <a:gd name="connsiteY0" fmla="*/ 4987 h 10000"/>
                  <a:gd name="connsiteX1" fmla="*/ 9965 w 10018"/>
                  <a:gd name="connsiteY1" fmla="*/ 0 h 10000"/>
                  <a:gd name="connsiteX2" fmla="*/ 10000 w 10018"/>
                  <a:gd name="connsiteY2" fmla="*/ 6047 h 10000"/>
                  <a:gd name="connsiteX3" fmla="*/ 54 w 10018"/>
                  <a:gd name="connsiteY3" fmla="*/ 10000 h 10000"/>
                  <a:gd name="connsiteX4" fmla="*/ 8 w 10018"/>
                  <a:gd name="connsiteY4" fmla="*/ 498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8" h="10000">
                    <a:moveTo>
                      <a:pt x="8" y="4987"/>
                    </a:moveTo>
                    <a:lnTo>
                      <a:pt x="9965" y="0"/>
                    </a:lnTo>
                    <a:cubicBezTo>
                      <a:pt x="10004" y="4138"/>
                      <a:pt x="10043" y="5384"/>
                      <a:pt x="10000" y="6047"/>
                    </a:cubicBezTo>
                    <a:lnTo>
                      <a:pt x="54" y="10000"/>
                    </a:lnTo>
                    <a:cubicBezTo>
                      <a:pt x="93" y="8278"/>
                      <a:pt x="-31" y="6709"/>
                      <a:pt x="8" y="4987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79" name="Conector recto 78"/>
              <p:cNvCxnSpPr/>
              <p:nvPr/>
            </p:nvCxnSpPr>
            <p:spPr>
              <a:xfrm flipV="1">
                <a:off x="7891987" y="2257751"/>
                <a:ext cx="1217112" cy="288487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/>
              <p:cNvCxnSpPr/>
              <p:nvPr/>
            </p:nvCxnSpPr>
            <p:spPr>
              <a:xfrm>
                <a:off x="8478308" y="2242756"/>
                <a:ext cx="25952" cy="376162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upo 55"/>
            <p:cNvGrpSpPr/>
            <p:nvPr/>
          </p:nvGrpSpPr>
          <p:grpSpPr>
            <a:xfrm>
              <a:off x="9030440" y="3705963"/>
              <a:ext cx="949143" cy="486511"/>
              <a:chOff x="7891987" y="2161761"/>
              <a:chExt cx="1150338" cy="565107"/>
            </a:xfrm>
          </p:grpSpPr>
          <p:sp>
            <p:nvSpPr>
              <p:cNvPr id="75" name="Diagrama de flujo: proceso 2"/>
              <p:cNvSpPr/>
              <p:nvPr/>
            </p:nvSpPr>
            <p:spPr>
              <a:xfrm>
                <a:off x="7898972" y="2161761"/>
                <a:ext cx="1143353" cy="56510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3612 h 13612"/>
                  <a:gd name="connsiteX1" fmla="*/ 9863 w 10000"/>
                  <a:gd name="connsiteY1" fmla="*/ 0 h 13612"/>
                  <a:gd name="connsiteX2" fmla="*/ 10000 w 10000"/>
                  <a:gd name="connsiteY2" fmla="*/ 13612 h 13612"/>
                  <a:gd name="connsiteX3" fmla="*/ 0 w 10000"/>
                  <a:gd name="connsiteY3" fmla="*/ 13612 h 13612"/>
                  <a:gd name="connsiteX4" fmla="*/ 0 w 10000"/>
                  <a:gd name="connsiteY4" fmla="*/ 3612 h 13612"/>
                  <a:gd name="connsiteX0" fmla="*/ 0 w 9876"/>
                  <a:gd name="connsiteY0" fmla="*/ 3612 h 15057"/>
                  <a:gd name="connsiteX1" fmla="*/ 9863 w 9876"/>
                  <a:gd name="connsiteY1" fmla="*/ 0 h 15057"/>
                  <a:gd name="connsiteX2" fmla="*/ 9863 w 9876"/>
                  <a:gd name="connsiteY2" fmla="*/ 15057 h 15057"/>
                  <a:gd name="connsiteX3" fmla="*/ 0 w 9876"/>
                  <a:gd name="connsiteY3" fmla="*/ 13612 h 15057"/>
                  <a:gd name="connsiteX4" fmla="*/ 0 w 9876"/>
                  <a:gd name="connsiteY4" fmla="*/ 3612 h 15057"/>
                  <a:gd name="connsiteX0" fmla="*/ 0 w 11651"/>
                  <a:gd name="connsiteY0" fmla="*/ 3518 h 11119"/>
                  <a:gd name="connsiteX1" fmla="*/ 11651 w 11651"/>
                  <a:gd name="connsiteY1" fmla="*/ 0 h 11119"/>
                  <a:gd name="connsiteX2" fmla="*/ 9987 w 11651"/>
                  <a:gd name="connsiteY2" fmla="*/ 11119 h 11119"/>
                  <a:gd name="connsiteX3" fmla="*/ 0 w 11651"/>
                  <a:gd name="connsiteY3" fmla="*/ 10159 h 11119"/>
                  <a:gd name="connsiteX4" fmla="*/ 0 w 11651"/>
                  <a:gd name="connsiteY4" fmla="*/ 3518 h 11119"/>
                  <a:gd name="connsiteX0" fmla="*/ 0 w 11790"/>
                  <a:gd name="connsiteY0" fmla="*/ 3518 h 10159"/>
                  <a:gd name="connsiteX1" fmla="*/ 11651 w 11790"/>
                  <a:gd name="connsiteY1" fmla="*/ 0 h 10159"/>
                  <a:gd name="connsiteX2" fmla="*/ 11790 w 11790"/>
                  <a:gd name="connsiteY2" fmla="*/ 4403 h 10159"/>
                  <a:gd name="connsiteX3" fmla="*/ 0 w 11790"/>
                  <a:gd name="connsiteY3" fmla="*/ 10159 h 10159"/>
                  <a:gd name="connsiteX4" fmla="*/ 0 w 11790"/>
                  <a:gd name="connsiteY4" fmla="*/ 3518 h 10159"/>
                  <a:gd name="connsiteX0" fmla="*/ 139 w 11929"/>
                  <a:gd name="connsiteY0" fmla="*/ 3518 h 7281"/>
                  <a:gd name="connsiteX1" fmla="*/ 11790 w 11929"/>
                  <a:gd name="connsiteY1" fmla="*/ 0 h 7281"/>
                  <a:gd name="connsiteX2" fmla="*/ 11929 w 11929"/>
                  <a:gd name="connsiteY2" fmla="*/ 4403 h 7281"/>
                  <a:gd name="connsiteX3" fmla="*/ 0 w 11929"/>
                  <a:gd name="connsiteY3" fmla="*/ 7281 h 7281"/>
                  <a:gd name="connsiteX4" fmla="*/ 139 w 11929"/>
                  <a:gd name="connsiteY4" fmla="*/ 3518 h 7281"/>
                  <a:gd name="connsiteX0" fmla="*/ 6 w 10093"/>
                  <a:gd name="connsiteY0" fmla="*/ 4755 h 10000"/>
                  <a:gd name="connsiteX1" fmla="*/ 9976 w 10093"/>
                  <a:gd name="connsiteY1" fmla="*/ 0 h 10000"/>
                  <a:gd name="connsiteX2" fmla="*/ 10093 w 10093"/>
                  <a:gd name="connsiteY2" fmla="*/ 6047 h 10000"/>
                  <a:gd name="connsiteX3" fmla="*/ 93 w 10093"/>
                  <a:gd name="connsiteY3" fmla="*/ 10000 h 10000"/>
                  <a:gd name="connsiteX4" fmla="*/ 6 w 10093"/>
                  <a:gd name="connsiteY4" fmla="*/ 4755 h 10000"/>
                  <a:gd name="connsiteX0" fmla="*/ 11 w 10016"/>
                  <a:gd name="connsiteY0" fmla="*/ 4987 h 10000"/>
                  <a:gd name="connsiteX1" fmla="*/ 9899 w 10016"/>
                  <a:gd name="connsiteY1" fmla="*/ 0 h 10000"/>
                  <a:gd name="connsiteX2" fmla="*/ 10016 w 10016"/>
                  <a:gd name="connsiteY2" fmla="*/ 6047 h 10000"/>
                  <a:gd name="connsiteX3" fmla="*/ 16 w 10016"/>
                  <a:gd name="connsiteY3" fmla="*/ 10000 h 10000"/>
                  <a:gd name="connsiteX4" fmla="*/ 11 w 10016"/>
                  <a:gd name="connsiteY4" fmla="*/ 4987 h 10000"/>
                  <a:gd name="connsiteX0" fmla="*/ 36 w 10000"/>
                  <a:gd name="connsiteY0" fmla="*/ 4987 h 10000"/>
                  <a:gd name="connsiteX1" fmla="*/ 9883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36 w 10000"/>
                  <a:gd name="connsiteY0" fmla="*/ 4987 h 10000"/>
                  <a:gd name="connsiteX1" fmla="*/ 9965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36 w 10000"/>
                  <a:gd name="connsiteY0" fmla="*/ 3674 h 8687"/>
                  <a:gd name="connsiteX1" fmla="*/ 9229 w 10000"/>
                  <a:gd name="connsiteY1" fmla="*/ 0 h 8687"/>
                  <a:gd name="connsiteX2" fmla="*/ 10000 w 10000"/>
                  <a:gd name="connsiteY2" fmla="*/ 4734 h 8687"/>
                  <a:gd name="connsiteX3" fmla="*/ 0 w 10000"/>
                  <a:gd name="connsiteY3" fmla="*/ 8687 h 8687"/>
                  <a:gd name="connsiteX4" fmla="*/ 36 w 10000"/>
                  <a:gd name="connsiteY4" fmla="*/ 3674 h 8687"/>
                  <a:gd name="connsiteX0" fmla="*/ 36 w 9305"/>
                  <a:gd name="connsiteY0" fmla="*/ 4229 h 10000"/>
                  <a:gd name="connsiteX1" fmla="*/ 9229 w 9305"/>
                  <a:gd name="connsiteY1" fmla="*/ 0 h 10000"/>
                  <a:gd name="connsiteX2" fmla="*/ 9305 w 9305"/>
                  <a:gd name="connsiteY2" fmla="*/ 6872 h 10000"/>
                  <a:gd name="connsiteX3" fmla="*/ 0 w 9305"/>
                  <a:gd name="connsiteY3" fmla="*/ 10000 h 10000"/>
                  <a:gd name="connsiteX4" fmla="*/ 36 w 9305"/>
                  <a:gd name="connsiteY4" fmla="*/ 4229 h 10000"/>
                  <a:gd name="connsiteX0" fmla="*/ 6 w 10099"/>
                  <a:gd name="connsiteY0" fmla="*/ 3429 h 10000"/>
                  <a:gd name="connsiteX1" fmla="*/ 10017 w 10099"/>
                  <a:gd name="connsiteY1" fmla="*/ 0 h 10000"/>
                  <a:gd name="connsiteX2" fmla="*/ 10099 w 10099"/>
                  <a:gd name="connsiteY2" fmla="*/ 6872 h 10000"/>
                  <a:gd name="connsiteX3" fmla="*/ 99 w 10099"/>
                  <a:gd name="connsiteY3" fmla="*/ 10000 h 10000"/>
                  <a:gd name="connsiteX4" fmla="*/ 6 w 10099"/>
                  <a:gd name="connsiteY4" fmla="*/ 3429 h 10000"/>
                  <a:gd name="connsiteX0" fmla="*/ 39 w 10000"/>
                  <a:gd name="connsiteY0" fmla="*/ 3696 h 10000"/>
                  <a:gd name="connsiteX1" fmla="*/ 9918 w 10000"/>
                  <a:gd name="connsiteY1" fmla="*/ 0 h 10000"/>
                  <a:gd name="connsiteX2" fmla="*/ 10000 w 10000"/>
                  <a:gd name="connsiteY2" fmla="*/ 6872 h 10000"/>
                  <a:gd name="connsiteX3" fmla="*/ 0 w 10000"/>
                  <a:gd name="connsiteY3" fmla="*/ 10000 h 10000"/>
                  <a:gd name="connsiteX4" fmla="*/ 39 w 10000"/>
                  <a:gd name="connsiteY4" fmla="*/ 3696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9" y="3696"/>
                    </a:moveTo>
                    <a:lnTo>
                      <a:pt x="9918" y="0"/>
                    </a:lnTo>
                    <a:cubicBezTo>
                      <a:pt x="9960" y="4763"/>
                      <a:pt x="9958" y="2108"/>
                      <a:pt x="10000" y="6872"/>
                    </a:cubicBezTo>
                    <a:lnTo>
                      <a:pt x="0" y="10000"/>
                    </a:lnTo>
                    <a:cubicBezTo>
                      <a:pt x="42" y="8018"/>
                      <a:pt x="-3" y="5679"/>
                      <a:pt x="39" y="3696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76" name="Conector recto 75"/>
              <p:cNvCxnSpPr/>
              <p:nvPr/>
            </p:nvCxnSpPr>
            <p:spPr>
              <a:xfrm flipV="1">
                <a:off x="7891987" y="2359159"/>
                <a:ext cx="1148978" cy="18708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>
                <a:off x="8505258" y="2236255"/>
                <a:ext cx="0" cy="39657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Conector recto 56"/>
            <p:cNvCxnSpPr>
              <a:stCxn id="95" idx="0"/>
              <a:endCxn id="92" idx="1"/>
            </p:cNvCxnSpPr>
            <p:nvPr/>
          </p:nvCxnSpPr>
          <p:spPr>
            <a:xfrm flipH="1">
              <a:off x="7652774" y="2498225"/>
              <a:ext cx="5504" cy="18464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o 57"/>
            <p:cNvGrpSpPr/>
            <p:nvPr/>
          </p:nvGrpSpPr>
          <p:grpSpPr>
            <a:xfrm rot="173053">
              <a:off x="8987170" y="4318207"/>
              <a:ext cx="1112567" cy="617941"/>
              <a:chOff x="7888912" y="2161761"/>
              <a:chExt cx="1158559" cy="565107"/>
            </a:xfrm>
          </p:grpSpPr>
          <p:sp>
            <p:nvSpPr>
              <p:cNvPr id="72" name="Diagrama de flujo: proceso 2"/>
              <p:cNvSpPr/>
              <p:nvPr/>
            </p:nvSpPr>
            <p:spPr>
              <a:xfrm>
                <a:off x="7888912" y="2161761"/>
                <a:ext cx="1158559" cy="56510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3612 h 13612"/>
                  <a:gd name="connsiteX1" fmla="*/ 9863 w 10000"/>
                  <a:gd name="connsiteY1" fmla="*/ 0 h 13612"/>
                  <a:gd name="connsiteX2" fmla="*/ 10000 w 10000"/>
                  <a:gd name="connsiteY2" fmla="*/ 13612 h 13612"/>
                  <a:gd name="connsiteX3" fmla="*/ 0 w 10000"/>
                  <a:gd name="connsiteY3" fmla="*/ 13612 h 13612"/>
                  <a:gd name="connsiteX4" fmla="*/ 0 w 10000"/>
                  <a:gd name="connsiteY4" fmla="*/ 3612 h 13612"/>
                  <a:gd name="connsiteX0" fmla="*/ 0 w 9876"/>
                  <a:gd name="connsiteY0" fmla="*/ 3612 h 15057"/>
                  <a:gd name="connsiteX1" fmla="*/ 9863 w 9876"/>
                  <a:gd name="connsiteY1" fmla="*/ 0 h 15057"/>
                  <a:gd name="connsiteX2" fmla="*/ 9863 w 9876"/>
                  <a:gd name="connsiteY2" fmla="*/ 15057 h 15057"/>
                  <a:gd name="connsiteX3" fmla="*/ 0 w 9876"/>
                  <a:gd name="connsiteY3" fmla="*/ 13612 h 15057"/>
                  <a:gd name="connsiteX4" fmla="*/ 0 w 9876"/>
                  <a:gd name="connsiteY4" fmla="*/ 3612 h 15057"/>
                  <a:gd name="connsiteX0" fmla="*/ 0 w 11651"/>
                  <a:gd name="connsiteY0" fmla="*/ 3518 h 11119"/>
                  <a:gd name="connsiteX1" fmla="*/ 11651 w 11651"/>
                  <a:gd name="connsiteY1" fmla="*/ 0 h 11119"/>
                  <a:gd name="connsiteX2" fmla="*/ 9987 w 11651"/>
                  <a:gd name="connsiteY2" fmla="*/ 11119 h 11119"/>
                  <a:gd name="connsiteX3" fmla="*/ 0 w 11651"/>
                  <a:gd name="connsiteY3" fmla="*/ 10159 h 11119"/>
                  <a:gd name="connsiteX4" fmla="*/ 0 w 11651"/>
                  <a:gd name="connsiteY4" fmla="*/ 3518 h 11119"/>
                  <a:gd name="connsiteX0" fmla="*/ 0 w 11790"/>
                  <a:gd name="connsiteY0" fmla="*/ 3518 h 10159"/>
                  <a:gd name="connsiteX1" fmla="*/ 11651 w 11790"/>
                  <a:gd name="connsiteY1" fmla="*/ 0 h 10159"/>
                  <a:gd name="connsiteX2" fmla="*/ 11790 w 11790"/>
                  <a:gd name="connsiteY2" fmla="*/ 4403 h 10159"/>
                  <a:gd name="connsiteX3" fmla="*/ 0 w 11790"/>
                  <a:gd name="connsiteY3" fmla="*/ 10159 h 10159"/>
                  <a:gd name="connsiteX4" fmla="*/ 0 w 11790"/>
                  <a:gd name="connsiteY4" fmla="*/ 3518 h 10159"/>
                  <a:gd name="connsiteX0" fmla="*/ 139 w 11929"/>
                  <a:gd name="connsiteY0" fmla="*/ 3518 h 7281"/>
                  <a:gd name="connsiteX1" fmla="*/ 11790 w 11929"/>
                  <a:gd name="connsiteY1" fmla="*/ 0 h 7281"/>
                  <a:gd name="connsiteX2" fmla="*/ 11929 w 11929"/>
                  <a:gd name="connsiteY2" fmla="*/ 4403 h 7281"/>
                  <a:gd name="connsiteX3" fmla="*/ 0 w 11929"/>
                  <a:gd name="connsiteY3" fmla="*/ 7281 h 7281"/>
                  <a:gd name="connsiteX4" fmla="*/ 139 w 11929"/>
                  <a:gd name="connsiteY4" fmla="*/ 3518 h 7281"/>
                  <a:gd name="connsiteX0" fmla="*/ 6 w 10093"/>
                  <a:gd name="connsiteY0" fmla="*/ 4755 h 10000"/>
                  <a:gd name="connsiteX1" fmla="*/ 9976 w 10093"/>
                  <a:gd name="connsiteY1" fmla="*/ 0 h 10000"/>
                  <a:gd name="connsiteX2" fmla="*/ 10093 w 10093"/>
                  <a:gd name="connsiteY2" fmla="*/ 6047 h 10000"/>
                  <a:gd name="connsiteX3" fmla="*/ 93 w 10093"/>
                  <a:gd name="connsiteY3" fmla="*/ 10000 h 10000"/>
                  <a:gd name="connsiteX4" fmla="*/ 6 w 10093"/>
                  <a:gd name="connsiteY4" fmla="*/ 4755 h 10000"/>
                  <a:gd name="connsiteX0" fmla="*/ 11 w 10016"/>
                  <a:gd name="connsiteY0" fmla="*/ 4987 h 10000"/>
                  <a:gd name="connsiteX1" fmla="*/ 9899 w 10016"/>
                  <a:gd name="connsiteY1" fmla="*/ 0 h 10000"/>
                  <a:gd name="connsiteX2" fmla="*/ 10016 w 10016"/>
                  <a:gd name="connsiteY2" fmla="*/ 6047 h 10000"/>
                  <a:gd name="connsiteX3" fmla="*/ 16 w 10016"/>
                  <a:gd name="connsiteY3" fmla="*/ 10000 h 10000"/>
                  <a:gd name="connsiteX4" fmla="*/ 11 w 10016"/>
                  <a:gd name="connsiteY4" fmla="*/ 4987 h 10000"/>
                  <a:gd name="connsiteX0" fmla="*/ 36 w 10000"/>
                  <a:gd name="connsiteY0" fmla="*/ 4987 h 10000"/>
                  <a:gd name="connsiteX1" fmla="*/ 9883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36 w 10000"/>
                  <a:gd name="connsiteY0" fmla="*/ 4987 h 10000"/>
                  <a:gd name="connsiteX1" fmla="*/ 9965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36 w 10000"/>
                  <a:gd name="connsiteY0" fmla="*/ 3674 h 8687"/>
                  <a:gd name="connsiteX1" fmla="*/ 9229 w 10000"/>
                  <a:gd name="connsiteY1" fmla="*/ 0 h 8687"/>
                  <a:gd name="connsiteX2" fmla="*/ 10000 w 10000"/>
                  <a:gd name="connsiteY2" fmla="*/ 4734 h 8687"/>
                  <a:gd name="connsiteX3" fmla="*/ 0 w 10000"/>
                  <a:gd name="connsiteY3" fmla="*/ 8687 h 8687"/>
                  <a:gd name="connsiteX4" fmla="*/ 36 w 10000"/>
                  <a:gd name="connsiteY4" fmla="*/ 3674 h 8687"/>
                  <a:gd name="connsiteX0" fmla="*/ 36 w 9305"/>
                  <a:gd name="connsiteY0" fmla="*/ 4229 h 10000"/>
                  <a:gd name="connsiteX1" fmla="*/ 9229 w 9305"/>
                  <a:gd name="connsiteY1" fmla="*/ 0 h 10000"/>
                  <a:gd name="connsiteX2" fmla="*/ 9305 w 9305"/>
                  <a:gd name="connsiteY2" fmla="*/ 6872 h 10000"/>
                  <a:gd name="connsiteX3" fmla="*/ 0 w 9305"/>
                  <a:gd name="connsiteY3" fmla="*/ 10000 h 10000"/>
                  <a:gd name="connsiteX4" fmla="*/ 36 w 9305"/>
                  <a:gd name="connsiteY4" fmla="*/ 4229 h 10000"/>
                  <a:gd name="connsiteX0" fmla="*/ 6 w 10099"/>
                  <a:gd name="connsiteY0" fmla="*/ 3429 h 10000"/>
                  <a:gd name="connsiteX1" fmla="*/ 10017 w 10099"/>
                  <a:gd name="connsiteY1" fmla="*/ 0 h 10000"/>
                  <a:gd name="connsiteX2" fmla="*/ 10099 w 10099"/>
                  <a:gd name="connsiteY2" fmla="*/ 6872 h 10000"/>
                  <a:gd name="connsiteX3" fmla="*/ 99 w 10099"/>
                  <a:gd name="connsiteY3" fmla="*/ 10000 h 10000"/>
                  <a:gd name="connsiteX4" fmla="*/ 6 w 10099"/>
                  <a:gd name="connsiteY4" fmla="*/ 3429 h 10000"/>
                  <a:gd name="connsiteX0" fmla="*/ 39 w 10000"/>
                  <a:gd name="connsiteY0" fmla="*/ 3696 h 10000"/>
                  <a:gd name="connsiteX1" fmla="*/ 9918 w 10000"/>
                  <a:gd name="connsiteY1" fmla="*/ 0 h 10000"/>
                  <a:gd name="connsiteX2" fmla="*/ 10000 w 10000"/>
                  <a:gd name="connsiteY2" fmla="*/ 6872 h 10000"/>
                  <a:gd name="connsiteX3" fmla="*/ 0 w 10000"/>
                  <a:gd name="connsiteY3" fmla="*/ 10000 h 10000"/>
                  <a:gd name="connsiteX4" fmla="*/ 39 w 10000"/>
                  <a:gd name="connsiteY4" fmla="*/ 3696 h 10000"/>
                  <a:gd name="connsiteX0" fmla="*/ 4 w 10204"/>
                  <a:gd name="connsiteY0" fmla="*/ 2851 h 10000"/>
                  <a:gd name="connsiteX1" fmla="*/ 10122 w 10204"/>
                  <a:gd name="connsiteY1" fmla="*/ 0 h 10000"/>
                  <a:gd name="connsiteX2" fmla="*/ 10204 w 10204"/>
                  <a:gd name="connsiteY2" fmla="*/ 6872 h 10000"/>
                  <a:gd name="connsiteX3" fmla="*/ 204 w 10204"/>
                  <a:gd name="connsiteY3" fmla="*/ 10000 h 10000"/>
                  <a:gd name="connsiteX4" fmla="*/ 4 w 10204"/>
                  <a:gd name="connsiteY4" fmla="*/ 2851 h 10000"/>
                  <a:gd name="connsiteX0" fmla="*/ 7 w 10088"/>
                  <a:gd name="connsiteY0" fmla="*/ 2851 h 10000"/>
                  <a:gd name="connsiteX1" fmla="*/ 10006 w 10088"/>
                  <a:gd name="connsiteY1" fmla="*/ 0 h 10000"/>
                  <a:gd name="connsiteX2" fmla="*/ 10088 w 10088"/>
                  <a:gd name="connsiteY2" fmla="*/ 6872 h 10000"/>
                  <a:gd name="connsiteX3" fmla="*/ 88 w 10088"/>
                  <a:gd name="connsiteY3" fmla="*/ 10000 h 10000"/>
                  <a:gd name="connsiteX4" fmla="*/ 7 w 10088"/>
                  <a:gd name="connsiteY4" fmla="*/ 2851 h 10000"/>
                  <a:gd name="connsiteX0" fmla="*/ 7 w 10133"/>
                  <a:gd name="connsiteY0" fmla="*/ 2851 h 10000"/>
                  <a:gd name="connsiteX1" fmla="*/ 10125 w 10133"/>
                  <a:gd name="connsiteY1" fmla="*/ 0 h 10000"/>
                  <a:gd name="connsiteX2" fmla="*/ 10088 w 10133"/>
                  <a:gd name="connsiteY2" fmla="*/ 6872 h 10000"/>
                  <a:gd name="connsiteX3" fmla="*/ 88 w 10133"/>
                  <a:gd name="connsiteY3" fmla="*/ 10000 h 10000"/>
                  <a:gd name="connsiteX4" fmla="*/ 7 w 10133"/>
                  <a:gd name="connsiteY4" fmla="*/ 2851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33" h="10000">
                    <a:moveTo>
                      <a:pt x="7" y="2851"/>
                    </a:moveTo>
                    <a:lnTo>
                      <a:pt x="10125" y="0"/>
                    </a:lnTo>
                    <a:cubicBezTo>
                      <a:pt x="10167" y="4763"/>
                      <a:pt x="10046" y="2108"/>
                      <a:pt x="10088" y="6872"/>
                    </a:cubicBezTo>
                    <a:lnTo>
                      <a:pt x="88" y="10000"/>
                    </a:lnTo>
                    <a:cubicBezTo>
                      <a:pt x="130" y="8018"/>
                      <a:pt x="-35" y="4834"/>
                      <a:pt x="7" y="2851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73" name="Conector recto 72"/>
              <p:cNvCxnSpPr/>
              <p:nvPr/>
            </p:nvCxnSpPr>
            <p:spPr>
              <a:xfrm flipV="1">
                <a:off x="7891987" y="2359159"/>
                <a:ext cx="1148978" cy="18708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8505258" y="2236255"/>
                <a:ext cx="0" cy="39657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upo 58"/>
            <p:cNvGrpSpPr/>
            <p:nvPr/>
          </p:nvGrpSpPr>
          <p:grpSpPr>
            <a:xfrm rot="257332">
              <a:off x="9041500" y="4978261"/>
              <a:ext cx="1120697" cy="803866"/>
              <a:chOff x="7787084" y="2157071"/>
              <a:chExt cx="1358257" cy="581325"/>
            </a:xfrm>
          </p:grpSpPr>
          <p:sp>
            <p:nvSpPr>
              <p:cNvPr id="69" name="Diagrama de flujo: proceso 2"/>
              <p:cNvSpPr/>
              <p:nvPr/>
            </p:nvSpPr>
            <p:spPr>
              <a:xfrm>
                <a:off x="7790127" y="2157071"/>
                <a:ext cx="1355214" cy="5813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3612 h 13612"/>
                  <a:gd name="connsiteX1" fmla="*/ 9863 w 10000"/>
                  <a:gd name="connsiteY1" fmla="*/ 0 h 13612"/>
                  <a:gd name="connsiteX2" fmla="*/ 10000 w 10000"/>
                  <a:gd name="connsiteY2" fmla="*/ 13612 h 13612"/>
                  <a:gd name="connsiteX3" fmla="*/ 0 w 10000"/>
                  <a:gd name="connsiteY3" fmla="*/ 13612 h 13612"/>
                  <a:gd name="connsiteX4" fmla="*/ 0 w 10000"/>
                  <a:gd name="connsiteY4" fmla="*/ 3612 h 13612"/>
                  <a:gd name="connsiteX0" fmla="*/ 0 w 9876"/>
                  <a:gd name="connsiteY0" fmla="*/ 3612 h 15057"/>
                  <a:gd name="connsiteX1" fmla="*/ 9863 w 9876"/>
                  <a:gd name="connsiteY1" fmla="*/ 0 h 15057"/>
                  <a:gd name="connsiteX2" fmla="*/ 9863 w 9876"/>
                  <a:gd name="connsiteY2" fmla="*/ 15057 h 15057"/>
                  <a:gd name="connsiteX3" fmla="*/ 0 w 9876"/>
                  <a:gd name="connsiteY3" fmla="*/ 13612 h 15057"/>
                  <a:gd name="connsiteX4" fmla="*/ 0 w 9876"/>
                  <a:gd name="connsiteY4" fmla="*/ 3612 h 15057"/>
                  <a:gd name="connsiteX0" fmla="*/ 0 w 11651"/>
                  <a:gd name="connsiteY0" fmla="*/ 3518 h 11119"/>
                  <a:gd name="connsiteX1" fmla="*/ 11651 w 11651"/>
                  <a:gd name="connsiteY1" fmla="*/ 0 h 11119"/>
                  <a:gd name="connsiteX2" fmla="*/ 9987 w 11651"/>
                  <a:gd name="connsiteY2" fmla="*/ 11119 h 11119"/>
                  <a:gd name="connsiteX3" fmla="*/ 0 w 11651"/>
                  <a:gd name="connsiteY3" fmla="*/ 10159 h 11119"/>
                  <a:gd name="connsiteX4" fmla="*/ 0 w 11651"/>
                  <a:gd name="connsiteY4" fmla="*/ 3518 h 11119"/>
                  <a:gd name="connsiteX0" fmla="*/ 0 w 11790"/>
                  <a:gd name="connsiteY0" fmla="*/ 3518 h 10159"/>
                  <a:gd name="connsiteX1" fmla="*/ 11651 w 11790"/>
                  <a:gd name="connsiteY1" fmla="*/ 0 h 10159"/>
                  <a:gd name="connsiteX2" fmla="*/ 11790 w 11790"/>
                  <a:gd name="connsiteY2" fmla="*/ 4403 h 10159"/>
                  <a:gd name="connsiteX3" fmla="*/ 0 w 11790"/>
                  <a:gd name="connsiteY3" fmla="*/ 10159 h 10159"/>
                  <a:gd name="connsiteX4" fmla="*/ 0 w 11790"/>
                  <a:gd name="connsiteY4" fmla="*/ 3518 h 10159"/>
                  <a:gd name="connsiteX0" fmla="*/ 139 w 11929"/>
                  <a:gd name="connsiteY0" fmla="*/ 3518 h 7281"/>
                  <a:gd name="connsiteX1" fmla="*/ 11790 w 11929"/>
                  <a:gd name="connsiteY1" fmla="*/ 0 h 7281"/>
                  <a:gd name="connsiteX2" fmla="*/ 11929 w 11929"/>
                  <a:gd name="connsiteY2" fmla="*/ 4403 h 7281"/>
                  <a:gd name="connsiteX3" fmla="*/ 0 w 11929"/>
                  <a:gd name="connsiteY3" fmla="*/ 7281 h 7281"/>
                  <a:gd name="connsiteX4" fmla="*/ 139 w 11929"/>
                  <a:gd name="connsiteY4" fmla="*/ 3518 h 7281"/>
                  <a:gd name="connsiteX0" fmla="*/ 6 w 10093"/>
                  <a:gd name="connsiteY0" fmla="*/ 4755 h 10000"/>
                  <a:gd name="connsiteX1" fmla="*/ 9976 w 10093"/>
                  <a:gd name="connsiteY1" fmla="*/ 0 h 10000"/>
                  <a:gd name="connsiteX2" fmla="*/ 10093 w 10093"/>
                  <a:gd name="connsiteY2" fmla="*/ 6047 h 10000"/>
                  <a:gd name="connsiteX3" fmla="*/ 93 w 10093"/>
                  <a:gd name="connsiteY3" fmla="*/ 10000 h 10000"/>
                  <a:gd name="connsiteX4" fmla="*/ 6 w 10093"/>
                  <a:gd name="connsiteY4" fmla="*/ 4755 h 10000"/>
                  <a:gd name="connsiteX0" fmla="*/ 11 w 10016"/>
                  <a:gd name="connsiteY0" fmla="*/ 4987 h 10000"/>
                  <a:gd name="connsiteX1" fmla="*/ 9899 w 10016"/>
                  <a:gd name="connsiteY1" fmla="*/ 0 h 10000"/>
                  <a:gd name="connsiteX2" fmla="*/ 10016 w 10016"/>
                  <a:gd name="connsiteY2" fmla="*/ 6047 h 10000"/>
                  <a:gd name="connsiteX3" fmla="*/ 16 w 10016"/>
                  <a:gd name="connsiteY3" fmla="*/ 10000 h 10000"/>
                  <a:gd name="connsiteX4" fmla="*/ 11 w 10016"/>
                  <a:gd name="connsiteY4" fmla="*/ 4987 h 10000"/>
                  <a:gd name="connsiteX0" fmla="*/ 36 w 10000"/>
                  <a:gd name="connsiteY0" fmla="*/ 4987 h 10000"/>
                  <a:gd name="connsiteX1" fmla="*/ 9883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36 w 10000"/>
                  <a:gd name="connsiteY0" fmla="*/ 4987 h 10000"/>
                  <a:gd name="connsiteX1" fmla="*/ 9965 w 10000"/>
                  <a:gd name="connsiteY1" fmla="*/ 0 h 10000"/>
                  <a:gd name="connsiteX2" fmla="*/ 10000 w 10000"/>
                  <a:gd name="connsiteY2" fmla="*/ 6047 h 10000"/>
                  <a:gd name="connsiteX3" fmla="*/ 0 w 10000"/>
                  <a:gd name="connsiteY3" fmla="*/ 10000 h 10000"/>
                  <a:gd name="connsiteX4" fmla="*/ 36 w 10000"/>
                  <a:gd name="connsiteY4" fmla="*/ 4987 h 10000"/>
                  <a:gd name="connsiteX0" fmla="*/ 36 w 10000"/>
                  <a:gd name="connsiteY0" fmla="*/ 3674 h 8687"/>
                  <a:gd name="connsiteX1" fmla="*/ 9229 w 10000"/>
                  <a:gd name="connsiteY1" fmla="*/ 0 h 8687"/>
                  <a:gd name="connsiteX2" fmla="*/ 10000 w 10000"/>
                  <a:gd name="connsiteY2" fmla="*/ 4734 h 8687"/>
                  <a:gd name="connsiteX3" fmla="*/ 0 w 10000"/>
                  <a:gd name="connsiteY3" fmla="*/ 8687 h 8687"/>
                  <a:gd name="connsiteX4" fmla="*/ 36 w 10000"/>
                  <a:gd name="connsiteY4" fmla="*/ 3674 h 8687"/>
                  <a:gd name="connsiteX0" fmla="*/ 36 w 9305"/>
                  <a:gd name="connsiteY0" fmla="*/ 4229 h 10000"/>
                  <a:gd name="connsiteX1" fmla="*/ 9229 w 9305"/>
                  <a:gd name="connsiteY1" fmla="*/ 0 h 10000"/>
                  <a:gd name="connsiteX2" fmla="*/ 9305 w 9305"/>
                  <a:gd name="connsiteY2" fmla="*/ 6872 h 10000"/>
                  <a:gd name="connsiteX3" fmla="*/ 0 w 9305"/>
                  <a:gd name="connsiteY3" fmla="*/ 10000 h 10000"/>
                  <a:gd name="connsiteX4" fmla="*/ 36 w 9305"/>
                  <a:gd name="connsiteY4" fmla="*/ 4229 h 10000"/>
                  <a:gd name="connsiteX0" fmla="*/ 6 w 10099"/>
                  <a:gd name="connsiteY0" fmla="*/ 3429 h 10000"/>
                  <a:gd name="connsiteX1" fmla="*/ 10017 w 10099"/>
                  <a:gd name="connsiteY1" fmla="*/ 0 h 10000"/>
                  <a:gd name="connsiteX2" fmla="*/ 10099 w 10099"/>
                  <a:gd name="connsiteY2" fmla="*/ 6872 h 10000"/>
                  <a:gd name="connsiteX3" fmla="*/ 99 w 10099"/>
                  <a:gd name="connsiteY3" fmla="*/ 10000 h 10000"/>
                  <a:gd name="connsiteX4" fmla="*/ 6 w 10099"/>
                  <a:gd name="connsiteY4" fmla="*/ 3429 h 10000"/>
                  <a:gd name="connsiteX0" fmla="*/ 39 w 10000"/>
                  <a:gd name="connsiteY0" fmla="*/ 3696 h 10000"/>
                  <a:gd name="connsiteX1" fmla="*/ 9918 w 10000"/>
                  <a:gd name="connsiteY1" fmla="*/ 0 h 10000"/>
                  <a:gd name="connsiteX2" fmla="*/ 10000 w 10000"/>
                  <a:gd name="connsiteY2" fmla="*/ 6872 h 10000"/>
                  <a:gd name="connsiteX3" fmla="*/ 0 w 10000"/>
                  <a:gd name="connsiteY3" fmla="*/ 10000 h 10000"/>
                  <a:gd name="connsiteX4" fmla="*/ 39 w 10000"/>
                  <a:gd name="connsiteY4" fmla="*/ 3696 h 10000"/>
                  <a:gd name="connsiteX0" fmla="*/ 4 w 10204"/>
                  <a:gd name="connsiteY0" fmla="*/ 2851 h 10000"/>
                  <a:gd name="connsiteX1" fmla="*/ 10122 w 10204"/>
                  <a:gd name="connsiteY1" fmla="*/ 0 h 10000"/>
                  <a:gd name="connsiteX2" fmla="*/ 10204 w 10204"/>
                  <a:gd name="connsiteY2" fmla="*/ 6872 h 10000"/>
                  <a:gd name="connsiteX3" fmla="*/ 204 w 10204"/>
                  <a:gd name="connsiteY3" fmla="*/ 10000 h 10000"/>
                  <a:gd name="connsiteX4" fmla="*/ 4 w 10204"/>
                  <a:gd name="connsiteY4" fmla="*/ 2851 h 10000"/>
                  <a:gd name="connsiteX0" fmla="*/ 7 w 10088"/>
                  <a:gd name="connsiteY0" fmla="*/ 2851 h 10000"/>
                  <a:gd name="connsiteX1" fmla="*/ 10006 w 10088"/>
                  <a:gd name="connsiteY1" fmla="*/ 0 h 10000"/>
                  <a:gd name="connsiteX2" fmla="*/ 10088 w 10088"/>
                  <a:gd name="connsiteY2" fmla="*/ 6872 h 10000"/>
                  <a:gd name="connsiteX3" fmla="*/ 88 w 10088"/>
                  <a:gd name="connsiteY3" fmla="*/ 10000 h 10000"/>
                  <a:gd name="connsiteX4" fmla="*/ 7 w 10088"/>
                  <a:gd name="connsiteY4" fmla="*/ 2851 h 10000"/>
                  <a:gd name="connsiteX0" fmla="*/ 7 w 10133"/>
                  <a:gd name="connsiteY0" fmla="*/ 2851 h 10000"/>
                  <a:gd name="connsiteX1" fmla="*/ 10125 w 10133"/>
                  <a:gd name="connsiteY1" fmla="*/ 0 h 10000"/>
                  <a:gd name="connsiteX2" fmla="*/ 10088 w 10133"/>
                  <a:gd name="connsiteY2" fmla="*/ 6872 h 10000"/>
                  <a:gd name="connsiteX3" fmla="*/ 88 w 10133"/>
                  <a:gd name="connsiteY3" fmla="*/ 10000 h 10000"/>
                  <a:gd name="connsiteX4" fmla="*/ 7 w 10133"/>
                  <a:gd name="connsiteY4" fmla="*/ 2851 h 10000"/>
                  <a:gd name="connsiteX0" fmla="*/ 1 w 10856"/>
                  <a:gd name="connsiteY0" fmla="*/ 3236 h 10000"/>
                  <a:gd name="connsiteX1" fmla="*/ 10848 w 10856"/>
                  <a:gd name="connsiteY1" fmla="*/ 0 h 10000"/>
                  <a:gd name="connsiteX2" fmla="*/ 10811 w 10856"/>
                  <a:gd name="connsiteY2" fmla="*/ 6872 h 10000"/>
                  <a:gd name="connsiteX3" fmla="*/ 811 w 10856"/>
                  <a:gd name="connsiteY3" fmla="*/ 10000 h 10000"/>
                  <a:gd name="connsiteX4" fmla="*/ 1 w 10856"/>
                  <a:gd name="connsiteY4" fmla="*/ 3236 h 10000"/>
                  <a:gd name="connsiteX0" fmla="*/ 3 w 10858"/>
                  <a:gd name="connsiteY0" fmla="*/ 3236 h 10204"/>
                  <a:gd name="connsiteX1" fmla="*/ 10850 w 10858"/>
                  <a:gd name="connsiteY1" fmla="*/ 0 h 10204"/>
                  <a:gd name="connsiteX2" fmla="*/ 10813 w 10858"/>
                  <a:gd name="connsiteY2" fmla="*/ 6872 h 10204"/>
                  <a:gd name="connsiteX3" fmla="*/ 324 w 10858"/>
                  <a:gd name="connsiteY3" fmla="*/ 10204 h 10204"/>
                  <a:gd name="connsiteX4" fmla="*/ 3 w 10858"/>
                  <a:gd name="connsiteY4" fmla="*/ 3236 h 10204"/>
                  <a:gd name="connsiteX0" fmla="*/ 3 w 11436"/>
                  <a:gd name="connsiteY0" fmla="*/ 3236 h 10204"/>
                  <a:gd name="connsiteX1" fmla="*/ 10850 w 11436"/>
                  <a:gd name="connsiteY1" fmla="*/ 0 h 10204"/>
                  <a:gd name="connsiteX2" fmla="*/ 11436 w 11436"/>
                  <a:gd name="connsiteY2" fmla="*/ 6813 h 10204"/>
                  <a:gd name="connsiteX3" fmla="*/ 324 w 11436"/>
                  <a:gd name="connsiteY3" fmla="*/ 10204 h 10204"/>
                  <a:gd name="connsiteX4" fmla="*/ 3 w 11436"/>
                  <a:gd name="connsiteY4" fmla="*/ 3236 h 10204"/>
                  <a:gd name="connsiteX0" fmla="*/ 3 w 11559"/>
                  <a:gd name="connsiteY0" fmla="*/ 3236 h 10204"/>
                  <a:gd name="connsiteX1" fmla="*/ 10850 w 11559"/>
                  <a:gd name="connsiteY1" fmla="*/ 0 h 10204"/>
                  <a:gd name="connsiteX2" fmla="*/ 11436 w 11559"/>
                  <a:gd name="connsiteY2" fmla="*/ 6813 h 10204"/>
                  <a:gd name="connsiteX3" fmla="*/ 324 w 11559"/>
                  <a:gd name="connsiteY3" fmla="*/ 10204 h 10204"/>
                  <a:gd name="connsiteX4" fmla="*/ 3 w 11559"/>
                  <a:gd name="connsiteY4" fmla="*/ 3236 h 10204"/>
                  <a:gd name="connsiteX0" fmla="*/ 3 w 11634"/>
                  <a:gd name="connsiteY0" fmla="*/ 3126 h 10094"/>
                  <a:gd name="connsiteX1" fmla="*/ 11358 w 11634"/>
                  <a:gd name="connsiteY1" fmla="*/ 0 h 10094"/>
                  <a:gd name="connsiteX2" fmla="*/ 11436 w 11634"/>
                  <a:gd name="connsiteY2" fmla="*/ 6703 h 10094"/>
                  <a:gd name="connsiteX3" fmla="*/ 324 w 11634"/>
                  <a:gd name="connsiteY3" fmla="*/ 10094 h 10094"/>
                  <a:gd name="connsiteX4" fmla="*/ 3 w 11634"/>
                  <a:gd name="connsiteY4" fmla="*/ 3126 h 10094"/>
                  <a:gd name="connsiteX0" fmla="*/ 3 w 11818"/>
                  <a:gd name="connsiteY0" fmla="*/ 3126 h 10094"/>
                  <a:gd name="connsiteX1" fmla="*/ 11358 w 11818"/>
                  <a:gd name="connsiteY1" fmla="*/ 0 h 10094"/>
                  <a:gd name="connsiteX2" fmla="*/ 11436 w 11818"/>
                  <a:gd name="connsiteY2" fmla="*/ 6703 h 10094"/>
                  <a:gd name="connsiteX3" fmla="*/ 324 w 11818"/>
                  <a:gd name="connsiteY3" fmla="*/ 10094 h 10094"/>
                  <a:gd name="connsiteX4" fmla="*/ 3 w 11818"/>
                  <a:gd name="connsiteY4" fmla="*/ 3126 h 10094"/>
                  <a:gd name="connsiteX0" fmla="*/ 3 w 11727"/>
                  <a:gd name="connsiteY0" fmla="*/ 3126 h 10094"/>
                  <a:gd name="connsiteX1" fmla="*/ 11358 w 11727"/>
                  <a:gd name="connsiteY1" fmla="*/ 0 h 10094"/>
                  <a:gd name="connsiteX2" fmla="*/ 11436 w 11727"/>
                  <a:gd name="connsiteY2" fmla="*/ 6703 h 10094"/>
                  <a:gd name="connsiteX3" fmla="*/ 324 w 11727"/>
                  <a:gd name="connsiteY3" fmla="*/ 10094 h 10094"/>
                  <a:gd name="connsiteX4" fmla="*/ 3 w 11727"/>
                  <a:gd name="connsiteY4" fmla="*/ 3126 h 10094"/>
                  <a:gd name="connsiteX0" fmla="*/ 3 w 11919"/>
                  <a:gd name="connsiteY0" fmla="*/ 3126 h 10094"/>
                  <a:gd name="connsiteX1" fmla="*/ 11358 w 11919"/>
                  <a:gd name="connsiteY1" fmla="*/ 0 h 10094"/>
                  <a:gd name="connsiteX2" fmla="*/ 11714 w 11919"/>
                  <a:gd name="connsiteY2" fmla="*/ 6677 h 10094"/>
                  <a:gd name="connsiteX3" fmla="*/ 324 w 11919"/>
                  <a:gd name="connsiteY3" fmla="*/ 10094 h 10094"/>
                  <a:gd name="connsiteX4" fmla="*/ 3 w 11919"/>
                  <a:gd name="connsiteY4" fmla="*/ 3126 h 10094"/>
                  <a:gd name="connsiteX0" fmla="*/ 2 w 12057"/>
                  <a:gd name="connsiteY0" fmla="*/ 3139 h 10094"/>
                  <a:gd name="connsiteX1" fmla="*/ 11496 w 12057"/>
                  <a:gd name="connsiteY1" fmla="*/ 0 h 10094"/>
                  <a:gd name="connsiteX2" fmla="*/ 11852 w 12057"/>
                  <a:gd name="connsiteY2" fmla="*/ 6677 h 10094"/>
                  <a:gd name="connsiteX3" fmla="*/ 462 w 12057"/>
                  <a:gd name="connsiteY3" fmla="*/ 10094 h 10094"/>
                  <a:gd name="connsiteX4" fmla="*/ 2 w 12057"/>
                  <a:gd name="connsiteY4" fmla="*/ 3139 h 10094"/>
                  <a:gd name="connsiteX0" fmla="*/ 2 w 11852"/>
                  <a:gd name="connsiteY0" fmla="*/ 3139 h 10094"/>
                  <a:gd name="connsiteX1" fmla="*/ 11496 w 11852"/>
                  <a:gd name="connsiteY1" fmla="*/ 0 h 10094"/>
                  <a:gd name="connsiteX2" fmla="*/ 11852 w 11852"/>
                  <a:gd name="connsiteY2" fmla="*/ 6677 h 10094"/>
                  <a:gd name="connsiteX3" fmla="*/ 462 w 11852"/>
                  <a:gd name="connsiteY3" fmla="*/ 10094 h 10094"/>
                  <a:gd name="connsiteX4" fmla="*/ 2 w 11852"/>
                  <a:gd name="connsiteY4" fmla="*/ 3139 h 10094"/>
                  <a:gd name="connsiteX0" fmla="*/ 2 w 11852"/>
                  <a:gd name="connsiteY0" fmla="*/ 3206 h 10161"/>
                  <a:gd name="connsiteX1" fmla="*/ 11585 w 11852"/>
                  <a:gd name="connsiteY1" fmla="*/ 0 h 10161"/>
                  <a:gd name="connsiteX2" fmla="*/ 11852 w 11852"/>
                  <a:gd name="connsiteY2" fmla="*/ 6744 h 10161"/>
                  <a:gd name="connsiteX3" fmla="*/ 462 w 11852"/>
                  <a:gd name="connsiteY3" fmla="*/ 10161 h 10161"/>
                  <a:gd name="connsiteX4" fmla="*/ 2 w 11852"/>
                  <a:gd name="connsiteY4" fmla="*/ 3206 h 10161"/>
                  <a:gd name="connsiteX0" fmla="*/ 2 w 11852"/>
                  <a:gd name="connsiteY0" fmla="*/ 3206 h 10161"/>
                  <a:gd name="connsiteX1" fmla="*/ 11585 w 11852"/>
                  <a:gd name="connsiteY1" fmla="*/ 0 h 10161"/>
                  <a:gd name="connsiteX2" fmla="*/ 11852 w 11852"/>
                  <a:gd name="connsiteY2" fmla="*/ 6744 h 10161"/>
                  <a:gd name="connsiteX3" fmla="*/ 462 w 11852"/>
                  <a:gd name="connsiteY3" fmla="*/ 10161 h 10161"/>
                  <a:gd name="connsiteX4" fmla="*/ 2 w 11852"/>
                  <a:gd name="connsiteY4" fmla="*/ 3206 h 10161"/>
                  <a:gd name="connsiteX0" fmla="*/ 2 w 11852"/>
                  <a:gd name="connsiteY0" fmla="*/ 3332 h 10287"/>
                  <a:gd name="connsiteX1" fmla="*/ 11671 w 11852"/>
                  <a:gd name="connsiteY1" fmla="*/ 0 h 10287"/>
                  <a:gd name="connsiteX2" fmla="*/ 11852 w 11852"/>
                  <a:gd name="connsiteY2" fmla="*/ 6870 h 10287"/>
                  <a:gd name="connsiteX3" fmla="*/ 462 w 11852"/>
                  <a:gd name="connsiteY3" fmla="*/ 10287 h 10287"/>
                  <a:gd name="connsiteX4" fmla="*/ 2 w 11852"/>
                  <a:gd name="connsiteY4" fmla="*/ 3332 h 10287"/>
                  <a:gd name="connsiteX0" fmla="*/ 2 w 11852"/>
                  <a:gd name="connsiteY0" fmla="*/ 3332 h 10287"/>
                  <a:gd name="connsiteX1" fmla="*/ 11671 w 11852"/>
                  <a:gd name="connsiteY1" fmla="*/ 0 h 10287"/>
                  <a:gd name="connsiteX2" fmla="*/ 11852 w 11852"/>
                  <a:gd name="connsiteY2" fmla="*/ 6870 h 10287"/>
                  <a:gd name="connsiteX3" fmla="*/ 462 w 11852"/>
                  <a:gd name="connsiteY3" fmla="*/ 10287 h 10287"/>
                  <a:gd name="connsiteX4" fmla="*/ 2 w 11852"/>
                  <a:gd name="connsiteY4" fmla="*/ 3332 h 10287"/>
                  <a:gd name="connsiteX0" fmla="*/ 3 w 11853"/>
                  <a:gd name="connsiteY0" fmla="*/ 3332 h 10287"/>
                  <a:gd name="connsiteX1" fmla="*/ 11672 w 11853"/>
                  <a:gd name="connsiteY1" fmla="*/ 0 h 10287"/>
                  <a:gd name="connsiteX2" fmla="*/ 11853 w 11853"/>
                  <a:gd name="connsiteY2" fmla="*/ 6870 h 10287"/>
                  <a:gd name="connsiteX3" fmla="*/ 463 w 11853"/>
                  <a:gd name="connsiteY3" fmla="*/ 10287 h 10287"/>
                  <a:gd name="connsiteX4" fmla="*/ 3 w 11853"/>
                  <a:gd name="connsiteY4" fmla="*/ 3332 h 1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53" h="10287">
                    <a:moveTo>
                      <a:pt x="3" y="3332"/>
                    </a:moveTo>
                    <a:lnTo>
                      <a:pt x="11672" y="0"/>
                    </a:lnTo>
                    <a:cubicBezTo>
                      <a:pt x="11787" y="4382"/>
                      <a:pt x="11798" y="3943"/>
                      <a:pt x="11853" y="6870"/>
                    </a:cubicBezTo>
                    <a:lnTo>
                      <a:pt x="463" y="10287"/>
                    </a:lnTo>
                    <a:cubicBezTo>
                      <a:pt x="313" y="8206"/>
                      <a:pt x="-39" y="5315"/>
                      <a:pt x="3" y="3332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70" name="Conector recto 69"/>
              <p:cNvCxnSpPr/>
              <p:nvPr/>
            </p:nvCxnSpPr>
            <p:spPr>
              <a:xfrm rot="21342668" flipV="1">
                <a:off x="7787084" y="2386490"/>
                <a:ext cx="1345970" cy="141128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rot="21342668" flipH="1">
                <a:off x="8518870" y="2235938"/>
                <a:ext cx="9971" cy="392413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ángulo 92"/>
            <p:cNvSpPr/>
            <p:nvPr/>
          </p:nvSpPr>
          <p:spPr>
            <a:xfrm rot="21125944">
              <a:off x="9889344" y="5748616"/>
              <a:ext cx="870881" cy="451985"/>
            </a:xfrm>
            <a:custGeom>
              <a:avLst/>
              <a:gdLst>
                <a:gd name="connsiteX0" fmla="*/ 0 w 1004777"/>
                <a:gd name="connsiteY0" fmla="*/ 0 h 427815"/>
                <a:gd name="connsiteX1" fmla="*/ 1004777 w 1004777"/>
                <a:gd name="connsiteY1" fmla="*/ 0 h 427815"/>
                <a:gd name="connsiteX2" fmla="*/ 1004777 w 1004777"/>
                <a:gd name="connsiteY2" fmla="*/ 427815 h 427815"/>
                <a:gd name="connsiteX3" fmla="*/ 0 w 1004777"/>
                <a:gd name="connsiteY3" fmla="*/ 427815 h 427815"/>
                <a:gd name="connsiteX4" fmla="*/ 0 w 1004777"/>
                <a:gd name="connsiteY4" fmla="*/ 0 h 427815"/>
                <a:gd name="connsiteX0" fmla="*/ 41380 w 1004777"/>
                <a:gd name="connsiteY0" fmla="*/ 0 h 511410"/>
                <a:gd name="connsiteX1" fmla="*/ 1004777 w 1004777"/>
                <a:gd name="connsiteY1" fmla="*/ 83595 h 511410"/>
                <a:gd name="connsiteX2" fmla="*/ 1004777 w 1004777"/>
                <a:gd name="connsiteY2" fmla="*/ 511410 h 511410"/>
                <a:gd name="connsiteX3" fmla="*/ 0 w 1004777"/>
                <a:gd name="connsiteY3" fmla="*/ 511410 h 511410"/>
                <a:gd name="connsiteX4" fmla="*/ 41380 w 1004777"/>
                <a:gd name="connsiteY4" fmla="*/ 0 h 511410"/>
                <a:gd name="connsiteX0" fmla="*/ 41380 w 1026269"/>
                <a:gd name="connsiteY0" fmla="*/ 17649 h 529059"/>
                <a:gd name="connsiteX1" fmla="*/ 1026269 w 1026269"/>
                <a:gd name="connsiteY1" fmla="*/ 0 h 529059"/>
                <a:gd name="connsiteX2" fmla="*/ 1004777 w 1026269"/>
                <a:gd name="connsiteY2" fmla="*/ 529059 h 529059"/>
                <a:gd name="connsiteX3" fmla="*/ 0 w 1026269"/>
                <a:gd name="connsiteY3" fmla="*/ 529059 h 529059"/>
                <a:gd name="connsiteX4" fmla="*/ 41380 w 1026269"/>
                <a:gd name="connsiteY4" fmla="*/ 17649 h 529059"/>
                <a:gd name="connsiteX0" fmla="*/ 41380 w 1026269"/>
                <a:gd name="connsiteY0" fmla="*/ 17649 h 529059"/>
                <a:gd name="connsiteX1" fmla="*/ 1026269 w 1026269"/>
                <a:gd name="connsiteY1" fmla="*/ 0 h 529059"/>
                <a:gd name="connsiteX2" fmla="*/ 953648 w 1026269"/>
                <a:gd name="connsiteY2" fmla="*/ 521964 h 529059"/>
                <a:gd name="connsiteX3" fmla="*/ 0 w 1026269"/>
                <a:gd name="connsiteY3" fmla="*/ 529059 h 529059"/>
                <a:gd name="connsiteX4" fmla="*/ 41380 w 1026269"/>
                <a:gd name="connsiteY4" fmla="*/ 17649 h 529059"/>
                <a:gd name="connsiteX0" fmla="*/ 70597 w 1055486"/>
                <a:gd name="connsiteY0" fmla="*/ 17649 h 525004"/>
                <a:gd name="connsiteX1" fmla="*/ 1055486 w 1055486"/>
                <a:gd name="connsiteY1" fmla="*/ 0 h 525004"/>
                <a:gd name="connsiteX2" fmla="*/ 982865 w 1055486"/>
                <a:gd name="connsiteY2" fmla="*/ 521964 h 525004"/>
                <a:gd name="connsiteX3" fmla="*/ 0 w 1055486"/>
                <a:gd name="connsiteY3" fmla="*/ 525004 h 525004"/>
                <a:gd name="connsiteX4" fmla="*/ 70597 w 1055486"/>
                <a:gd name="connsiteY4" fmla="*/ 17649 h 52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486" h="525004">
                  <a:moveTo>
                    <a:pt x="70597" y="17649"/>
                  </a:moveTo>
                  <a:lnTo>
                    <a:pt x="1055486" y="0"/>
                  </a:lnTo>
                  <a:lnTo>
                    <a:pt x="982865" y="521964"/>
                  </a:lnTo>
                  <a:lnTo>
                    <a:pt x="0" y="525004"/>
                  </a:lnTo>
                  <a:lnTo>
                    <a:pt x="70597" y="17649"/>
                  </a:lnTo>
                  <a:close/>
                </a:path>
              </a:pathLst>
            </a:custGeom>
            <a:no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1" name="Conector recto 60"/>
            <p:cNvCxnSpPr>
              <a:stCxn id="95" idx="3"/>
              <a:endCxn id="92" idx="0"/>
            </p:cNvCxnSpPr>
            <p:nvPr/>
          </p:nvCxnSpPr>
          <p:spPr>
            <a:xfrm>
              <a:off x="8743990" y="3029843"/>
              <a:ext cx="3290" cy="209045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Diagrama de flujo: o 61"/>
            <p:cNvSpPr/>
            <p:nvPr/>
          </p:nvSpPr>
          <p:spPr>
            <a:xfrm rot="1420213">
              <a:off x="7973998" y="3032139"/>
              <a:ext cx="381877" cy="333471"/>
            </a:xfrm>
            <a:prstGeom prst="flowChartOr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Diagrama de flujo: o 62"/>
            <p:cNvSpPr/>
            <p:nvPr/>
          </p:nvSpPr>
          <p:spPr>
            <a:xfrm rot="1420213">
              <a:off x="7949486" y="3677105"/>
              <a:ext cx="381877" cy="333471"/>
            </a:xfrm>
            <a:prstGeom prst="flowChartOr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Diagrama de flujo: o 63"/>
            <p:cNvSpPr/>
            <p:nvPr/>
          </p:nvSpPr>
          <p:spPr>
            <a:xfrm rot="1420213">
              <a:off x="7981611" y="4345406"/>
              <a:ext cx="381877" cy="333471"/>
            </a:xfrm>
            <a:prstGeom prst="flowChartOr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Diagrama de flujo: o 64"/>
            <p:cNvSpPr/>
            <p:nvPr/>
          </p:nvSpPr>
          <p:spPr>
            <a:xfrm rot="1420213">
              <a:off x="7957100" y="4990373"/>
              <a:ext cx="381877" cy="333471"/>
            </a:xfrm>
            <a:prstGeom prst="flowChartOr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6" name="Conector recto 65"/>
            <p:cNvCxnSpPr/>
            <p:nvPr/>
          </p:nvCxnSpPr>
          <p:spPr>
            <a:xfrm flipH="1">
              <a:off x="10324784" y="5750093"/>
              <a:ext cx="1988" cy="48842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H="1" flipV="1">
              <a:off x="10267747" y="5940976"/>
              <a:ext cx="1" cy="7668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H="1" flipV="1">
              <a:off x="10393492" y="5926162"/>
              <a:ext cx="1" cy="7668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318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Elipse 122"/>
          <p:cNvSpPr/>
          <p:nvPr/>
        </p:nvSpPr>
        <p:spPr>
          <a:xfrm>
            <a:off x="8170606" y="2353146"/>
            <a:ext cx="693174" cy="69317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1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8170606" y="3176416"/>
            <a:ext cx="693174" cy="69317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2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8170606" y="3993939"/>
            <a:ext cx="693174" cy="69317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3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8155857" y="4811462"/>
            <a:ext cx="693174" cy="69317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4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127" name="Elipse 126"/>
          <p:cNvSpPr/>
          <p:nvPr/>
        </p:nvSpPr>
        <p:spPr>
          <a:xfrm>
            <a:off x="8155857" y="5628985"/>
            <a:ext cx="693174" cy="69317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5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0351831" y="2353146"/>
            <a:ext cx="693174" cy="693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1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351831" y="3176416"/>
            <a:ext cx="693174" cy="693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2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351831" y="3993939"/>
            <a:ext cx="693174" cy="693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3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0337082" y="4811462"/>
            <a:ext cx="693174" cy="693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4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0351831" y="5628985"/>
            <a:ext cx="693174" cy="6931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odoni MT Black" panose="02070A03080606020203" pitchFamily="18" charset="0"/>
              </a:rPr>
              <a:t>5</a:t>
            </a:r>
            <a:endParaRPr lang="es-ES" dirty="0">
              <a:latin typeface="Bodoni MT Black" panose="02070A03080606020203" pitchFamily="18" charset="0"/>
            </a:endParaRPr>
          </a:p>
        </p:txBody>
      </p:sp>
      <p:sp>
        <p:nvSpPr>
          <p:cNvPr id="2" name="Botón de acción: ir a inicio 1">
            <a:hlinkClick r:id="" action="ppaction://hlinkshowjump?jump=firstslide" highlightClick="1"/>
          </p:cNvPr>
          <p:cNvSpPr/>
          <p:nvPr/>
        </p:nvSpPr>
        <p:spPr>
          <a:xfrm>
            <a:off x="1014413" y="3993939"/>
            <a:ext cx="725962" cy="693174"/>
          </a:xfrm>
          <a:prstGeom prst="actionButtonHom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Diagrama de flujo: retraso 2"/>
          <p:cNvSpPr/>
          <p:nvPr/>
        </p:nvSpPr>
        <p:spPr>
          <a:xfrm>
            <a:off x="1714500" y="3993939"/>
            <a:ext cx="1543050" cy="693174"/>
          </a:xfrm>
          <a:prstGeom prst="flowChartDela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erlin Sans FB" panose="020E0602020502020306" pitchFamily="34" charset="0"/>
                <a:cs typeface="Calibri Light" panose="020F0302020204030204" pitchFamily="34" charset="0"/>
              </a:rPr>
              <a:t>Back to </a:t>
            </a:r>
            <a:r>
              <a:rPr lang="es-MX" dirty="0" err="1">
                <a:latin typeface="Berlin Sans FB" panose="020E0602020502020306" pitchFamily="34" charset="0"/>
                <a:cs typeface="Calibri Light" panose="020F0302020204030204" pitchFamily="34" charset="0"/>
              </a:rPr>
              <a:t>main</a:t>
            </a:r>
            <a:r>
              <a:rPr lang="es-MX" dirty="0">
                <a:latin typeface="Berlin Sans FB" panose="020E0602020502020306" pitchFamily="34" charset="0"/>
                <a:cs typeface="Calibri Light" panose="020F0302020204030204" pitchFamily="34" charset="0"/>
              </a:rPr>
              <a:t> </a:t>
            </a:r>
            <a:r>
              <a:rPr lang="es-MX" dirty="0" err="1">
                <a:latin typeface="Berlin Sans FB" panose="020E0602020502020306" pitchFamily="34" charset="0"/>
                <a:cs typeface="Calibri Light" panose="020F0302020204030204" pitchFamily="34" charset="0"/>
              </a:rPr>
              <a:t>menu</a:t>
            </a:r>
            <a:endParaRPr lang="es-ES" dirty="0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Botón de acción: ir hacia delante o siguiente 13">
            <a:hlinkClick r:id="" action="ppaction://hlinkshowjump?jump=nextslide" highlightClick="1"/>
          </p:cNvPr>
          <p:cNvSpPr/>
          <p:nvPr/>
        </p:nvSpPr>
        <p:spPr>
          <a:xfrm>
            <a:off x="2531588" y="4935811"/>
            <a:ext cx="725962" cy="693174"/>
          </a:xfrm>
          <a:prstGeom prst="actionButtonForwardNex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Diagrama de flujo: retraso 14"/>
          <p:cNvSpPr/>
          <p:nvPr/>
        </p:nvSpPr>
        <p:spPr>
          <a:xfrm flipH="1">
            <a:off x="1014412" y="4935811"/>
            <a:ext cx="1517175" cy="693174"/>
          </a:xfrm>
          <a:prstGeom prst="flowChartDela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erlin Sans FB" panose="020E0602020502020306" pitchFamily="34" charset="0"/>
                <a:cs typeface="Calibri Light" panose="020F0302020204030204" pitchFamily="34" charset="0"/>
              </a:rPr>
              <a:t>Play</a:t>
            </a:r>
            <a:endParaRPr lang="es-ES" dirty="0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Botón de acción: ir a inicio 15">
            <a:hlinkClick r:id="" action="ppaction://hlinkshowjump?jump=firstslide" highlightClick="1"/>
          </p:cNvPr>
          <p:cNvSpPr/>
          <p:nvPr/>
        </p:nvSpPr>
        <p:spPr>
          <a:xfrm>
            <a:off x="1038221" y="1774606"/>
            <a:ext cx="725962" cy="693174"/>
          </a:xfrm>
          <a:prstGeom prst="actionButtonHo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Diagrama de flujo: retraso 16"/>
          <p:cNvSpPr/>
          <p:nvPr/>
        </p:nvSpPr>
        <p:spPr>
          <a:xfrm>
            <a:off x="1738308" y="1774606"/>
            <a:ext cx="1543050" cy="693174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erlin Sans FB" panose="020E0602020502020306" pitchFamily="34" charset="0"/>
                <a:cs typeface="Calibri Light" panose="020F0302020204030204" pitchFamily="34" charset="0"/>
              </a:rPr>
              <a:t>Back to </a:t>
            </a:r>
            <a:r>
              <a:rPr lang="es-MX" dirty="0" err="1">
                <a:latin typeface="Berlin Sans FB" panose="020E0602020502020306" pitchFamily="34" charset="0"/>
                <a:cs typeface="Calibri Light" panose="020F0302020204030204" pitchFamily="34" charset="0"/>
              </a:rPr>
              <a:t>main</a:t>
            </a:r>
            <a:r>
              <a:rPr lang="es-MX" dirty="0">
                <a:latin typeface="Berlin Sans FB" panose="020E0602020502020306" pitchFamily="34" charset="0"/>
                <a:cs typeface="Calibri Light" panose="020F0302020204030204" pitchFamily="34" charset="0"/>
              </a:rPr>
              <a:t> </a:t>
            </a:r>
            <a:r>
              <a:rPr lang="es-MX" dirty="0" err="1">
                <a:latin typeface="Berlin Sans FB" panose="020E0602020502020306" pitchFamily="34" charset="0"/>
                <a:cs typeface="Calibri Light" panose="020F0302020204030204" pitchFamily="34" charset="0"/>
              </a:rPr>
              <a:t>menu</a:t>
            </a:r>
            <a:endParaRPr lang="es-ES" dirty="0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Botón de acción: ir hacia delante o siguiente 17">
            <a:hlinkClick r:id="" action="ppaction://hlinkshowjump?jump=nextslide" highlightClick="1"/>
          </p:cNvPr>
          <p:cNvSpPr/>
          <p:nvPr/>
        </p:nvSpPr>
        <p:spPr>
          <a:xfrm>
            <a:off x="2555396" y="2716478"/>
            <a:ext cx="725962" cy="693174"/>
          </a:xfrm>
          <a:prstGeom prst="actionButtonForwardNex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Diagrama de flujo: retraso 18"/>
          <p:cNvSpPr/>
          <p:nvPr/>
        </p:nvSpPr>
        <p:spPr>
          <a:xfrm flipH="1">
            <a:off x="1038220" y="2716478"/>
            <a:ext cx="1517175" cy="693174"/>
          </a:xfrm>
          <a:prstGeom prst="flowChartDela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Berlin Sans FB" panose="020E0602020502020306" pitchFamily="34" charset="0"/>
                <a:cs typeface="Calibri Light" panose="020F0302020204030204" pitchFamily="34" charset="0"/>
              </a:rPr>
              <a:t>Play</a:t>
            </a:r>
            <a:endParaRPr lang="es-ES" dirty="0">
              <a:latin typeface="Berlin Sans FB" panose="020E0602020502020306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691242" y="307056"/>
            <a:ext cx="3908323" cy="92914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Play </a:t>
            </a:r>
            <a:r>
              <a:rPr lang="es-MX" sz="3600" dirty="0" err="1"/>
              <a:t>Again</a:t>
            </a:r>
            <a:endParaRPr lang="es-ES" sz="3600" dirty="0"/>
          </a:p>
        </p:txBody>
      </p:sp>
      <p:sp>
        <p:nvSpPr>
          <p:cNvPr id="21" name="Rectángulo 20"/>
          <p:cNvSpPr/>
          <p:nvPr/>
        </p:nvSpPr>
        <p:spPr>
          <a:xfrm>
            <a:off x="3745321" y="1888572"/>
            <a:ext cx="3908323" cy="9291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/>
              <a:t>Play </a:t>
            </a:r>
            <a:r>
              <a:rPr lang="es-MX" sz="3600" dirty="0" err="1"/>
              <a:t>Again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92515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3751"/>
            <a:ext cx="13144500" cy="67627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14" y="14110"/>
            <a:ext cx="3642086" cy="1665900"/>
          </a:xfrm>
          <a:prstGeom prst="rect">
            <a:avLst/>
          </a:prstGeom>
        </p:spPr>
      </p:pic>
      <p:pic>
        <p:nvPicPr>
          <p:cNvPr id="1026" name="Picture 2" descr="Resultado de imagen para asdw ke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62" y="3233712"/>
            <a:ext cx="27432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hacia abajo 1"/>
          <p:cNvSpPr/>
          <p:nvPr/>
        </p:nvSpPr>
        <p:spPr>
          <a:xfrm>
            <a:off x="1948150" y="5100605"/>
            <a:ext cx="371475" cy="542925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Flecha: hacia abajo 96"/>
          <p:cNvSpPr/>
          <p:nvPr/>
        </p:nvSpPr>
        <p:spPr>
          <a:xfrm rot="10800000">
            <a:off x="1948149" y="2626496"/>
            <a:ext cx="371475" cy="542925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/>
          <p:cNvGrpSpPr/>
          <p:nvPr/>
        </p:nvGrpSpPr>
        <p:grpSpPr>
          <a:xfrm rot="16200000">
            <a:off x="1964827" y="2576482"/>
            <a:ext cx="371476" cy="4031466"/>
            <a:chOff x="5624512" y="2440783"/>
            <a:chExt cx="371476" cy="4031466"/>
          </a:xfrm>
          <a:solidFill>
            <a:schemeClr val="accent6">
              <a:lumMod val="50000"/>
            </a:schemeClr>
          </a:solidFill>
        </p:grpSpPr>
        <p:sp>
          <p:nvSpPr>
            <p:cNvPr id="98" name="Flecha: hacia abajo 97"/>
            <p:cNvSpPr/>
            <p:nvPr/>
          </p:nvSpPr>
          <p:spPr>
            <a:xfrm>
              <a:off x="5624513" y="5929324"/>
              <a:ext cx="371475" cy="542925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Flecha: hacia abajo 98"/>
            <p:cNvSpPr/>
            <p:nvPr/>
          </p:nvSpPr>
          <p:spPr>
            <a:xfrm rot="10800000">
              <a:off x="5624512" y="2440783"/>
              <a:ext cx="371475" cy="542925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28" name="Picture 4" descr="Resultado de imagen para computer mouse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816">
            <a:off x="11134189" y="989107"/>
            <a:ext cx="1885461" cy="481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Resultado de imagen para computer mouse clipart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192" b="89979" l="9839" r="89982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7816">
            <a:off x="11129634" y="995612"/>
            <a:ext cx="1885461" cy="481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57043" y="1176603"/>
            <a:ext cx="37291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Move around with arrows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5309583" y="4105010"/>
            <a:ext cx="328261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Point shooter with cursor</a:t>
            </a:r>
          </a:p>
        </p:txBody>
      </p:sp>
      <p:pic>
        <p:nvPicPr>
          <p:cNvPr id="1030" name="Picture 6" descr="Resultado de imagen para curs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17" y="2611424"/>
            <a:ext cx="1452141" cy="14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ángulo 101"/>
          <p:cNvSpPr/>
          <p:nvPr/>
        </p:nvSpPr>
        <p:spPr>
          <a:xfrm>
            <a:off x="8320969" y="1176603"/>
            <a:ext cx="37943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Shoot with mouse´s left click</a:t>
            </a:r>
          </a:p>
        </p:txBody>
      </p:sp>
    </p:spTree>
    <p:extLst>
      <p:ext uri="{BB962C8B-B14F-4D97-AF65-F5344CB8AC3E}">
        <p14:creationId xmlns:p14="http://schemas.microsoft.com/office/powerpoint/2010/main" val="33449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3751"/>
            <a:ext cx="13144500" cy="676275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66" y="100551"/>
            <a:ext cx="3059967" cy="139963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9" y="1603584"/>
            <a:ext cx="9722915" cy="33256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r="6209"/>
          <a:stretch/>
        </p:blipFill>
        <p:spPr>
          <a:xfrm>
            <a:off x="9227639" y="2218428"/>
            <a:ext cx="3916861" cy="229839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2464" y="5667672"/>
            <a:ext cx="41243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Press P key to pause</a:t>
            </a:r>
          </a:p>
        </p:txBody>
      </p:sp>
      <p:pic>
        <p:nvPicPr>
          <p:cNvPr id="1026" name="Picture 2" descr="Resultado de imagen para P ke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3049" r="2872" b="2456"/>
          <a:stretch/>
        </p:blipFill>
        <p:spPr bwMode="auto">
          <a:xfrm>
            <a:off x="252464" y="5446952"/>
            <a:ext cx="879232" cy="841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8" name="Rectángulo 7"/>
          <p:cNvSpPr/>
          <p:nvPr/>
        </p:nvSpPr>
        <p:spPr>
          <a:xfrm>
            <a:off x="10344150" y="5261966"/>
            <a:ext cx="237892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Remember to find the key before looking for the exit</a:t>
            </a:r>
          </a:p>
        </p:txBody>
      </p:sp>
    </p:spTree>
    <p:extLst>
      <p:ext uri="{BB962C8B-B14F-4D97-AF65-F5344CB8AC3E}">
        <p14:creationId xmlns:p14="http://schemas.microsoft.com/office/powerpoint/2010/main" val="376981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238555" y="2124771"/>
            <a:ext cx="41363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Bullets		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Chilaquiles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1" t="69965" r="6260" b="8645"/>
          <a:stretch/>
        </p:blipFill>
        <p:spPr>
          <a:xfrm>
            <a:off x="4714807" y="2543175"/>
            <a:ext cx="1257368" cy="7440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7" y="2572805"/>
            <a:ext cx="981075" cy="7143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200456" y="3240149"/>
            <a:ext cx="41363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Remember to find and pick the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powerups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47574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133</Words>
  <Application>Microsoft Office PowerPoint</Application>
  <PresentationFormat>Personalizado</PresentationFormat>
  <Paragraphs>48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Berlin Sans FB</vt:lpstr>
      <vt:lpstr>Bodoni MT Black</vt:lpstr>
      <vt:lpstr>Calibri</vt:lpstr>
      <vt:lpstr>Calibri Light</vt:lpstr>
      <vt:lpstr>Viner Hand ITC</vt:lpstr>
      <vt:lpstr>Tema de Office</vt:lpstr>
      <vt:lpstr>Presentación de PowerPoint</vt:lpstr>
      <vt:lpstr>Presentación de PowerPoint</vt:lpstr>
      <vt:lpstr>Presentación de PowerPoint</vt:lpstr>
      <vt:lpstr>Botones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Guadiana Manjarrez</dc:creator>
  <cp:lastModifiedBy>Mauricio Guadiana Manjarrez</cp:lastModifiedBy>
  <cp:revision>41</cp:revision>
  <dcterms:created xsi:type="dcterms:W3CDTF">2016-11-15T02:58:50Z</dcterms:created>
  <dcterms:modified xsi:type="dcterms:W3CDTF">2016-11-28T21:36:18Z</dcterms:modified>
</cp:coreProperties>
</file>