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Métricas de Classificação de Documentos Sensíveis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Avaliação do Documento Inteiro vs. Chunks</a:t>
            </a:r>
          </a:p>
          <a:p>
            <a:r>
              <a:t>Desenvolvido para ModernBERT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de Avaliação com Chunks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3657600"/>
              </a:tblGrid>
              <a:tr h="548640">
                <a:tc>
                  <a:txBody>
                    <a:bodyPr/>
                    <a:lstStyle/>
                    <a:p>
                      <a:r>
                        <a:t>Chunk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Previsão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Probabilidade Sensível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Não Sensível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0.12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Não Sensível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0.09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Sensível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0.85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Não Sensível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 um único chunk for sensível, o documento inteiro será classificado como sensível.</a:t>
            </a:r>
          </a:p>
          <a:p>
            <a:r>
              <a:t>- As métricas ajudam a entender a qualidade do modelo.</a:t>
            </a:r>
          </a:p>
          <a:p>
            <a:r>
              <a:t>- Diferenciar análise de documento completo e análise por chunks é essencial.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 às Métricas de Avaliação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Importância da avaliação de modelos de classificação de texto.</a:t>
            </a:r>
          </a:p>
          <a:p>
            <a:r>
              <a:t>- Diferença entre avaliação do documento inteiro e avaliação por chunks.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Métricas 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Acurácia (Accuracy)</a:t>
            </a:r>
          </a:p>
          <a:p>
            <a:r>
              <a:t>- Precisão (Precision)</a:t>
            </a:r>
          </a:p>
          <a:p>
            <a:r>
              <a:t>- Revocação (Recall)</a:t>
            </a:r>
          </a:p>
          <a:p>
            <a:r>
              <a:t>- F1-Score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Fórmulas das Métricas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Accuracy = (TP + TN) / (TP + TN + FP + FN)</a:t>
            </a:r>
          </a:p>
          <a:p>
            <a:r>
              <a:t>Precision = TP / (TP + FP)</a:t>
            </a:r>
          </a:p>
          <a:p>
            <a:r>
              <a:t>Recall = TP / (TP + FN)</a:t>
            </a:r>
          </a:p>
          <a:p>
            <a:r>
              <a:t>F1-Score = 2 * (Precision * Recall) / (Precision + Recall)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Métricas para Documento Inteiro vs. Chunks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Documento Inteiro: Classificação do texto completo.</a:t>
            </a:r>
          </a:p>
          <a:p>
            <a:r>
              <a:t>- Chunks: Documento dividido em segmentos de 256 tokens, cada um avaliado separadamente.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1: Documento Totalmente Sensível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Documento classificado corretamente como 'Sensível'.</a:t>
            </a:r>
          </a:p>
          <a:p>
            <a:r>
              <a:t>- Todos os chunks classificados como 'Sensível'.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2: Documento Parcialmente Sensível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Documento possui partes sensíveis e não sensíveis.</a:t>
            </a:r>
          </a:p>
          <a:p>
            <a:r>
              <a:t>- Se pelo menos um chunk for 'Sensível', o documento inteiro será classificado como 'Sensível'.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3: Documento Não Sensível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Documento completamente não sensível.</a:t>
            </a:r>
          </a:p>
          <a:p>
            <a:r>
              <a:t>- Todos os chunks classificados como 'Não Sensível'.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Entrada e Saída das Métricas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Entrada: Saída das probabilidades do modelo ('probabilities').</a:t>
            </a:r>
          </a:p>
          <a:p>
            <a:r>
              <a:t>- Processamento: Conversão das probabilidades em classes ('prediction').</a:t>
            </a:r>
          </a:p>
          <a:p>
            <a:r>
              <a:t>- Saída: Valores numéricos das métricas.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