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Métricas de Avaliação para Classificação de Documentos Sensíveis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Análise de métricas para o documento inteiro e por chunks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às Métricas de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Ao classificar documentos sensíveis, usamos métricas para avaliar o desempenho do modelo.</a:t>
            </a:r>
          </a:p>
          <a:p>
            <a:r>
              <a:t>Essas métricas ajudam a medir a precisão da classificação, tanto para o documento inteiro quanto para partes menores (chunks).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Métricas para o Documento Inteiro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Para avaliar o documento inteiro, usamos:</a:t>
            </a:r>
          </a:p>
          <a:p/>
          <a:p>
            <a:r>
              <a:t>- **Predição Final**: O modelo retorna uma classe (sensível ou não).</a:t>
            </a:r>
          </a:p>
          <a:p>
            <a:r>
              <a:t>- **Probabilidade da Classe Sensível**: Probabilidade atribuída pelo modelo.</a:t>
            </a:r>
          </a:p>
          <a:p>
            <a:r>
              <a:t>- **Métricas de Classificação**:</a:t>
            </a:r>
          </a:p>
          <a:p>
            <a:r>
              <a:t>  - Acurácia: Quantidade de predições corretas sobre o total.</a:t>
            </a:r>
          </a:p>
          <a:p>
            <a:r>
              <a:t>  - Precisão: Proporção de verdadeiros positivos entre todas as predições positivas.</a:t>
            </a:r>
          </a:p>
          <a:p>
            <a:r>
              <a:t>  - Recall: Proporção de verdadeiros positivos entre todas as amostras realmente positivas.</a:t>
            </a:r>
          </a:p>
          <a:p>
            <a:r>
              <a:t>  - F1-Score: Média harmônica entre precisão e recall.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Métricas para os 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documentos são divididos em partes menores (chunks) e avaliados individualmente.</a:t>
            </a:r>
          </a:p>
          <a:p/>
          <a:p>
            <a:r>
              <a:t>- **Classificação por Chunk**: Cada chunk recebe um rótulo sensível ou não.</a:t>
            </a:r>
          </a:p>
          <a:p>
            <a:r>
              <a:t>- **Probabilidade Média**: Média das probabilidades dos chunks classificados como sensíveis.</a:t>
            </a:r>
          </a:p>
          <a:p>
            <a:r>
              <a:t>- **Decisão Final**:</a:t>
            </a:r>
          </a:p>
          <a:p>
            <a:r>
              <a:t>  - Se pelo menos um chunk for sensível, o documento é classificado como sensível.</a:t>
            </a:r>
          </a:p>
          <a:p>
            <a:r>
              <a:t>  - Caso contrário, o documento é não sensível.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Comparação: Documento Inteiro vs. Chunks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análise de chunks ajuda a entender melhor a sensibilidade do documento.</a:t>
            </a:r>
          </a:p>
          <a:p/>
          <a:p>
            <a:r>
              <a:t>1. **Se o documento for todo sensível**:</a:t>
            </a:r>
          </a:p>
          <a:p>
            <a:r>
              <a:t>   - O modelo indicará alta probabilidade de classe sensível.</a:t>
            </a:r>
          </a:p>
          <a:p>
            <a:r>
              <a:t>2. **Se apenas alguns trechos forem sensíveis**:</a:t>
            </a:r>
          </a:p>
          <a:p>
            <a:r>
              <a:t>   - O modelo pode classificar como sensível, mesmo que a média dos chunks seja baixa.</a:t>
            </a:r>
          </a:p>
          <a:p>
            <a:r>
              <a:t>3. **Se todos os chunks forem não sensíveis**:</a:t>
            </a:r>
          </a:p>
          <a:p>
            <a:r>
              <a:t>   - O documento será classificado como não sensível.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Entrada e Processamento das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**Entrada do modelo**:</a:t>
            </a:r>
          </a:p>
          <a:p>
            <a:r>
              <a:t>   - Texto do documento (inteiro ou chunks)</a:t>
            </a:r>
          </a:p>
          <a:p>
            <a:r>
              <a:t>   - Tokenização e truncamento (máximo de 512 tokens)</a:t>
            </a:r>
          </a:p>
          <a:p>
            <a:r>
              <a:t>2. **Saída do modelo**:</a:t>
            </a:r>
          </a:p>
          <a:p>
            <a:r>
              <a:t>   - Classe predita</a:t>
            </a:r>
          </a:p>
          <a:p>
            <a:r>
              <a:t>   - Probabilidade associada a cada classe</a:t>
            </a:r>
          </a:p>
          <a:p>
            <a:r>
              <a:t>3. **Cálculo das métricas**:</a:t>
            </a:r>
          </a:p>
          <a:p>
            <a:r>
              <a:t>   - Acurácia, Precisão, Recall e F1-Score para cada chunk e documento completo.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