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Métricas de Classificação de Documentos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Avaliação de desempenho para documentos inteiros e chunks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Acurácia (Accuracy)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Mede a proporção de previsões corretas sobre o total de previsões feitas.</a:t>
            </a:r>
          </a:p>
          <a:p/>
          <a:p>
            <a:r>
              <a:t>Fórmula:</a:t>
            </a:r>
          </a:p>
          <a:p>
            <a:r>
              <a:t>Acurácia = (TP + TN) / (TP + TN + FP + FN)</a:t>
            </a:r>
          </a:p>
          <a:p/>
          <a:p>
            <a:r>
              <a:t>Exemplo:</a:t>
            </a:r>
          </a:p>
          <a:p>
            <a:r>
              <a:t>TP = 1, TN = 1, FP = 1, FN = 1</a:t>
            </a:r>
          </a:p>
          <a:p>
            <a:r>
              <a:t>Acurácia = (1 + 1) / (1 + 1 + 1 + 1) = 50%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Precisão (Precision)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Mede a proporção de previsões positivas corretas sobre o total de previsões positivas feitas pelo modelo.</a:t>
            </a:r>
          </a:p>
          <a:p/>
          <a:p>
            <a:r>
              <a:t>Fórmula:</a:t>
            </a:r>
          </a:p>
          <a:p>
            <a:r>
              <a:t>Precisão = TP / (TP + FP)</a:t>
            </a:r>
          </a:p>
          <a:p/>
          <a:p>
            <a:r>
              <a:t>Exemplo:</a:t>
            </a:r>
          </a:p>
          <a:p>
            <a:r>
              <a:t>TP = 1, FP = 1</a:t>
            </a:r>
          </a:p>
          <a:p>
            <a:r>
              <a:t>Precisão = 1 / (1 + 1) = 50%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Revocação (Recall)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Mede a proporção de instâncias positivas corretamente identificadas pelo modelo.</a:t>
            </a:r>
          </a:p>
          <a:p/>
          <a:p>
            <a:r>
              <a:t>Fórmula:</a:t>
            </a:r>
          </a:p>
          <a:p>
            <a:r>
              <a:t>Revocação = TP / (TP + FN)</a:t>
            </a:r>
          </a:p>
          <a:p/>
          <a:p>
            <a:r>
              <a:t>Exemplo:</a:t>
            </a:r>
          </a:p>
          <a:p>
            <a:r>
              <a:t>TP = 1, FN = 1</a:t>
            </a:r>
          </a:p>
          <a:p>
            <a:r>
              <a:t>Revocação = 1 / (1 + 1) = 50%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F1-Score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média harmônica entre precisão e revocação, fornecendo uma métrica balanceada.</a:t>
            </a:r>
          </a:p>
          <a:p/>
          <a:p>
            <a:r>
              <a:t>Fórmula:</a:t>
            </a:r>
          </a:p>
          <a:p>
            <a:r>
              <a:t>F1 = 2 * (Precisão * Revocação) / (Precisão + Revocação)</a:t>
            </a:r>
          </a:p>
          <a:p/>
          <a:p>
            <a:r>
              <a:t>Exemplo:</a:t>
            </a:r>
          </a:p>
          <a:p>
            <a:r>
              <a:t>Precisão = 50%, Revocação = 50%</a:t>
            </a:r>
          </a:p>
          <a:p>
            <a:r>
              <a:t>F1 = 2 * (0.5 * 0.5) / (0.5 + 0.5) = 50%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Média Probabilidade Classe Sensível nos 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Média das probabilidades da classe sensível para todos os chunks do documento.</a:t>
            </a:r>
          </a:p>
          <a:p/>
          <a:p>
            <a:r>
              <a:t>Fórmula:</a:t>
            </a:r>
          </a:p>
          <a:p>
            <a:r>
              <a:t>Média Probabilidade Sensível = (Σ Pi) / n</a:t>
            </a:r>
          </a:p>
          <a:p/>
          <a:p>
            <a:r>
              <a:t>Exemplo:</a:t>
            </a:r>
          </a:p>
          <a:p>
            <a:r>
              <a:t>Chunk 1: 0.8, Chunk 2: 0.6, Chunk 3: 0.4</a:t>
            </a:r>
          </a:p>
          <a:p>
            <a:r>
              <a:t>Média = (0.8 + 0.6 + 0.4) / 3 = 0.6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