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Análise de Métricas do Modelo de Classificação de Texto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Avaliação do modelo usando métricas como Acurácia, Precisão, Recall e F1-Score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Cálculo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Suponha os seguintes resultados de classificação por chunks:</a:t>
            </a:r>
          </a:p>
          <a:p/>
          <a:p>
            <a:r>
              <a:t>| Chunk | Previsão | Label Verdadeiro |</a:t>
            </a:r>
          </a:p>
          <a:p>
            <a:r>
              <a:t>|--------|----------|-----------------|</a:t>
            </a:r>
          </a:p>
          <a:p>
            <a:r>
              <a:t>| 1      | 1        | 1               |</a:t>
            </a:r>
          </a:p>
          <a:p>
            <a:r>
              <a:t>| 2      | 0        | 1               |</a:t>
            </a:r>
          </a:p>
          <a:p>
            <a:r>
              <a:t>| 3      | 1        | 1               |</a:t>
            </a:r>
          </a:p>
          <a:p>
            <a:r>
              <a:t>| 4      | 1        | 1               |</a:t>
            </a:r>
          </a:p>
          <a:p/>
          <a:p>
            <a:r>
              <a:t>Cálculo:</a:t>
            </a:r>
          </a:p>
          <a:p>
            <a:r>
              <a:t>- Accuracy = 3/4 = 0.75</a:t>
            </a:r>
          </a:p>
          <a:p>
            <a:r>
              <a:t>- Precision = 3/3 = 1.0</a:t>
            </a:r>
          </a:p>
          <a:p>
            <a:r>
              <a:t>- Recall = 3/4 = 0.75</a:t>
            </a:r>
          </a:p>
          <a:p>
            <a:r>
              <a:t>- F1-Score = 0.86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Acurácia mede a proporção de previsões corretas.</a:t>
            </a:r>
          </a:p>
          <a:p>
            <a:r>
              <a:t>- Precisão mede a taxa de previsões positivas corretas.</a:t>
            </a:r>
          </a:p>
          <a:p>
            <a:r>
              <a:t>- Recall mede a capacidade do modelo de encontrar todos os positivos.</a:t>
            </a:r>
          </a:p>
          <a:p>
            <a:r>
              <a:t>- F1-Score é a média harmônica entre precisão e recall.</a:t>
            </a:r>
          </a:p>
          <a:p>
            <a:r>
              <a:t>- Média Probabilidade Classe 1 mede a média das probabilidades de sensibilidade dos chunks.</a:t>
            </a:r>
          </a:p>
          <a:p/>
          <a:p>
            <a:r>
              <a:t>Essas métricas ajudam a entender e melhorar o desempenho do modelo de classificação de texto.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às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métricas de avaliação são fundamentais para medir o desempenho de um modelo de classificação de texto. As principais métricas utilizadas são:</a:t>
            </a:r>
          </a:p>
          <a:p/>
          <a:p>
            <a:r>
              <a:t>- Acurácia</a:t>
            </a:r>
          </a:p>
          <a:p>
            <a:r>
              <a:t>- Precisão</a:t>
            </a:r>
          </a:p>
          <a:p>
            <a:r>
              <a:t>- Recall</a:t>
            </a:r>
          </a:p>
          <a:p>
            <a:r>
              <a:t>- F1-Score</a:t>
            </a:r>
          </a:p>
          <a:p/>
          <a:p>
            <a:r>
              <a:t>Essas métricas ajudam a entender o quão bem o modelo está classificando corretamente os textos sensíveis e não sensíveis.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Entradas para o Cálculo das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cálculo das métricas recebe como entrada:</a:t>
            </a:r>
          </a:p>
          <a:p/>
          <a:p>
            <a:r>
              <a:t>1. `full_text_result`: Resultado da classificação do texto completo.</a:t>
            </a:r>
          </a:p>
          <a:p>
            <a:r>
              <a:t>   - Probabilidade da classe sensível (classe 1).</a:t>
            </a:r>
          </a:p>
          <a:p>
            <a:r>
              <a:t>2. `chunked_results`: Lista com previsões individuais de cada chunk do texto.</a:t>
            </a:r>
          </a:p>
          <a:p>
            <a:r>
              <a:t>   - Previsões e probabilidades de cada chunk.</a:t>
            </a:r>
          </a:p>
          <a:p>
            <a:r>
              <a:t>3. Labels verdadeiros dos chunks, assumindo que todos são da classe 1 (sensível).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Métrica: Acurácia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acurácia mede a proporção de previsões corretas em relação ao total de previsões.</a:t>
            </a:r>
          </a:p>
          <a:p/>
          <a:p>
            <a:r>
              <a:t>Fórmula:</a:t>
            </a:r>
          </a:p>
          <a:p>
            <a:r>
              <a:t>Accuracy = (Número de Previsões Corretas) / (Total de Previsões)</a:t>
            </a:r>
          </a:p>
          <a:p/>
          <a:p>
            <a:r>
              <a:t>Implementação no código:</a:t>
            </a:r>
          </a:p>
          <a:p>
            <a:r>
              <a:t>accuracy = accuracy_score(chunk_labels, chunk_preds)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Métrica: Precisão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precisão mede a fração das previsões positivas que realmente pertencem à classe positiva.</a:t>
            </a:r>
          </a:p>
          <a:p/>
          <a:p>
            <a:r>
              <a:t>Fórmula:</a:t>
            </a:r>
          </a:p>
          <a:p>
            <a:r>
              <a:t>Precision = TP / (TP + FP)</a:t>
            </a:r>
          </a:p>
          <a:p/>
          <a:p>
            <a:r>
              <a:t>Implementação no código:</a:t>
            </a:r>
          </a:p>
          <a:p>
            <a:r>
              <a:t>precision = precision_score(chunk_labels, chunk_preds, zero_division=1)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Métrica: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recall mede a capacidade do modelo de encontrar todos os exemplos positivos no conjunto de dados.</a:t>
            </a:r>
          </a:p>
          <a:p/>
          <a:p>
            <a:r>
              <a:t>Fórmula:</a:t>
            </a:r>
          </a:p>
          <a:p>
            <a:r>
              <a:t>Recall = TP / (TP + FN)</a:t>
            </a:r>
          </a:p>
          <a:p/>
          <a:p>
            <a:r>
              <a:t>Implementação no código:</a:t>
            </a:r>
          </a:p>
          <a:p>
            <a:r>
              <a:t>recall = recall_score(chunk_labels, chunk_preds, zero_division=1)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Métrica: F1-Score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F1-Score é a média harmônica entre precisão e recall.</a:t>
            </a:r>
          </a:p>
          <a:p/>
          <a:p>
            <a:r>
              <a:t>Fórmula:</a:t>
            </a:r>
          </a:p>
          <a:p>
            <a:r>
              <a:t>F1 = 2 * (Precision * Recall) / (Precision + Recall)</a:t>
            </a:r>
          </a:p>
          <a:p/>
          <a:p>
            <a:r>
              <a:t>Implementação no código:</a:t>
            </a:r>
          </a:p>
          <a:p>
            <a:r>
              <a:t>f1 = 2 * (precision * recall) / (precision + recall) if (precision + recall) &gt; 0 else 0.0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Relatório de Classificação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Além das métricas individuais, o código gera um relatório detalhado com todas as estatísticas:</a:t>
            </a:r>
          </a:p>
          <a:p/>
          <a:p>
            <a:r>
              <a:t>classification_rep = classification_report(chunk_labels, chunk_preds, output_dict=True, zero_division=1)</a:t>
            </a:r>
          </a:p>
          <a:p/>
          <a:p>
            <a:r>
              <a:t>O relatório inclui precisão, recall, F1-score e suporte para cada classe.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Média das Probabilidades da Classe Sensível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Além das métricas de classificação, o código também calcula a média da probabilidade da classe sensível nos chunks.</a:t>
            </a:r>
          </a:p>
          <a:p/>
          <a:p>
            <a:r>
              <a:t>Fórmula:</a:t>
            </a:r>
          </a:p>
          <a:p>
            <a:r>
              <a:t>Avg Prob Class 1 = (Soma das Probabilidades Classe 1 de Cada Chunk) / (Número de Chunks)</a:t>
            </a:r>
          </a:p>
          <a:p/>
          <a:p>
            <a:r>
              <a:t>Implementação:</a:t>
            </a:r>
          </a:p>
          <a:p>
            <a:r>
              <a:t>avg_prob_class_1 = sum(chunk.get('probabilities', [0, 0])[1] for chunk in chunked_results) / len(chunked_results)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