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A54481-E33B-44D2-AC0B-C01AA9DF9DB1}" v="22" dt="2025-07-28T18:44:22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García" userId="d84489438a5bb89f" providerId="LiveId" clId="{49A54481-E33B-44D2-AC0B-C01AA9DF9DB1}"/>
    <pc:docChg chg="custSel modSld">
      <pc:chgData name="Roberto García" userId="d84489438a5bb89f" providerId="LiveId" clId="{49A54481-E33B-44D2-AC0B-C01AA9DF9DB1}" dt="2025-07-28T18:44:22.759" v="38" actId="27636"/>
      <pc:docMkLst>
        <pc:docMk/>
      </pc:docMkLst>
      <pc:sldChg chg="modAnim">
        <pc:chgData name="Roberto García" userId="d84489438a5bb89f" providerId="LiveId" clId="{49A54481-E33B-44D2-AC0B-C01AA9DF9DB1}" dt="2025-07-28T18:40:10.280" v="8"/>
        <pc:sldMkLst>
          <pc:docMk/>
          <pc:sldMk cId="1392237114" sldId="256"/>
        </pc:sldMkLst>
      </pc:sldChg>
      <pc:sldChg chg="modSp mod modAnim">
        <pc:chgData name="Roberto García" userId="d84489438a5bb89f" providerId="LiveId" clId="{49A54481-E33B-44D2-AC0B-C01AA9DF9DB1}" dt="2025-07-28T18:44:22.759" v="38" actId="27636"/>
        <pc:sldMkLst>
          <pc:docMk/>
          <pc:sldMk cId="2008317539" sldId="257"/>
        </pc:sldMkLst>
        <pc:spChg chg="mod">
          <ac:chgData name="Roberto García" userId="d84489438a5bb89f" providerId="LiveId" clId="{49A54481-E33B-44D2-AC0B-C01AA9DF9DB1}" dt="2025-07-28T18:44:22.759" v="38" actId="27636"/>
          <ac:spMkLst>
            <pc:docMk/>
            <pc:sldMk cId="2008317539" sldId="257"/>
            <ac:spMk id="3" creationId="{84391078-0FA5-2319-F0CD-0D3E2FFCDC74}"/>
          </ac:spMkLst>
        </pc:spChg>
        <pc:spChg chg="mod">
          <ac:chgData name="Roberto García" userId="d84489438a5bb89f" providerId="LiveId" clId="{49A54481-E33B-44D2-AC0B-C01AA9DF9DB1}" dt="2025-07-28T18:40:50.564" v="12" actId="207"/>
          <ac:spMkLst>
            <pc:docMk/>
            <pc:sldMk cId="2008317539" sldId="257"/>
            <ac:spMk id="6" creationId="{D41F7C6B-EFFC-8479-1C33-22B87D23ABC6}"/>
          </ac:spMkLst>
        </pc:spChg>
      </pc:sldChg>
      <pc:sldChg chg="modSp mod modAnim">
        <pc:chgData name="Roberto García" userId="d84489438a5bb89f" providerId="LiveId" clId="{49A54481-E33B-44D2-AC0B-C01AA9DF9DB1}" dt="2025-07-28T18:42:16.442" v="36"/>
        <pc:sldMkLst>
          <pc:docMk/>
          <pc:sldMk cId="1663617618" sldId="258"/>
        </pc:sldMkLst>
        <pc:spChg chg="mod">
          <ac:chgData name="Roberto García" userId="d84489438a5bb89f" providerId="LiveId" clId="{49A54481-E33B-44D2-AC0B-C01AA9DF9DB1}" dt="2025-07-28T18:41:24.400" v="25" actId="207"/>
          <ac:spMkLst>
            <pc:docMk/>
            <pc:sldMk cId="1663617618" sldId="258"/>
            <ac:spMk id="2" creationId="{07B9630D-5445-CA87-566E-BDF850F7B0E5}"/>
          </ac:spMkLst>
        </pc:spChg>
        <pc:spChg chg="mod">
          <ac:chgData name="Roberto García" userId="d84489438a5bb89f" providerId="LiveId" clId="{49A54481-E33B-44D2-AC0B-C01AA9DF9DB1}" dt="2025-07-28T18:41:19.817" v="24" actId="207"/>
          <ac:spMkLst>
            <pc:docMk/>
            <pc:sldMk cId="1663617618" sldId="258"/>
            <ac:spMk id="3" creationId="{20D2F1A0-749A-E6BF-C4B1-9BD676397B3D}"/>
          </ac:spMkLst>
        </pc:spChg>
      </pc:sldChg>
      <pc:sldChg chg="modSp mod modAnim">
        <pc:chgData name="Roberto García" userId="d84489438a5bb89f" providerId="LiveId" clId="{49A54481-E33B-44D2-AC0B-C01AA9DF9DB1}" dt="2025-07-28T18:42:12.337" v="35"/>
        <pc:sldMkLst>
          <pc:docMk/>
          <pc:sldMk cId="624267959" sldId="259"/>
        </pc:sldMkLst>
        <pc:spChg chg="mod">
          <ac:chgData name="Roberto García" userId="d84489438a5bb89f" providerId="LiveId" clId="{49A54481-E33B-44D2-AC0B-C01AA9DF9DB1}" dt="2025-07-28T18:41:34.829" v="27" actId="207"/>
          <ac:spMkLst>
            <pc:docMk/>
            <pc:sldMk cId="624267959" sldId="259"/>
            <ac:spMk id="2" creationId="{19570271-65A8-8803-371A-7F2165B487A5}"/>
          </ac:spMkLst>
        </pc:spChg>
        <pc:spChg chg="mod">
          <ac:chgData name="Roberto García" userId="d84489438a5bb89f" providerId="LiveId" clId="{49A54481-E33B-44D2-AC0B-C01AA9DF9DB1}" dt="2025-07-28T18:41:30.483" v="26" actId="207"/>
          <ac:spMkLst>
            <pc:docMk/>
            <pc:sldMk cId="624267959" sldId="259"/>
            <ac:spMk id="3" creationId="{65A816C0-3FE0-8FF8-5C9A-1F6E61600BC4}"/>
          </ac:spMkLst>
        </pc:spChg>
      </pc:sldChg>
      <pc:sldChg chg="modSp mod modAnim">
        <pc:chgData name="Roberto García" userId="d84489438a5bb89f" providerId="LiveId" clId="{49A54481-E33B-44D2-AC0B-C01AA9DF9DB1}" dt="2025-07-28T18:42:08.663" v="34"/>
        <pc:sldMkLst>
          <pc:docMk/>
          <pc:sldMk cId="3073043869" sldId="260"/>
        </pc:sldMkLst>
        <pc:spChg chg="mod">
          <ac:chgData name="Roberto García" userId="d84489438a5bb89f" providerId="LiveId" clId="{49A54481-E33B-44D2-AC0B-C01AA9DF9DB1}" dt="2025-07-28T18:41:48.041" v="30" actId="207"/>
          <ac:spMkLst>
            <pc:docMk/>
            <pc:sldMk cId="3073043869" sldId="260"/>
            <ac:spMk id="2" creationId="{8CCE102C-D45F-FCB8-7AB4-111805775CA9}"/>
          </ac:spMkLst>
        </pc:spChg>
        <pc:spChg chg="mod">
          <ac:chgData name="Roberto García" userId="d84489438a5bb89f" providerId="LiveId" clId="{49A54481-E33B-44D2-AC0B-C01AA9DF9DB1}" dt="2025-07-28T18:41:41.896" v="28" actId="207"/>
          <ac:spMkLst>
            <pc:docMk/>
            <pc:sldMk cId="3073043869" sldId="260"/>
            <ac:spMk id="3" creationId="{FC1A1013-E743-9195-753E-ED305EB06916}"/>
          </ac:spMkLst>
        </pc:spChg>
      </pc:sldChg>
      <pc:sldChg chg="modSp mod modAnim">
        <pc:chgData name="Roberto García" userId="d84489438a5bb89f" providerId="LiveId" clId="{49A54481-E33B-44D2-AC0B-C01AA9DF9DB1}" dt="2025-07-28T18:42:04.214" v="33"/>
        <pc:sldMkLst>
          <pc:docMk/>
          <pc:sldMk cId="4127753276" sldId="261"/>
        </pc:sldMkLst>
        <pc:spChg chg="mod">
          <ac:chgData name="Roberto García" userId="d84489438a5bb89f" providerId="LiveId" clId="{49A54481-E33B-44D2-AC0B-C01AA9DF9DB1}" dt="2025-07-28T18:41:59.096" v="32" actId="207"/>
          <ac:spMkLst>
            <pc:docMk/>
            <pc:sldMk cId="4127753276" sldId="261"/>
            <ac:spMk id="2" creationId="{641D15B0-B730-7F2C-A340-8BCC85279AC5}"/>
          </ac:spMkLst>
        </pc:spChg>
        <pc:spChg chg="mod">
          <ac:chgData name="Roberto García" userId="d84489438a5bb89f" providerId="LiveId" clId="{49A54481-E33B-44D2-AC0B-C01AA9DF9DB1}" dt="2025-07-28T18:41:54.734" v="31" actId="207"/>
          <ac:spMkLst>
            <pc:docMk/>
            <pc:sldMk cId="4127753276" sldId="261"/>
            <ac:spMk id="3" creationId="{77101769-B7FB-9859-9F37-584056F355E2}"/>
          </ac:spMkLst>
        </pc:spChg>
      </pc:sldChg>
      <pc:sldChg chg="modSp modAnim">
        <pc:chgData name="Roberto García" userId="d84489438a5bb89f" providerId="LiveId" clId="{49A54481-E33B-44D2-AC0B-C01AA9DF9DB1}" dt="2025-07-28T18:40:18.646" v="9"/>
        <pc:sldMkLst>
          <pc:docMk/>
          <pc:sldMk cId="3899721315" sldId="262"/>
        </pc:sldMkLst>
        <pc:spChg chg="mod">
          <ac:chgData name="Roberto García" userId="d84489438a5bb89f" providerId="LiveId" clId="{49A54481-E33B-44D2-AC0B-C01AA9DF9DB1}" dt="2025-07-28T18:39:32.619" v="5"/>
          <ac:spMkLst>
            <pc:docMk/>
            <pc:sldMk cId="3899721315" sldId="262"/>
            <ac:spMk id="2" creationId="{B7A3F442-2EE5-5091-2EEC-27029BE06221}"/>
          </ac:spMkLst>
        </pc:spChg>
        <pc:spChg chg="mod">
          <ac:chgData name="Roberto García" userId="d84489438a5bb89f" providerId="LiveId" clId="{49A54481-E33B-44D2-AC0B-C01AA9DF9DB1}" dt="2025-07-28T18:39:32.619" v="5"/>
          <ac:spMkLst>
            <pc:docMk/>
            <pc:sldMk cId="3899721315" sldId="262"/>
            <ac:spMk id="3" creationId="{389B1463-BF4A-1A14-8E1D-A144A92DD5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9213-81A6-40C9-A6EB-ED9FB9381B57}" type="datetimeFigureOut">
              <a:rPr lang="es-MX" smtClean="0"/>
              <a:t>28/07/2025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B7360EB3-DA74-4D85-9074-41E9D2F0C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9930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9213-81A6-40C9-A6EB-ED9FB9381B57}" type="datetimeFigureOut">
              <a:rPr lang="es-MX" smtClean="0"/>
              <a:t>28/07/2025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0EB3-DA74-4D85-9074-41E9D2F0C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4338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9213-81A6-40C9-A6EB-ED9FB9381B57}" type="datetimeFigureOut">
              <a:rPr lang="es-MX" smtClean="0"/>
              <a:t>28/07/2025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0EB3-DA74-4D85-9074-41E9D2F0C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85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9213-81A6-40C9-A6EB-ED9FB9381B57}" type="datetimeFigureOut">
              <a:rPr lang="es-MX" smtClean="0"/>
              <a:t>28/07/2025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0EB3-DA74-4D85-9074-41E9D2F0C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634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9213-81A6-40C9-A6EB-ED9FB9381B57}" type="datetimeFigureOut">
              <a:rPr lang="es-MX" smtClean="0"/>
              <a:t>28/07/2025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0EB3-DA74-4D85-9074-41E9D2F0C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2688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9213-81A6-40C9-A6EB-ED9FB9381B57}" type="datetimeFigureOut">
              <a:rPr lang="es-MX" smtClean="0"/>
              <a:t>28/07/2025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0EB3-DA74-4D85-9074-41E9D2F0C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189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9213-81A6-40C9-A6EB-ED9FB9381B57}" type="datetimeFigureOut">
              <a:rPr lang="es-MX" smtClean="0"/>
              <a:t>28/07/2025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0EB3-DA74-4D85-9074-41E9D2F0C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81992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9213-81A6-40C9-A6EB-ED9FB9381B57}" type="datetimeFigureOut">
              <a:rPr lang="es-MX" smtClean="0"/>
              <a:t>28/07/2025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0EB3-DA74-4D85-9074-41E9D2F0C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095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9213-81A6-40C9-A6EB-ED9FB9381B57}" type="datetimeFigureOut">
              <a:rPr lang="es-MX" smtClean="0"/>
              <a:t>28/07/2025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0EB3-DA74-4D85-9074-41E9D2F0C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934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9213-81A6-40C9-A6EB-ED9FB9381B57}" type="datetimeFigureOut">
              <a:rPr lang="es-MX" smtClean="0"/>
              <a:t>28/07/2025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0EB3-DA74-4D85-9074-41E9D2F0C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2131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FAF9213-81A6-40C9-A6EB-ED9FB9381B57}" type="datetimeFigureOut">
              <a:rPr lang="es-MX" smtClean="0"/>
              <a:t>28/07/2025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60EB3-DA74-4D85-9074-41E9D2F0C34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524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F9213-81A6-40C9-A6EB-ED9FB9381B57}" type="datetimeFigureOut">
              <a:rPr lang="es-MX" smtClean="0"/>
              <a:t>28/07/2025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7360EB3-DA74-4D85-9074-41E9D2F0C340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671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EA3266FF-FE02-A8E8-28DD-02604423C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3239"/>
            <a:ext cx="9144000" cy="5154561"/>
          </a:xfrm>
          <a:solidFill>
            <a:srgbClr val="FFC000"/>
          </a:solidFill>
        </p:spPr>
        <p:txBody>
          <a:bodyPr>
            <a:normAutofit/>
          </a:bodyPr>
          <a:lstStyle/>
          <a:p>
            <a:r>
              <a:rPr lang="es-MX" dirty="0"/>
              <a:t>    EXPOSICION EQUIPO 2</a:t>
            </a:r>
            <a:endParaRPr lang="es-MX" b="0" dirty="0">
              <a:effectLst/>
            </a:endParaRPr>
          </a:p>
          <a:p>
            <a:br>
              <a:rPr lang="es-MX" b="0" dirty="0">
                <a:effectLst/>
              </a:rPr>
            </a:br>
            <a:br>
              <a:rPr lang="es-MX" b="0" dirty="0">
                <a:effectLst/>
              </a:rPr>
            </a:br>
            <a:endParaRPr lang="es-MX" b="0" dirty="0">
              <a:effectLst/>
            </a:endParaRPr>
          </a:p>
          <a:p>
            <a:endParaRPr lang="es-MX" dirty="0"/>
          </a:p>
          <a:p>
            <a:r>
              <a:rPr lang="es-MX" dirty="0"/>
              <a:t> COMANDOS DE MANEJO DE ARCHIVOS</a:t>
            </a:r>
            <a:endParaRPr lang="es-MX" b="0" dirty="0">
              <a:effectLst/>
            </a:endParaRPr>
          </a:p>
          <a:p>
            <a:endParaRPr lang="es-MX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223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A3F442-2EE5-5091-2EEC-27029BE0622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s-ES" dirty="0"/>
              <a:t>CP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9B1463-BF4A-1A14-8E1D-A144A92DD5D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/>
          <a:lstStyle/>
          <a:p>
            <a:pPr fontAlgn="base"/>
            <a:r>
              <a:rPr lang="es-MX" dirty="0" err="1"/>
              <a:t>cp</a:t>
            </a:r>
            <a:r>
              <a:rPr lang="es-MX" dirty="0"/>
              <a:t> :copia archivos o carpetas</a:t>
            </a:r>
          </a:p>
          <a:p>
            <a:r>
              <a:rPr lang="es-MX" dirty="0"/>
              <a:t>EJEMPLO :</a:t>
            </a:r>
            <a:r>
              <a:rPr lang="es-MX" dirty="0" err="1"/>
              <a:t>cp</a:t>
            </a:r>
            <a:r>
              <a:rPr lang="es-MX" dirty="0"/>
              <a:t> tarea.txt copia_tarea.txt  </a:t>
            </a:r>
            <a:endParaRPr lang="es-MX" b="0" dirty="0">
              <a:effectLst/>
            </a:endParaRPr>
          </a:p>
          <a:p>
            <a:r>
              <a:rPr lang="es-MX" dirty="0"/>
              <a:t>                   </a:t>
            </a:r>
            <a:r>
              <a:rPr lang="es-MX" dirty="0" err="1"/>
              <a:t>cp</a:t>
            </a:r>
            <a:r>
              <a:rPr lang="es-MX" dirty="0"/>
              <a:t> carta.txt copia_carta.txt </a:t>
            </a:r>
            <a:endParaRPr lang="es-MX" b="0" dirty="0">
              <a:effectLst/>
            </a:endParaRPr>
          </a:p>
          <a:p>
            <a:r>
              <a:rPr lang="es-MX" dirty="0"/>
              <a:t>(copia el archivo tarea.txt y crea uno nuevo llamado copia_tarea.txt</a:t>
            </a:r>
            <a:endParaRPr lang="es-MX" b="0" dirty="0">
              <a:effectLst/>
            </a:endParaRPr>
          </a:p>
          <a:p>
            <a:br>
              <a:rPr lang="es-MX" dirty="0"/>
            </a:b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972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391078-0FA5-2319-F0CD-0D3E2FFCDC7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s-MX" b="1" dirty="0"/>
              <a:t>                                                </a:t>
            </a:r>
          </a:p>
          <a:p>
            <a:pPr marL="0" indent="0" fontAlgn="base">
              <a:buNone/>
            </a:pPr>
            <a:r>
              <a:rPr lang="es-MX" dirty="0"/>
              <a:t>  </a:t>
            </a:r>
            <a:r>
              <a:rPr lang="es-MX" sz="2100" dirty="0"/>
              <a:t>mueve o renombra archivos </a:t>
            </a:r>
          </a:p>
          <a:p>
            <a:pPr marL="0" indent="0" fontAlgn="base">
              <a:buNone/>
            </a:pPr>
            <a:r>
              <a:rPr lang="es-MX" sz="2100" dirty="0"/>
              <a:t>EJEMPLO PARA MOVER</a:t>
            </a:r>
          </a:p>
          <a:p>
            <a:r>
              <a:rPr lang="es-MX" sz="2100" dirty="0" err="1"/>
              <a:t>mv</a:t>
            </a:r>
            <a:r>
              <a:rPr lang="es-MX" sz="2100" dirty="0"/>
              <a:t> tarea.txt /home/</a:t>
            </a:r>
            <a:r>
              <a:rPr lang="es-MX" sz="2100" dirty="0" err="1"/>
              <a:t>ceci</a:t>
            </a:r>
            <a:r>
              <a:rPr lang="es-MX" sz="2100" dirty="0"/>
              <a:t>/documentos/</a:t>
            </a:r>
            <a:endParaRPr lang="es-MX" sz="2100" b="0" dirty="0">
              <a:effectLst/>
            </a:endParaRPr>
          </a:p>
          <a:p>
            <a:r>
              <a:rPr lang="es-MX" sz="2100" dirty="0"/>
              <a:t>mueve el archivo tarea.txt a la carpeta de documentos</a:t>
            </a:r>
            <a:endParaRPr lang="es-MX" sz="2100" b="0" dirty="0">
              <a:effectLst/>
            </a:endParaRPr>
          </a:p>
          <a:p>
            <a:br>
              <a:rPr lang="es-MX" sz="2100" b="0" dirty="0">
                <a:effectLst/>
              </a:rPr>
            </a:br>
            <a:r>
              <a:rPr lang="es-MX" sz="2100" dirty="0"/>
              <a:t>EJEMPLO PARA RENOMBRAR</a:t>
            </a:r>
            <a:endParaRPr lang="es-MX" sz="2100" b="0" dirty="0">
              <a:effectLst/>
            </a:endParaRPr>
          </a:p>
          <a:p>
            <a:r>
              <a:rPr lang="es-MX" sz="2100" dirty="0" err="1"/>
              <a:t>mv</a:t>
            </a:r>
            <a:r>
              <a:rPr lang="es-MX" sz="2100" dirty="0"/>
              <a:t> tarea.txt actividad.txt</a:t>
            </a:r>
            <a:endParaRPr lang="es-MX" sz="2100" b="0" dirty="0">
              <a:effectLst/>
            </a:endParaRPr>
          </a:p>
          <a:p>
            <a:r>
              <a:rPr lang="es-MX" sz="2100" dirty="0" err="1"/>
              <a:t>mv</a:t>
            </a:r>
            <a:r>
              <a:rPr lang="es-MX" sz="2100" dirty="0"/>
              <a:t> foto.jpg imagen_viaje.jpg</a:t>
            </a:r>
            <a:endParaRPr lang="es-MX" sz="2100" b="0" dirty="0">
              <a:effectLst/>
            </a:endParaRPr>
          </a:p>
          <a:p>
            <a:r>
              <a:rPr lang="es-MX" sz="2100" dirty="0" err="1"/>
              <a:t>aqui</a:t>
            </a:r>
            <a:r>
              <a:rPr lang="es-MX" sz="2100" dirty="0"/>
              <a:t> renombro foto foto.jpg y le cambio el nombre a imagen_viaje.jpg </a:t>
            </a:r>
            <a:endParaRPr lang="es-MX" sz="2100" b="0" dirty="0">
              <a:effectLst/>
            </a:endParaRPr>
          </a:p>
          <a:p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1F7C6B-EFFC-8479-1C33-22B87D23ABC6}"/>
              </a:ext>
            </a:extLst>
          </p:cNvPr>
          <p:cNvSpPr txBox="1"/>
          <p:nvPr/>
        </p:nvSpPr>
        <p:spPr>
          <a:xfrm>
            <a:off x="838200" y="412955"/>
            <a:ext cx="10515601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s-ES" sz="4800" dirty="0"/>
              <a:t>MV</a:t>
            </a:r>
            <a:endParaRPr lang="es-MX" sz="4800" dirty="0"/>
          </a:p>
        </p:txBody>
      </p:sp>
    </p:spTree>
    <p:extLst>
      <p:ext uri="{BB962C8B-B14F-4D97-AF65-F5344CB8AC3E}">
        <p14:creationId xmlns:p14="http://schemas.microsoft.com/office/powerpoint/2010/main" val="200831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9630D-5445-CA87-566E-BDF850F7B0E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s-ES" dirty="0"/>
              <a:t>NANO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D2F1A0-749A-E6BF-C4B1-9BD676397B3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>
            <a:normAutofit lnSpcReduction="10000"/>
          </a:bodyPr>
          <a:lstStyle/>
          <a:p>
            <a:pPr fontAlgn="base"/>
            <a:r>
              <a:rPr lang="es-ES" dirty="0"/>
              <a:t>nano : editor de texto dentro de la terminal</a:t>
            </a:r>
          </a:p>
          <a:p>
            <a:r>
              <a:rPr lang="es-ES" dirty="0"/>
              <a:t>nano notas.txt</a:t>
            </a:r>
            <a:endParaRPr lang="es-ES" b="0" dirty="0">
              <a:effectLst/>
            </a:endParaRPr>
          </a:p>
          <a:p>
            <a:r>
              <a:rPr lang="es-ES" dirty="0"/>
              <a:t>abre o crea el archivo notas.txt para que puedas escribir </a:t>
            </a:r>
            <a:r>
              <a:rPr lang="es-ES" dirty="0" err="1"/>
              <a:t>ahi</a:t>
            </a:r>
            <a:endParaRPr lang="es-ES" b="0" dirty="0">
              <a:effectLst/>
            </a:endParaRPr>
          </a:p>
          <a:p>
            <a:r>
              <a:rPr lang="es-ES" dirty="0"/>
              <a:t>para  salir de nano : presiona </a:t>
            </a:r>
            <a:r>
              <a:rPr lang="es-ES" dirty="0" err="1"/>
              <a:t>Ctrl</a:t>
            </a:r>
            <a:r>
              <a:rPr lang="es-ES" dirty="0"/>
              <a:t> + X , luego Y para guardar , y </a:t>
            </a:r>
            <a:r>
              <a:rPr lang="es-ES" dirty="0" err="1"/>
              <a:t>despues</a:t>
            </a:r>
            <a:r>
              <a:rPr lang="es-ES" dirty="0"/>
              <a:t> </a:t>
            </a:r>
            <a:r>
              <a:rPr lang="es-ES" dirty="0" err="1"/>
              <a:t>Enter</a:t>
            </a:r>
            <a:endParaRPr lang="es-ES" b="0" dirty="0">
              <a:effectLst/>
            </a:endParaRPr>
          </a:p>
          <a:p>
            <a:r>
              <a:rPr lang="es-ES" dirty="0"/>
              <a:t>otra manera  para guardar es  presionas </a:t>
            </a:r>
            <a:r>
              <a:rPr lang="es-ES" dirty="0" err="1"/>
              <a:t>Ctrl</a:t>
            </a:r>
            <a:r>
              <a:rPr lang="es-ES" dirty="0"/>
              <a:t> +0 ,luego ENTER  </a:t>
            </a:r>
            <a:endParaRPr lang="es-ES" b="0" dirty="0">
              <a:effectLst/>
            </a:endParaRPr>
          </a:p>
          <a:p>
            <a:pPr fontAlgn="base"/>
            <a:r>
              <a:rPr lang="es-ES" dirty="0" err="1"/>
              <a:t>cat</a:t>
            </a:r>
            <a:r>
              <a:rPr lang="es-ES" dirty="0"/>
              <a:t> : muestra el contenido de un archivo se usa para leer </a:t>
            </a:r>
            <a:r>
              <a:rPr lang="es-ES" dirty="0" err="1"/>
              <a:t>rapidamente</a:t>
            </a:r>
            <a:r>
              <a:rPr lang="es-ES" dirty="0"/>
              <a:t> lo que hay dentro de un archivo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361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70271-65A8-8803-371A-7F2165B487A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s-ES" dirty="0"/>
              <a:t>CAT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A816C0-3FE0-8FF8-5C9A-1F6E61600BC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/>
          <a:lstStyle/>
          <a:p>
            <a:pPr fontAlgn="base"/>
            <a:r>
              <a:rPr lang="es-ES" dirty="0" err="1"/>
              <a:t>cat</a:t>
            </a:r>
            <a:r>
              <a:rPr lang="es-ES" dirty="0"/>
              <a:t> : muestra el contenido de un archivo se usa para leer </a:t>
            </a:r>
            <a:r>
              <a:rPr lang="es-ES" dirty="0" err="1"/>
              <a:t>rapidamente</a:t>
            </a:r>
            <a:r>
              <a:rPr lang="es-ES" dirty="0"/>
              <a:t> lo que hay dentro de un archivo</a:t>
            </a:r>
          </a:p>
          <a:p>
            <a:r>
              <a:rPr lang="es-ES" dirty="0"/>
              <a:t>es ideal para archivos cortos</a:t>
            </a:r>
            <a:endParaRPr lang="es-ES" b="0" dirty="0">
              <a:effectLst/>
            </a:endParaRPr>
          </a:p>
          <a:p>
            <a:r>
              <a:rPr lang="es-ES" dirty="0" err="1"/>
              <a:t>cat</a:t>
            </a:r>
            <a:r>
              <a:rPr lang="es-ES" dirty="0"/>
              <a:t> tarea.txt</a:t>
            </a:r>
            <a:endParaRPr lang="es-ES" b="0" dirty="0">
              <a:effectLst/>
            </a:endParaRPr>
          </a:p>
          <a:p>
            <a:r>
              <a:rPr lang="es-ES" dirty="0"/>
              <a:t>muestra en pantalla todo lo que hay dentro del archivo tarea.txt</a:t>
            </a:r>
            <a:endParaRPr lang="es-ES" b="0" dirty="0">
              <a:effectLst/>
            </a:endParaRPr>
          </a:p>
          <a:p>
            <a:pPr marL="0" indent="0">
              <a:buNone/>
            </a:pPr>
            <a:br>
              <a:rPr lang="es-ES" dirty="0"/>
            </a:b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426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E102C-D45F-FCB8-7AB4-111805775CA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s-ES" dirty="0"/>
              <a:t>LEES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1A1013-E743-9195-753E-ED305EB06916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/>
          <a:lstStyle/>
          <a:p>
            <a:pPr fontAlgn="base"/>
            <a:r>
              <a:rPr lang="es-ES" dirty="0" err="1"/>
              <a:t>less</a:t>
            </a:r>
            <a:r>
              <a:rPr lang="es-ES" dirty="0"/>
              <a:t> : </a:t>
            </a:r>
            <a:r>
              <a:rPr lang="es-ES" dirty="0" err="1"/>
              <a:t>tambien</a:t>
            </a:r>
            <a:r>
              <a:rPr lang="es-ES" dirty="0"/>
              <a:t> muestra archivos ,pero permite desplazarse( es como </a:t>
            </a:r>
            <a:r>
              <a:rPr lang="es-ES" dirty="0" err="1"/>
              <a:t>cat,pero</a:t>
            </a:r>
            <a:r>
              <a:rPr lang="es-ES" dirty="0"/>
              <a:t> puede subir y bajar con las teclas si el archivo es largo)</a:t>
            </a:r>
          </a:p>
          <a:p>
            <a:r>
              <a:rPr lang="es-ES" dirty="0" err="1"/>
              <a:t>less</a:t>
            </a:r>
            <a:r>
              <a:rPr lang="es-ES" dirty="0"/>
              <a:t> historia.txt</a:t>
            </a:r>
            <a:endParaRPr lang="es-ES" b="0" dirty="0">
              <a:effectLst/>
            </a:endParaRPr>
          </a:p>
          <a:p>
            <a:r>
              <a:rPr lang="es-ES" dirty="0"/>
              <a:t>te permite leer el archivo historia.txt y moverte con las flechas</a:t>
            </a:r>
            <a:endParaRPr lang="es-ES" b="0" dirty="0">
              <a:effectLst/>
            </a:endParaRPr>
          </a:p>
          <a:p>
            <a:r>
              <a:rPr lang="es-ES" dirty="0"/>
              <a:t>para salir de lees: presiona la tecla Q</a:t>
            </a:r>
            <a:endParaRPr lang="es-ES" b="0" dirty="0">
              <a:effectLst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7304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1D15B0-B730-7F2C-A340-8BCC85279AC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s-ES" dirty="0"/>
              <a:t>CLEAR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101769-B7FB-9859-9F37-584056F355E2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C000"/>
          </a:solidFill>
        </p:spPr>
        <p:txBody>
          <a:bodyPr/>
          <a:lstStyle/>
          <a:p>
            <a:pPr fontAlgn="base"/>
            <a:r>
              <a:rPr lang="es-ES" dirty="0" err="1"/>
              <a:t>clear</a:t>
            </a:r>
            <a:r>
              <a:rPr lang="es-ES" dirty="0"/>
              <a:t> :limpiar la pantalla del terminal( este comando borra el </a:t>
            </a:r>
            <a:r>
              <a:rPr lang="es-ES" dirty="0" err="1"/>
              <a:t>contenidovisible</a:t>
            </a:r>
            <a:r>
              <a:rPr lang="es-ES" dirty="0"/>
              <a:t> en la terminal para que se vea mas limpio ,pero no borra los archivos)</a:t>
            </a:r>
            <a:r>
              <a:rPr lang="es-ES" dirty="0" err="1"/>
              <a:t>tambien</a:t>
            </a:r>
            <a:r>
              <a:rPr lang="es-ES" dirty="0"/>
              <a:t> podemos presionar </a:t>
            </a:r>
            <a:r>
              <a:rPr lang="es-ES" dirty="0" err="1"/>
              <a:t>Ctrl</a:t>
            </a:r>
            <a:r>
              <a:rPr lang="es-ES" dirty="0"/>
              <a:t> + L </a:t>
            </a:r>
          </a:p>
          <a:p>
            <a:br>
              <a:rPr lang="es-ES" b="0" dirty="0">
                <a:effectLst/>
              </a:rPr>
            </a:br>
            <a:r>
              <a:rPr lang="es-ES" dirty="0" err="1"/>
              <a:t>EJEMPLO:clear</a:t>
            </a:r>
            <a:r>
              <a:rPr lang="es-ES" dirty="0"/>
              <a:t> </a:t>
            </a:r>
            <a:endParaRPr lang="es-ES" b="0" dirty="0">
              <a:effectLst/>
            </a:endParaRPr>
          </a:p>
          <a:p>
            <a:r>
              <a:rPr lang="es-ES" dirty="0"/>
              <a:t>limpia todo lo que </a:t>
            </a:r>
            <a:r>
              <a:rPr lang="es-ES" dirty="0" err="1"/>
              <a:t>aprece</a:t>
            </a:r>
            <a:r>
              <a:rPr lang="es-ES" dirty="0"/>
              <a:t> en pantalla y te deja la terminal </a:t>
            </a:r>
            <a:r>
              <a:rPr lang="es-ES" dirty="0" err="1"/>
              <a:t>vacia</a:t>
            </a:r>
            <a:endParaRPr lang="es-ES" b="0" dirty="0">
              <a:effectLst/>
            </a:endParaRP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2775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í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38</TotalTime>
  <Words>356</Words>
  <Application>Microsoft Office PowerPoint</Application>
  <PresentationFormat>Panorámica</PresentationFormat>
  <Paragraphs>42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Rockwell</vt:lpstr>
      <vt:lpstr>Galería</vt:lpstr>
      <vt:lpstr>Presentación de PowerPoint</vt:lpstr>
      <vt:lpstr>CP</vt:lpstr>
      <vt:lpstr>Presentación de PowerPoint</vt:lpstr>
      <vt:lpstr>NANO</vt:lpstr>
      <vt:lpstr>CAT</vt:lpstr>
      <vt:lpstr>LEES</vt:lpstr>
      <vt:lpstr>CLEAR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García</dc:creator>
  <cp:lastModifiedBy>Roberto García</cp:lastModifiedBy>
  <cp:revision>1</cp:revision>
  <dcterms:created xsi:type="dcterms:W3CDTF">2025-07-28T18:05:52Z</dcterms:created>
  <dcterms:modified xsi:type="dcterms:W3CDTF">2025-07-28T18:44:31Z</dcterms:modified>
</cp:coreProperties>
</file>