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0" r:id="rId6"/>
    <p:sldId id="264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2F7D"/>
    <a:srgbClr val="4D2F7D"/>
    <a:srgbClr val="762C7E"/>
    <a:srgbClr val="8CB24D"/>
    <a:srgbClr val="4F894A"/>
    <a:srgbClr val="5596BB"/>
    <a:srgbClr val="7739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718F9-FF47-4782-8596-E1409D1710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E885998A-738E-4AAF-BC25-9D82CABE1872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 dirty="0"/>
            <a:t>Se posee un 96% de activos de luminarias </a:t>
          </a:r>
          <a:r>
            <a:rPr lang="es-ES" b="1" dirty="0" err="1"/>
            <a:t>geocodificadas</a:t>
          </a:r>
          <a:r>
            <a:rPr lang="es-ES" b="1" dirty="0"/>
            <a:t> de manera correcta con el Callejero sin validación total.</a:t>
          </a:r>
          <a:endParaRPr lang="en-US" dirty="0"/>
        </a:p>
      </dgm:t>
    </dgm:pt>
    <dgm:pt modelId="{FA12D757-7D53-4615-80BB-2AF0D2888262}" type="parTrans" cxnId="{5C92BAC0-F681-4CD7-8C27-63BA9DDEFEB0}">
      <dgm:prSet/>
      <dgm:spPr/>
      <dgm:t>
        <a:bodyPr/>
        <a:lstStyle/>
        <a:p>
          <a:endParaRPr lang="en-US"/>
        </a:p>
      </dgm:t>
    </dgm:pt>
    <dgm:pt modelId="{6B89F737-184C-4D35-A6F6-ED6B474B8329}" type="sibTrans" cxnId="{5C92BAC0-F681-4CD7-8C27-63BA9DDEFEB0}">
      <dgm:prSet/>
      <dgm:spPr/>
      <dgm:t>
        <a:bodyPr/>
        <a:lstStyle/>
        <a:p>
          <a:endParaRPr lang="en-US"/>
        </a:p>
      </dgm:t>
    </dgm:pt>
    <dgm:pt modelId="{87C2151A-4012-4D58-A241-45BAE2706A1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El 4% por geocodificar representan Barrios Vulnerables y Ubicaciones que no responden a calles y alturas.</a:t>
          </a:r>
          <a:endParaRPr lang="en-US"/>
        </a:p>
      </dgm:t>
    </dgm:pt>
    <dgm:pt modelId="{FAE816B3-EAAA-4E74-ABAA-13FBCB02A9BE}" type="parTrans" cxnId="{C1EDE267-8959-4F8E-9ADC-9CD2EDB727A3}">
      <dgm:prSet/>
      <dgm:spPr/>
      <dgm:t>
        <a:bodyPr/>
        <a:lstStyle/>
        <a:p>
          <a:endParaRPr lang="en-US"/>
        </a:p>
      </dgm:t>
    </dgm:pt>
    <dgm:pt modelId="{2204D21F-021C-4B6F-A0A1-FFF797DCE9DD}" type="sibTrans" cxnId="{C1EDE267-8959-4F8E-9ADC-9CD2EDB727A3}">
      <dgm:prSet/>
      <dgm:spPr/>
      <dgm:t>
        <a:bodyPr/>
        <a:lstStyle/>
        <a:p>
          <a:endParaRPr lang="en-US"/>
        </a:p>
      </dgm:t>
    </dgm:pt>
    <dgm:pt modelId="{139906F4-E9AE-4A21-AA74-44B7094086B3}" type="pres">
      <dgm:prSet presAssocID="{824718F9-FF47-4782-8596-E1409D1710FA}" presName="root" presStyleCnt="0">
        <dgm:presLayoutVars>
          <dgm:dir/>
          <dgm:resizeHandles val="exact"/>
        </dgm:presLayoutVars>
      </dgm:prSet>
      <dgm:spPr/>
    </dgm:pt>
    <dgm:pt modelId="{C122980A-7317-460A-B552-165E225DB567}" type="pres">
      <dgm:prSet presAssocID="{E885998A-738E-4AAF-BC25-9D82CABE1872}" presName="compNode" presStyleCnt="0"/>
      <dgm:spPr/>
    </dgm:pt>
    <dgm:pt modelId="{BC2E2882-F497-4346-A7AA-41C656AF8B68}" type="pres">
      <dgm:prSet presAssocID="{E885998A-738E-4AAF-BC25-9D82CABE18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ol"/>
        </a:ext>
      </dgm:extLst>
    </dgm:pt>
    <dgm:pt modelId="{52B03ADB-562E-4F7B-BC75-8C58C2BFA943}" type="pres">
      <dgm:prSet presAssocID="{E885998A-738E-4AAF-BC25-9D82CABE1872}" presName="spaceRect" presStyleCnt="0"/>
      <dgm:spPr/>
    </dgm:pt>
    <dgm:pt modelId="{7967FF28-E954-4D33-BD58-BA4635C9F155}" type="pres">
      <dgm:prSet presAssocID="{E885998A-738E-4AAF-BC25-9D82CABE1872}" presName="textRect" presStyleLbl="revTx" presStyleIdx="0" presStyleCnt="2">
        <dgm:presLayoutVars>
          <dgm:chMax val="1"/>
          <dgm:chPref val="1"/>
        </dgm:presLayoutVars>
      </dgm:prSet>
      <dgm:spPr/>
    </dgm:pt>
    <dgm:pt modelId="{A4142AB7-313B-4A66-8B4C-91055C65DB80}" type="pres">
      <dgm:prSet presAssocID="{6B89F737-184C-4D35-A6F6-ED6B474B8329}" presName="sibTrans" presStyleCnt="0"/>
      <dgm:spPr/>
    </dgm:pt>
    <dgm:pt modelId="{2557663E-4CD2-4B96-81B2-157EC9C0A535}" type="pres">
      <dgm:prSet presAssocID="{87C2151A-4012-4D58-A241-45BAE2706A16}" presName="compNode" presStyleCnt="0"/>
      <dgm:spPr/>
    </dgm:pt>
    <dgm:pt modelId="{F34DA48E-1473-44BE-B155-946236A1B50E}" type="pres">
      <dgm:prSet presAssocID="{87C2151A-4012-4D58-A241-45BAE2706A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C7CB8C6A-F6CC-46BD-B147-770AB813E90F}" type="pres">
      <dgm:prSet presAssocID="{87C2151A-4012-4D58-A241-45BAE2706A16}" presName="spaceRect" presStyleCnt="0"/>
      <dgm:spPr/>
    </dgm:pt>
    <dgm:pt modelId="{683CB5CB-D9BD-4C50-BC21-F716B8AFC9E9}" type="pres">
      <dgm:prSet presAssocID="{87C2151A-4012-4D58-A241-45BAE2706A1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F620E47-980A-41AA-887C-169A0294D200}" type="presOf" srcId="{E885998A-738E-4AAF-BC25-9D82CABE1872}" destId="{7967FF28-E954-4D33-BD58-BA4635C9F155}" srcOrd="0" destOrd="0" presId="urn:microsoft.com/office/officeart/2018/2/layout/IconLabelList"/>
    <dgm:cxn modelId="{C1EDE267-8959-4F8E-9ADC-9CD2EDB727A3}" srcId="{824718F9-FF47-4782-8596-E1409D1710FA}" destId="{87C2151A-4012-4D58-A241-45BAE2706A16}" srcOrd="1" destOrd="0" parTransId="{FAE816B3-EAAA-4E74-ABAA-13FBCB02A9BE}" sibTransId="{2204D21F-021C-4B6F-A0A1-FFF797DCE9DD}"/>
    <dgm:cxn modelId="{B0582A6F-D2CC-41CF-B3BA-66E981357005}" type="presOf" srcId="{824718F9-FF47-4782-8596-E1409D1710FA}" destId="{139906F4-E9AE-4A21-AA74-44B7094086B3}" srcOrd="0" destOrd="0" presId="urn:microsoft.com/office/officeart/2018/2/layout/IconLabelList"/>
    <dgm:cxn modelId="{595CDA86-3179-46FA-A418-F3E771BF8418}" type="presOf" srcId="{87C2151A-4012-4D58-A241-45BAE2706A16}" destId="{683CB5CB-D9BD-4C50-BC21-F716B8AFC9E9}" srcOrd="0" destOrd="0" presId="urn:microsoft.com/office/officeart/2018/2/layout/IconLabelList"/>
    <dgm:cxn modelId="{5C92BAC0-F681-4CD7-8C27-63BA9DDEFEB0}" srcId="{824718F9-FF47-4782-8596-E1409D1710FA}" destId="{E885998A-738E-4AAF-BC25-9D82CABE1872}" srcOrd="0" destOrd="0" parTransId="{FA12D757-7D53-4615-80BB-2AF0D2888262}" sibTransId="{6B89F737-184C-4D35-A6F6-ED6B474B8329}"/>
    <dgm:cxn modelId="{BB4EB761-99C9-4CB7-BE5A-AFC14CE6F73F}" type="presParOf" srcId="{139906F4-E9AE-4A21-AA74-44B7094086B3}" destId="{C122980A-7317-460A-B552-165E225DB567}" srcOrd="0" destOrd="0" presId="urn:microsoft.com/office/officeart/2018/2/layout/IconLabelList"/>
    <dgm:cxn modelId="{3E474CED-6E65-4963-BF20-24A7A33124F6}" type="presParOf" srcId="{C122980A-7317-460A-B552-165E225DB567}" destId="{BC2E2882-F497-4346-A7AA-41C656AF8B68}" srcOrd="0" destOrd="0" presId="urn:microsoft.com/office/officeart/2018/2/layout/IconLabelList"/>
    <dgm:cxn modelId="{2EC5CE3A-21A0-4BCE-A4CC-C6BD5F8B549C}" type="presParOf" srcId="{C122980A-7317-460A-B552-165E225DB567}" destId="{52B03ADB-562E-4F7B-BC75-8C58C2BFA943}" srcOrd="1" destOrd="0" presId="urn:microsoft.com/office/officeart/2018/2/layout/IconLabelList"/>
    <dgm:cxn modelId="{FC80F2A5-37BC-4D4F-8DE8-E0D2A01B8CBC}" type="presParOf" srcId="{C122980A-7317-460A-B552-165E225DB567}" destId="{7967FF28-E954-4D33-BD58-BA4635C9F155}" srcOrd="2" destOrd="0" presId="urn:microsoft.com/office/officeart/2018/2/layout/IconLabelList"/>
    <dgm:cxn modelId="{9501E519-6821-4CDF-8FCB-942BF84F8935}" type="presParOf" srcId="{139906F4-E9AE-4A21-AA74-44B7094086B3}" destId="{A4142AB7-313B-4A66-8B4C-91055C65DB80}" srcOrd="1" destOrd="0" presId="urn:microsoft.com/office/officeart/2018/2/layout/IconLabelList"/>
    <dgm:cxn modelId="{9C5CB0F6-908C-4B3F-87FB-86A26423367F}" type="presParOf" srcId="{139906F4-E9AE-4A21-AA74-44B7094086B3}" destId="{2557663E-4CD2-4B96-81B2-157EC9C0A535}" srcOrd="2" destOrd="0" presId="urn:microsoft.com/office/officeart/2018/2/layout/IconLabelList"/>
    <dgm:cxn modelId="{16CE88EE-7036-4B42-ADF9-D43576D91621}" type="presParOf" srcId="{2557663E-4CD2-4B96-81B2-157EC9C0A535}" destId="{F34DA48E-1473-44BE-B155-946236A1B50E}" srcOrd="0" destOrd="0" presId="urn:microsoft.com/office/officeart/2018/2/layout/IconLabelList"/>
    <dgm:cxn modelId="{922B20A8-8592-4DD0-8FC0-F8C3B2768765}" type="presParOf" srcId="{2557663E-4CD2-4B96-81B2-157EC9C0A535}" destId="{C7CB8C6A-F6CC-46BD-B147-770AB813E90F}" srcOrd="1" destOrd="0" presId="urn:microsoft.com/office/officeart/2018/2/layout/IconLabelList"/>
    <dgm:cxn modelId="{1E12291E-2FE5-4AD7-9FFE-FAA3DC46D72B}" type="presParOf" srcId="{2557663E-4CD2-4B96-81B2-157EC9C0A535}" destId="{683CB5CB-D9BD-4C50-BC21-F716B8AFC9E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E2882-F497-4346-A7AA-41C656AF8B68}">
      <dsp:nvSpPr>
        <dsp:cNvPr id="0" name=""/>
        <dsp:cNvSpPr/>
      </dsp:nvSpPr>
      <dsp:spPr>
        <a:xfrm>
          <a:off x="759166" y="90898"/>
          <a:ext cx="1164375" cy="116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67FF28-E954-4D33-BD58-BA4635C9F155}">
      <dsp:nvSpPr>
        <dsp:cNvPr id="0" name=""/>
        <dsp:cNvSpPr/>
      </dsp:nvSpPr>
      <dsp:spPr>
        <a:xfrm>
          <a:off x="47604" y="158781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 dirty="0"/>
            <a:t>Se posee un 96% de activos de luminarias </a:t>
          </a:r>
          <a:r>
            <a:rPr lang="es-ES" sz="1100" b="1" kern="1200" dirty="0" err="1"/>
            <a:t>geocodificadas</a:t>
          </a:r>
          <a:r>
            <a:rPr lang="es-ES" sz="1100" b="1" kern="1200" dirty="0"/>
            <a:t> de manera correcta con el Callejero sin validación total.</a:t>
          </a:r>
          <a:endParaRPr lang="en-US" sz="1100" kern="1200" dirty="0"/>
        </a:p>
      </dsp:txBody>
      <dsp:txXfrm>
        <a:off x="47604" y="1587814"/>
        <a:ext cx="2587500" cy="720000"/>
      </dsp:txXfrm>
    </dsp:sp>
    <dsp:sp modelId="{F34DA48E-1473-44BE-B155-946236A1B50E}">
      <dsp:nvSpPr>
        <dsp:cNvPr id="0" name=""/>
        <dsp:cNvSpPr/>
      </dsp:nvSpPr>
      <dsp:spPr>
        <a:xfrm>
          <a:off x="3799479" y="90898"/>
          <a:ext cx="1164375" cy="116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CB5CB-D9BD-4C50-BC21-F716B8AFC9E9}">
      <dsp:nvSpPr>
        <dsp:cNvPr id="0" name=""/>
        <dsp:cNvSpPr/>
      </dsp:nvSpPr>
      <dsp:spPr>
        <a:xfrm>
          <a:off x="3087916" y="1587814"/>
          <a:ext cx="25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b="1" kern="1200"/>
            <a:t>El 4% por geocodificar representan Barrios Vulnerables y Ubicaciones que no responden a calles y alturas.</a:t>
          </a:r>
          <a:endParaRPr lang="en-US" sz="1100" kern="1200"/>
        </a:p>
      </dsp:txBody>
      <dsp:txXfrm>
        <a:off x="3087916" y="1587814"/>
        <a:ext cx="258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A9205-9DC5-221A-582B-BFE4851D4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93A572-2AEF-4A0B-9C85-8694C82E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DBCE5B-4993-7F04-0B89-0742DB7E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15DBF1-F8B6-7CC6-9555-F74058AB9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ABD8A-74B7-B255-A816-D427B58C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215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5A9C6-C648-3D87-20A9-699512B9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B2CBAE-5F62-7B94-0ED5-A73298C9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4ABCA9-B8E6-D67C-5C24-389E3DDCF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3DB12D-D44E-503B-0864-04331EE0F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757879-AEE3-6318-647A-8847850F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674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022006-2ACC-C7A9-B112-2BC49B5E2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865F480-B617-9BF0-1461-82B3433E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79DBB6-4042-445A-637C-9BA5B32B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A4711D-7CA3-4230-A5B2-3B7A4227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5CF450-A411-015A-451F-80CD5037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2444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9FED5-7287-4F37-CED6-2272B6F4B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43A07-959A-0C27-2D8A-86165D908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11605D-18F5-1A3A-7A54-74D175A3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149197-DBCB-C1BF-8CC9-4752C03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A61FB5-E9FF-D987-A4F5-A47B35A3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283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9316A-ED3F-AF6F-FAE5-53883A5F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693890-1EEF-13AF-F99B-EBDC624F4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25DED8-3DE4-A356-4DEB-BE0833AD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24B88-7F51-42A4-34E5-3E6671875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E14BA0-5226-56F5-8D68-A2BBCC50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5240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D4487-4E7C-0604-980B-47258044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856E7-382D-9FE1-2624-9FB94A421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223B8-25E0-B94C-C9A5-BA2766C7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A1FBE0-800D-525D-5D66-BDB46360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0244DFB-07B9-1A0D-986A-D1CCC392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35855F-7FB8-EC5A-D557-EDEB4D28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85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5CA4C-DF91-480A-6844-F3A28D05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0209CF-1F1E-E2C5-B7B6-5966EA91A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A5CFED-7D95-7CA0-F3B6-8056D0181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509EAA-69EB-5521-227A-92330A465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F128D2-33E0-F8A5-11E4-49A0C2CB1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B95FE7-B63C-ACE5-5462-1158BA65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75481A7-E768-ACB0-D63F-D9C9C84C4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DA1545-6B87-4808-5D89-58569CC12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9560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D047AC-C680-5CE4-230F-A7321E48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99CE761-4FC4-7A33-C2C5-F9671DAE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79BFA98-C1EC-4B03-234A-BD57816E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2308FE-DD30-071D-76C0-54914A56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0467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12F2A5-8840-998A-4C3F-0984DBE8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69ECBE3-9964-B5B0-0701-383DF79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11F2D5-4243-F337-F8F3-0FFF8D80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26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3A9C3-AE9B-FB9F-8D34-DA94AD1E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EB4A9C-A049-F046-936A-40512F4EC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010444-CEC4-EE0F-6FF3-D123A0360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F9DA4C-6D70-A821-B2C1-C87CA5CD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6F2D20-33A4-D31E-5BBE-EDF6A50F0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255D7A-921D-F823-F458-B7CF04ED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81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CFD-E166-DEB8-B722-30E928CD7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A8D260A-8A46-F95B-A233-6267B1DD5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B2223D-9B4F-5B2C-94E4-DFE6D777A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EA8C5F-640E-EF13-C9B3-5B178DB1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FBDE91-415D-F083-DC80-DD49C773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255FC7-4481-9413-F9C2-37EEFEE6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650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CF1AAF-5297-6472-5B5C-3EBFBDAB0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DFF5CB-08E7-06CD-ABE0-502FFB82E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4B68FF-3EF9-FDA7-597B-3CB0FBC039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31C95-2C62-4ACC-B701-BA3E1E6B03E3}" type="datetimeFigureOut">
              <a:rPr lang="es-AR" smtClean="0"/>
              <a:t>14/11/2024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5CE8EE-BD6F-60AD-FAEA-E2222CA15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A412B-D9E5-3641-0825-D8B331DE7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7294F-F06D-4DE7-9A95-6F3624163A1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656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Imagen que contiene naturaleza, lluvia, grupo, pájaro&#10;&#10;Descripción generada automáticamente">
            <a:extLst>
              <a:ext uri="{FF2B5EF4-FFF2-40B4-BE49-F238E27FC236}">
                <a16:creationId xmlns:a16="http://schemas.microsoft.com/office/drawing/2014/main" id="{358FE3B4-0382-B805-D319-D897741F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5" b="27082"/>
          <a:stretch/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21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F6E6D4-E047-9DBC-1DD3-BB588D64BC87}"/>
              </a:ext>
            </a:extLst>
          </p:cNvPr>
          <p:cNvSpPr txBox="1"/>
          <p:nvPr/>
        </p:nvSpPr>
        <p:spPr>
          <a:xfrm>
            <a:off x="120242" y="183222"/>
            <a:ext cx="32885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rgbClr val="7739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GEOCODIFICACIÓN DE ACTIVOS: </a:t>
            </a:r>
          </a:p>
          <a:p>
            <a:r>
              <a:rPr lang="es-ES" sz="2400" b="1" dirty="0">
                <a:solidFill>
                  <a:srgbClr val="77398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PROCESO DE COLABORACIÓN Y VALIDACIÓN</a:t>
            </a:r>
            <a:endParaRPr lang="es-AR" sz="2400" b="1" dirty="0">
              <a:solidFill>
                <a:srgbClr val="77398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Municipio Vicente Lopez - Logo">
            <a:extLst>
              <a:ext uri="{FF2B5EF4-FFF2-40B4-BE49-F238E27FC236}">
                <a16:creationId xmlns:a16="http://schemas.microsoft.com/office/drawing/2014/main" id="{DEE78293-822F-D13D-DCA5-A65A6CF1A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" y="5923265"/>
            <a:ext cx="2938507" cy="83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636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29D74-ED96-FF94-F374-EBB6B834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magen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A5B3F4D-AC50-2450-E195-C4AEE7E02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69" b="16594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72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F10F53E-7784-FC9C-4106-D8D158A68925}"/>
              </a:ext>
            </a:extLst>
          </p:cNvPr>
          <p:cNvSpPr txBox="1"/>
          <p:nvPr/>
        </p:nvSpPr>
        <p:spPr>
          <a:xfrm>
            <a:off x="4654294" y="4777739"/>
            <a:ext cx="6897626" cy="13992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LA CREACIÓN DEL CALLEJERO OFICIAL EN VICENTE LÓPEZ</a:t>
            </a:r>
          </a:p>
        </p:txBody>
      </p:sp>
      <p:pic>
        <p:nvPicPr>
          <p:cNvPr id="5" name="Picture 2" descr="Municipio Vicente Lopez - Logo">
            <a:extLst>
              <a:ext uri="{FF2B5EF4-FFF2-40B4-BE49-F238E27FC236}">
                <a16:creationId xmlns:a16="http://schemas.microsoft.com/office/drawing/2014/main" id="{455B3621-43C6-6D56-6F03-985182013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" y="5923265"/>
            <a:ext cx="2938507" cy="83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20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278A-FAB7-B320-68E0-C7EB0B607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magen 3" descr="Mano de una persona&#10;&#10;Descripción generada automáticamente con confianza baja">
            <a:extLst>
              <a:ext uri="{FF2B5EF4-FFF2-40B4-BE49-F238E27FC236}">
                <a16:creationId xmlns:a16="http://schemas.microsoft.com/office/drawing/2014/main" id="{211C76E1-0AB2-46D4-A7FC-161B45561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9" b="-1"/>
          <a:stretch/>
        </p:blipFill>
        <p:spPr>
          <a:xfrm>
            <a:off x="5589357" y="10"/>
            <a:ext cx="6602653" cy="3428990"/>
          </a:xfrm>
          <a:custGeom>
            <a:avLst/>
            <a:gdLst/>
            <a:ahLst/>
            <a:cxnLst/>
            <a:rect l="l" t="t" r="r" b="b"/>
            <a:pathLst>
              <a:path w="6602653" h="3387852">
                <a:moveTo>
                  <a:pt x="0" y="0"/>
                </a:moveTo>
                <a:lnTo>
                  <a:pt x="6602653" y="0"/>
                </a:lnTo>
                <a:lnTo>
                  <a:pt x="6602653" y="3387852"/>
                </a:lnTo>
                <a:lnTo>
                  <a:pt x="1651528" y="3387852"/>
                </a:lnTo>
                <a:lnTo>
                  <a:pt x="1650315" y="3337395"/>
                </a:lnTo>
                <a:cubicBezTo>
                  <a:pt x="1582116" y="1928213"/>
                  <a:pt x="1005803" y="708413"/>
                  <a:pt x="22589" y="14997"/>
                </a:cubicBezTo>
                <a:close/>
              </a:path>
            </a:pathLst>
          </a:cu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5B8E246-7450-B317-1D1E-E621C907E3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14949"/>
          <a:stretch/>
        </p:blipFill>
        <p:spPr>
          <a:xfrm>
            <a:off x="4691108" y="3429000"/>
            <a:ext cx="7500882" cy="3429000"/>
          </a:xfrm>
          <a:custGeom>
            <a:avLst/>
            <a:gdLst/>
            <a:ahLst/>
            <a:cxnLst/>
            <a:rect l="l" t="t" r="r" b="b"/>
            <a:pathLst>
              <a:path w="7500882" h="3387852">
                <a:moveTo>
                  <a:pt x="2551735" y="0"/>
                </a:moveTo>
                <a:lnTo>
                  <a:pt x="7500882" y="0"/>
                </a:lnTo>
                <a:lnTo>
                  <a:pt x="7500882" y="3387852"/>
                </a:lnTo>
                <a:lnTo>
                  <a:pt x="0" y="3387852"/>
                </a:lnTo>
                <a:lnTo>
                  <a:pt x="114106" y="3310451"/>
                </a:lnTo>
                <a:cubicBezTo>
                  <a:pt x="291579" y="3182960"/>
                  <a:pt x="465794" y="3045249"/>
                  <a:pt x="641619" y="2904666"/>
                </a:cubicBezTo>
                <a:cubicBezTo>
                  <a:pt x="1607125" y="2132691"/>
                  <a:pt x="2555378" y="1498983"/>
                  <a:pt x="2555378" y="151508"/>
                </a:cubicBezTo>
                <a:close/>
              </a:path>
            </a:pathLst>
          </a:custGeom>
        </p:spPr>
      </p:pic>
      <p:sp>
        <p:nvSpPr>
          <p:cNvPr id="91" name="Freeform: Shape 78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92" name="Freeform: Shape 80">
            <a:extLst>
              <a:ext uri="{FF2B5EF4-FFF2-40B4-BE49-F238E27FC236}">
                <a16:creationId xmlns:a16="http://schemas.microsoft.com/office/drawing/2014/main" id="{F07A86F0-54F8-4B8C-87A5-96127C0E1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69061 w 12192001"/>
              <a:gd name="connsiteY1" fmla="*/ 0 h 6858000"/>
              <a:gd name="connsiteX2" fmla="*/ 164839 w 12192001"/>
              <a:gd name="connsiteY2" fmla="*/ 0 h 6858000"/>
              <a:gd name="connsiteX3" fmla="*/ 568151 w 12192001"/>
              <a:gd name="connsiteY3" fmla="*/ 0 h 6858000"/>
              <a:gd name="connsiteX4" fmla="*/ 2985579 w 12192001"/>
              <a:gd name="connsiteY4" fmla="*/ 0 h 6858000"/>
              <a:gd name="connsiteX5" fmla="*/ 5713293 w 12192001"/>
              <a:gd name="connsiteY5" fmla="*/ 0 h 6858000"/>
              <a:gd name="connsiteX6" fmla="*/ 5728683 w 12192001"/>
              <a:gd name="connsiteY6" fmla="*/ 10445 h 6858000"/>
              <a:gd name="connsiteX7" fmla="*/ 7302921 w 12192001"/>
              <a:gd name="connsiteY7" fmla="*/ 3057689 h 6858000"/>
              <a:gd name="connsiteX8" fmla="*/ 7319385 w 12192001"/>
              <a:gd name="connsiteY8" fmla="*/ 3406140 h 6858000"/>
              <a:gd name="connsiteX9" fmla="*/ 12192001 w 12192001"/>
              <a:gd name="connsiteY9" fmla="*/ 3406140 h 6858000"/>
              <a:gd name="connsiteX10" fmla="*/ 12192001 w 12192001"/>
              <a:gd name="connsiteY10" fmla="*/ 3451860 h 6858000"/>
              <a:gd name="connsiteX11" fmla="*/ 7321545 w 12192001"/>
              <a:gd name="connsiteY11" fmla="*/ 3451860 h 6858000"/>
              <a:gd name="connsiteX12" fmla="*/ 7329580 w 12192001"/>
              <a:gd name="connsiteY12" fmla="*/ 3621913 h 6858000"/>
              <a:gd name="connsiteX13" fmla="*/ 5455232 w 12192001"/>
              <a:gd name="connsiteY13" fmla="*/ 6378742 h 6858000"/>
              <a:gd name="connsiteX14" fmla="*/ 4938583 w 12192001"/>
              <a:gd name="connsiteY14" fmla="*/ 6785068 h 6858000"/>
              <a:gd name="connsiteX15" fmla="*/ 4833420 w 12192001"/>
              <a:gd name="connsiteY15" fmla="*/ 6858000 h 6858000"/>
              <a:gd name="connsiteX16" fmla="*/ 2985579 w 12192001"/>
              <a:gd name="connsiteY16" fmla="*/ 6858000 h 6858000"/>
              <a:gd name="connsiteX17" fmla="*/ 568151 w 12192001"/>
              <a:gd name="connsiteY17" fmla="*/ 6858000 h 6858000"/>
              <a:gd name="connsiteX18" fmla="*/ 164839 w 12192001"/>
              <a:gd name="connsiteY18" fmla="*/ 6858000 h 6858000"/>
              <a:gd name="connsiteX19" fmla="*/ 69061 w 12192001"/>
              <a:gd name="connsiteY19" fmla="*/ 6858000 h 6858000"/>
              <a:gd name="connsiteX20" fmla="*/ 0 w 12192001"/>
              <a:gd name="connsiteY2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69061" y="0"/>
                </a:lnTo>
                <a:lnTo>
                  <a:pt x="164839" y="0"/>
                </a:lnTo>
                <a:lnTo>
                  <a:pt x="568151" y="0"/>
                </a:lnTo>
                <a:lnTo>
                  <a:pt x="2985579" y="0"/>
                </a:lnTo>
                <a:lnTo>
                  <a:pt x="5713293" y="0"/>
                </a:lnTo>
                <a:lnTo>
                  <a:pt x="5728683" y="10445"/>
                </a:lnTo>
                <a:cubicBezTo>
                  <a:pt x="6627449" y="658496"/>
                  <a:pt x="7179061" y="1765698"/>
                  <a:pt x="7302921" y="3057689"/>
                </a:cubicBezTo>
                <a:lnTo>
                  <a:pt x="7319385" y="3406140"/>
                </a:lnTo>
                <a:lnTo>
                  <a:pt x="12192001" y="3406140"/>
                </a:lnTo>
                <a:lnTo>
                  <a:pt x="12192001" y="3451860"/>
                </a:lnTo>
                <a:lnTo>
                  <a:pt x="7321545" y="3451860"/>
                </a:lnTo>
                <a:lnTo>
                  <a:pt x="7329580" y="3621913"/>
                </a:lnTo>
                <a:cubicBezTo>
                  <a:pt x="7329580" y="4971185"/>
                  <a:pt x="6400856" y="5605738"/>
                  <a:pt x="5455232" y="6378742"/>
                </a:cubicBezTo>
                <a:cubicBezTo>
                  <a:pt x="5283029" y="6519512"/>
                  <a:pt x="5112400" y="6657407"/>
                  <a:pt x="4938583" y="6785068"/>
                </a:cubicBezTo>
                <a:lnTo>
                  <a:pt x="4833420" y="6858000"/>
                </a:lnTo>
                <a:lnTo>
                  <a:pt x="2985579" y="6858000"/>
                </a:lnTo>
                <a:lnTo>
                  <a:pt x="568151" y="6858000"/>
                </a:lnTo>
                <a:lnTo>
                  <a:pt x="164839" y="6858000"/>
                </a:lnTo>
                <a:lnTo>
                  <a:pt x="690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>
              <a:solidFill>
                <a:prstClr val="white"/>
              </a:solidFill>
              <a:latin typeface="Meiryo"/>
            </a:endParaRPr>
          </a:p>
        </p:txBody>
      </p:sp>
      <p:sp>
        <p:nvSpPr>
          <p:cNvPr id="93" name="Freeform: Shape 82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7378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F9B0741-9C85-2C5D-5763-2594859B4445}"/>
              </a:ext>
            </a:extLst>
          </p:cNvPr>
          <p:cNvSpPr txBox="1"/>
          <p:nvPr/>
        </p:nvSpPr>
        <p:spPr>
          <a:xfrm>
            <a:off x="1013513" y="2022474"/>
            <a:ext cx="5082487" cy="3794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DIFICULTADES 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Técnicas</a:t>
            </a:r>
            <a:r>
              <a:rPr lang="en-US" sz="2800" b="1" dirty="0"/>
              <a:t> 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Proyección</a:t>
            </a:r>
            <a:r>
              <a:rPr lang="en-US" sz="2800" b="1" dirty="0"/>
              <a:t> 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Tipo de </a:t>
            </a:r>
            <a:r>
              <a:rPr lang="en-US" sz="2800" b="1" dirty="0" err="1"/>
              <a:t>Geometría</a:t>
            </a:r>
            <a:endParaRPr lang="en-US" sz="2800" b="1" dirty="0"/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Forma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Nombres</a:t>
            </a:r>
            <a:r>
              <a:rPr lang="en-US" sz="2800" b="1" dirty="0"/>
              <a:t> de Calles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/>
              <a:t>Alturas de Calles</a:t>
            </a:r>
          </a:p>
          <a:p>
            <a:pPr lvl="2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b="1" dirty="0" err="1"/>
              <a:t>Sentido</a:t>
            </a:r>
            <a:r>
              <a:rPr lang="en-US" sz="2800" b="1" dirty="0"/>
              <a:t> de Calles</a:t>
            </a:r>
          </a:p>
          <a:p>
            <a:pPr marL="2286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AE90B19-FD41-DAE0-9379-A7D4014F8514}"/>
              </a:ext>
            </a:extLst>
          </p:cNvPr>
          <p:cNvSpPr txBox="1"/>
          <p:nvPr/>
        </p:nvSpPr>
        <p:spPr>
          <a:xfrm>
            <a:off x="498700" y="185325"/>
            <a:ext cx="4874667" cy="1651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atin typeface="+mj-lt"/>
                <a:ea typeface="+mj-ea"/>
                <a:cs typeface="+mj-cs"/>
              </a:rPr>
              <a:t>LA CREACIÓN DEL CALLEJERO OFICIAL EN VICENTE LÓPEZ</a:t>
            </a:r>
          </a:p>
        </p:txBody>
      </p:sp>
      <p:pic>
        <p:nvPicPr>
          <p:cNvPr id="10" name="Picture 2" descr="Municipio Vicente Lopez - Logo">
            <a:extLst>
              <a:ext uri="{FF2B5EF4-FFF2-40B4-BE49-F238E27FC236}">
                <a16:creationId xmlns:a16="http://schemas.microsoft.com/office/drawing/2014/main" id="{96611765-8A48-CFD3-0A1E-0667929C1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" y="5923265"/>
            <a:ext cx="2938507" cy="83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87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08BC803E-13F3-4DAB-B17C-BEB007616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39D85F1B-3302-4DB9-81B1-038ADCE4D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811B67B-E3DE-9C82-564C-3AFC654ABDB6}"/>
              </a:ext>
            </a:extLst>
          </p:cNvPr>
          <p:cNvSpPr txBox="1"/>
          <p:nvPr/>
        </p:nvSpPr>
        <p:spPr>
          <a:xfrm>
            <a:off x="781915" y="3874590"/>
            <a:ext cx="4390586" cy="2094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LA CREACIÓN DEL CALLEJERO OFICIAL EN VICENTE LÓPEZ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41CF39-95B0-D5C3-4FCF-74E814B8B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22"/>
          <a:stretch/>
        </p:blipFill>
        <p:spPr>
          <a:xfrm>
            <a:off x="20" y="10"/>
            <a:ext cx="6095980" cy="3175906"/>
          </a:xfrm>
          <a:custGeom>
            <a:avLst/>
            <a:gdLst/>
            <a:ahLst/>
            <a:cxnLst/>
            <a:rect l="l" t="t" r="r" b="b"/>
            <a:pathLst>
              <a:path w="6096000" h="3175916">
                <a:moveTo>
                  <a:pt x="0" y="0"/>
                </a:moveTo>
                <a:lnTo>
                  <a:pt x="6096000" y="0"/>
                </a:lnTo>
                <a:lnTo>
                  <a:pt x="6096000" y="3175916"/>
                </a:lnTo>
                <a:lnTo>
                  <a:pt x="6074953" y="3168556"/>
                </a:lnTo>
                <a:cubicBezTo>
                  <a:pt x="6065180" y="3165138"/>
                  <a:pt x="6054705" y="3162334"/>
                  <a:pt x="6041425" y="3161984"/>
                </a:cubicBezTo>
                <a:lnTo>
                  <a:pt x="5978335" y="3173176"/>
                </a:lnTo>
                <a:cubicBezTo>
                  <a:pt x="5953369" y="3176890"/>
                  <a:pt x="5845857" y="3169112"/>
                  <a:pt x="5827638" y="3169738"/>
                </a:cubicBezTo>
                <a:cubicBezTo>
                  <a:pt x="5821882" y="3178743"/>
                  <a:pt x="5799256" y="3174685"/>
                  <a:pt x="5761310" y="3170760"/>
                </a:cubicBezTo>
                <a:cubicBezTo>
                  <a:pt x="5731057" y="3170684"/>
                  <a:pt x="5713719" y="3171961"/>
                  <a:pt x="5696588" y="3173023"/>
                </a:cubicBezTo>
                <a:lnTo>
                  <a:pt x="5682596" y="3173661"/>
                </a:lnTo>
                <a:lnTo>
                  <a:pt x="5575844" y="3148218"/>
                </a:lnTo>
                <a:cubicBezTo>
                  <a:pt x="5455823" y="3136706"/>
                  <a:pt x="5377668" y="3144388"/>
                  <a:pt x="5287401" y="3135195"/>
                </a:cubicBezTo>
                <a:cubicBezTo>
                  <a:pt x="5197135" y="3126002"/>
                  <a:pt x="5202548" y="3115782"/>
                  <a:pt x="5034243" y="3093057"/>
                </a:cubicBezTo>
                <a:cubicBezTo>
                  <a:pt x="4879585" y="3031690"/>
                  <a:pt x="4724928" y="3048859"/>
                  <a:pt x="4570270" y="3026761"/>
                </a:cubicBezTo>
                <a:cubicBezTo>
                  <a:pt x="4488718" y="3050631"/>
                  <a:pt x="4344263" y="2990436"/>
                  <a:pt x="4232462" y="2981221"/>
                </a:cubicBezTo>
                <a:cubicBezTo>
                  <a:pt x="4120662" y="2972005"/>
                  <a:pt x="3986179" y="2970108"/>
                  <a:pt x="3899469" y="2971466"/>
                </a:cubicBezTo>
                <a:cubicBezTo>
                  <a:pt x="3892272" y="2982518"/>
                  <a:pt x="3768985" y="2995342"/>
                  <a:pt x="3710933" y="2958642"/>
                </a:cubicBezTo>
                <a:cubicBezTo>
                  <a:pt x="3583105" y="2956402"/>
                  <a:pt x="3623640" y="2964712"/>
                  <a:pt x="3495164" y="2941478"/>
                </a:cubicBezTo>
                <a:cubicBezTo>
                  <a:pt x="3419432" y="2942273"/>
                  <a:pt x="3339383" y="2952386"/>
                  <a:pt x="3282944" y="2951628"/>
                </a:cubicBezTo>
                <a:cubicBezTo>
                  <a:pt x="3281769" y="2953455"/>
                  <a:pt x="3129759" y="2929645"/>
                  <a:pt x="3085959" y="2922940"/>
                </a:cubicBezTo>
                <a:cubicBezTo>
                  <a:pt x="3042159" y="2916235"/>
                  <a:pt x="3054740" y="2920103"/>
                  <a:pt x="3020146" y="2911397"/>
                </a:cubicBezTo>
                <a:cubicBezTo>
                  <a:pt x="2871334" y="2883584"/>
                  <a:pt x="2762563" y="2883465"/>
                  <a:pt x="2653542" y="2876899"/>
                </a:cubicBezTo>
                <a:cubicBezTo>
                  <a:pt x="2533423" y="2872448"/>
                  <a:pt x="2683271" y="2915174"/>
                  <a:pt x="2510424" y="2888407"/>
                </a:cubicBezTo>
                <a:cubicBezTo>
                  <a:pt x="2506340" y="2898923"/>
                  <a:pt x="2449170" y="2888049"/>
                  <a:pt x="2412523" y="2882673"/>
                </a:cubicBezTo>
                <a:cubicBezTo>
                  <a:pt x="2355021" y="2881306"/>
                  <a:pt x="2382991" y="2891314"/>
                  <a:pt x="2308292" y="2874695"/>
                </a:cubicBezTo>
                <a:lnTo>
                  <a:pt x="2233764" y="2908195"/>
                </a:lnTo>
                <a:cubicBezTo>
                  <a:pt x="2234416" y="2903929"/>
                  <a:pt x="2112578" y="2949704"/>
                  <a:pt x="2089169" y="2948983"/>
                </a:cubicBezTo>
                <a:lnTo>
                  <a:pt x="1901626" y="2945454"/>
                </a:lnTo>
                <a:cubicBezTo>
                  <a:pt x="1851336" y="2959106"/>
                  <a:pt x="1870664" y="2971169"/>
                  <a:pt x="1825089" y="2978820"/>
                </a:cubicBezTo>
                <a:cubicBezTo>
                  <a:pt x="1779514" y="2986471"/>
                  <a:pt x="1746268" y="2976574"/>
                  <a:pt x="1628175" y="2991359"/>
                </a:cubicBezTo>
                <a:cubicBezTo>
                  <a:pt x="1580792" y="3002760"/>
                  <a:pt x="1459893" y="2977867"/>
                  <a:pt x="1367439" y="2991184"/>
                </a:cubicBezTo>
                <a:cubicBezTo>
                  <a:pt x="1369407" y="3003218"/>
                  <a:pt x="1303810" y="3002393"/>
                  <a:pt x="1260431" y="2993313"/>
                </a:cubicBezTo>
                <a:lnTo>
                  <a:pt x="1131986" y="3017812"/>
                </a:lnTo>
                <a:cubicBezTo>
                  <a:pt x="1134074" y="3034431"/>
                  <a:pt x="1115111" y="3023292"/>
                  <a:pt x="1062297" y="3034267"/>
                </a:cubicBezTo>
                <a:cubicBezTo>
                  <a:pt x="1046148" y="3044857"/>
                  <a:pt x="1019464" y="3043729"/>
                  <a:pt x="979009" y="3052795"/>
                </a:cubicBezTo>
                <a:cubicBezTo>
                  <a:pt x="963885" y="3062784"/>
                  <a:pt x="844270" y="3032960"/>
                  <a:pt x="809514" y="3039765"/>
                </a:cubicBezTo>
                <a:cubicBezTo>
                  <a:pt x="773761" y="3042869"/>
                  <a:pt x="775984" y="3025792"/>
                  <a:pt x="686053" y="3027101"/>
                </a:cubicBezTo>
                <a:cubicBezTo>
                  <a:pt x="600190" y="3024844"/>
                  <a:pt x="595882" y="3019147"/>
                  <a:pt x="504370" y="3015625"/>
                </a:cubicBezTo>
                <a:cubicBezTo>
                  <a:pt x="442615" y="3013617"/>
                  <a:pt x="455531" y="3005845"/>
                  <a:pt x="421644" y="3004997"/>
                </a:cubicBezTo>
                <a:cubicBezTo>
                  <a:pt x="377193" y="3017912"/>
                  <a:pt x="307611" y="2981496"/>
                  <a:pt x="274973" y="2996304"/>
                </a:cubicBezTo>
                <a:lnTo>
                  <a:pt x="116340" y="2982098"/>
                </a:lnTo>
                <a:lnTo>
                  <a:pt x="35300" y="2993836"/>
                </a:lnTo>
                <a:cubicBezTo>
                  <a:pt x="29001" y="2994370"/>
                  <a:pt x="18688" y="2993580"/>
                  <a:pt x="6479" y="2992085"/>
                </a:cubicBezTo>
                <a:lnTo>
                  <a:pt x="0" y="2991123"/>
                </a:lnTo>
                <a:close/>
              </a:path>
            </a:pathLst>
          </a:custGeom>
        </p:spPr>
      </p:pic>
      <p:pic>
        <p:nvPicPr>
          <p:cNvPr id="7" name="Imagen 6" descr="Una mano con un paraguas en la calle&#10;&#10;Descripción generada automáticamente">
            <a:extLst>
              <a:ext uri="{FF2B5EF4-FFF2-40B4-BE49-F238E27FC236}">
                <a16:creationId xmlns:a16="http://schemas.microsoft.com/office/drawing/2014/main" id="{7002DD9F-C41D-D174-DF96-62B94ED0B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" r="1" b="1"/>
          <a:stretch/>
        </p:blipFill>
        <p:spPr>
          <a:xfrm>
            <a:off x="6096000" y="10"/>
            <a:ext cx="6096000" cy="3182262"/>
          </a:xfrm>
          <a:custGeom>
            <a:avLst/>
            <a:gdLst/>
            <a:ahLst/>
            <a:cxnLst/>
            <a:rect l="l" t="t" r="r" b="b"/>
            <a:pathLst>
              <a:path w="6096000" h="3182272">
                <a:moveTo>
                  <a:pt x="0" y="0"/>
                </a:moveTo>
                <a:lnTo>
                  <a:pt x="6096000" y="0"/>
                </a:lnTo>
                <a:lnTo>
                  <a:pt x="6096000" y="2977881"/>
                </a:lnTo>
                <a:lnTo>
                  <a:pt x="6089100" y="2979305"/>
                </a:lnTo>
                <a:cubicBezTo>
                  <a:pt x="6033641" y="2989882"/>
                  <a:pt x="5988719" y="2996128"/>
                  <a:pt x="5963104" y="2993636"/>
                </a:cubicBezTo>
                <a:cubicBezTo>
                  <a:pt x="5792949" y="3029182"/>
                  <a:pt x="5730547" y="3002240"/>
                  <a:pt x="5622676" y="2993454"/>
                </a:cubicBezTo>
                <a:cubicBezTo>
                  <a:pt x="5358705" y="2975083"/>
                  <a:pt x="5242862" y="2994654"/>
                  <a:pt x="5115732" y="2989671"/>
                </a:cubicBezTo>
                <a:cubicBezTo>
                  <a:pt x="4988602" y="2984687"/>
                  <a:pt x="5029567" y="2975639"/>
                  <a:pt x="4859897" y="2963549"/>
                </a:cubicBezTo>
                <a:lnTo>
                  <a:pt x="4391870" y="2926580"/>
                </a:lnTo>
                <a:cubicBezTo>
                  <a:pt x="4327296" y="2956949"/>
                  <a:pt x="4071930" y="2902434"/>
                  <a:pt x="4051327" y="2902384"/>
                </a:cubicBezTo>
                <a:cubicBezTo>
                  <a:pt x="3968352" y="2908170"/>
                  <a:pt x="3882315" y="2886803"/>
                  <a:pt x="3767876" y="2899218"/>
                </a:cubicBezTo>
                <a:cubicBezTo>
                  <a:pt x="3761563" y="2910695"/>
                  <a:pt x="3759706" y="2886579"/>
                  <a:pt x="3607318" y="2887826"/>
                </a:cubicBezTo>
                <a:cubicBezTo>
                  <a:pt x="3517854" y="2911862"/>
                  <a:pt x="3239059" y="2908898"/>
                  <a:pt x="3200813" y="2916134"/>
                </a:cubicBezTo>
                <a:cubicBezTo>
                  <a:pt x="3125330" y="2921689"/>
                  <a:pt x="3104585" y="2900825"/>
                  <a:pt x="3048226" y="2903616"/>
                </a:cubicBezTo>
                <a:cubicBezTo>
                  <a:pt x="3047198" y="2905512"/>
                  <a:pt x="2972947" y="2922104"/>
                  <a:pt x="2930185" y="2925795"/>
                </a:cubicBezTo>
                <a:cubicBezTo>
                  <a:pt x="2887423" y="2929486"/>
                  <a:pt x="2826842" y="2932273"/>
                  <a:pt x="2791651" y="2925762"/>
                </a:cubicBezTo>
                <a:cubicBezTo>
                  <a:pt x="2641026" y="2907373"/>
                  <a:pt x="2577392" y="2897262"/>
                  <a:pt x="2468125" y="2897565"/>
                </a:cubicBezTo>
                <a:cubicBezTo>
                  <a:pt x="2347953" y="2900676"/>
                  <a:pt x="2483169" y="2941985"/>
                  <a:pt x="2308652" y="2926146"/>
                </a:cubicBezTo>
                <a:cubicBezTo>
                  <a:pt x="2305401" y="2936895"/>
                  <a:pt x="2265130" y="2921533"/>
                  <a:pt x="2228153" y="2918475"/>
                </a:cubicBezTo>
                <a:cubicBezTo>
                  <a:pt x="2170686" y="2920724"/>
                  <a:pt x="2206286" y="2945386"/>
                  <a:pt x="2130469" y="2933502"/>
                </a:cubicBezTo>
                <a:lnTo>
                  <a:pt x="2051835" y="2955169"/>
                </a:lnTo>
                <a:cubicBezTo>
                  <a:pt x="2052153" y="2950872"/>
                  <a:pt x="1934201" y="3004193"/>
                  <a:pt x="1910793" y="3004946"/>
                </a:cubicBezTo>
                <a:lnTo>
                  <a:pt x="1758332" y="3027886"/>
                </a:lnTo>
                <a:cubicBezTo>
                  <a:pt x="1709235" y="3044665"/>
                  <a:pt x="1700383" y="3043257"/>
                  <a:pt x="1649704" y="3051307"/>
                </a:cubicBezTo>
                <a:cubicBezTo>
                  <a:pt x="1599024" y="3059359"/>
                  <a:pt x="1520412" y="3098900"/>
                  <a:pt x="1454257" y="3076192"/>
                </a:cubicBezTo>
                <a:cubicBezTo>
                  <a:pt x="1407884" y="3090545"/>
                  <a:pt x="1414359" y="3062092"/>
                  <a:pt x="1323176" y="3081187"/>
                </a:cubicBezTo>
                <a:cubicBezTo>
                  <a:pt x="1269270" y="3084300"/>
                  <a:pt x="1246499" y="3082073"/>
                  <a:pt x="1231798" y="3083652"/>
                </a:cubicBezTo>
                <a:lnTo>
                  <a:pt x="1128386" y="3096270"/>
                </a:lnTo>
                <a:lnTo>
                  <a:pt x="1087572" y="3101257"/>
                </a:lnTo>
                <a:lnTo>
                  <a:pt x="1075937" y="3104255"/>
                </a:lnTo>
                <a:lnTo>
                  <a:pt x="992872" y="3105385"/>
                </a:lnTo>
                <a:cubicBezTo>
                  <a:pt x="955021" y="3105296"/>
                  <a:pt x="904630" y="3125038"/>
                  <a:pt x="891882" y="3122691"/>
                </a:cubicBezTo>
                <a:cubicBezTo>
                  <a:pt x="784087" y="3112356"/>
                  <a:pt x="829281" y="3133000"/>
                  <a:pt x="715888" y="3127380"/>
                </a:cubicBezTo>
                <a:cubicBezTo>
                  <a:pt x="637116" y="3116268"/>
                  <a:pt x="537472" y="3131012"/>
                  <a:pt x="399964" y="3152096"/>
                </a:cubicBezTo>
                <a:lnTo>
                  <a:pt x="310170" y="3146040"/>
                </a:lnTo>
                <a:lnTo>
                  <a:pt x="251771" y="3165636"/>
                </a:lnTo>
                <a:cubicBezTo>
                  <a:pt x="208442" y="3181313"/>
                  <a:pt x="136178" y="3149360"/>
                  <a:pt x="104780" y="3166182"/>
                </a:cubicBezTo>
                <a:cubicBezTo>
                  <a:pt x="55782" y="3185117"/>
                  <a:pt x="29223" y="3184417"/>
                  <a:pt x="8274" y="3178809"/>
                </a:cubicBezTo>
                <a:lnTo>
                  <a:pt x="0" y="3175916"/>
                </a:lnTo>
                <a:close/>
              </a:path>
            </a:pathLst>
          </a:cu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0004503-B460-6331-BB21-8C2F93520A6E}"/>
              </a:ext>
            </a:extLst>
          </p:cNvPr>
          <p:cNvSpPr txBox="1"/>
          <p:nvPr/>
        </p:nvSpPr>
        <p:spPr>
          <a:xfrm>
            <a:off x="5745707" y="3874589"/>
            <a:ext cx="5813948" cy="2475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Generación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Algoritmos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geocodificación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directa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inversa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calles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y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alturas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controles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validación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para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activos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luminarias.</a:t>
            </a:r>
          </a:p>
          <a:p>
            <a:pPr marL="228600"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2" descr="Municipio Vicente Lopez - Logo">
            <a:extLst>
              <a:ext uri="{FF2B5EF4-FFF2-40B4-BE49-F238E27FC236}">
                <a16:creationId xmlns:a16="http://schemas.microsoft.com/office/drawing/2014/main" id="{B9338A56-616F-BAB0-3BE3-D16F9E754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" y="5923265"/>
            <a:ext cx="2938507" cy="83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89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7D9639-E32C-6A7C-53A3-3E1B4B64E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22B8CF4E-F4C7-7A2B-626F-D3F56413C035}"/>
              </a:ext>
            </a:extLst>
          </p:cNvPr>
          <p:cNvSpPr txBox="1"/>
          <p:nvPr/>
        </p:nvSpPr>
        <p:spPr>
          <a:xfrm>
            <a:off x="481013" y="3752849"/>
            <a:ext cx="3290887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b="1" dirty="0">
                <a:latin typeface="+mj-lt"/>
                <a:ea typeface="+mj-ea"/>
                <a:cs typeface="+mj-cs"/>
              </a:rPr>
              <a:t>LA CREACIÓN DEL CALLEJERO OFICIAL EN VICENTE LÓPEZ</a:t>
            </a:r>
          </a:p>
        </p:txBody>
      </p:sp>
      <p:pic>
        <p:nvPicPr>
          <p:cNvPr id="7" name="Imagen 6" descr="Imagen que contiene Gráfico de líneas&#10;&#10;Descripción generada automáticamente">
            <a:extLst>
              <a:ext uri="{FF2B5EF4-FFF2-40B4-BE49-F238E27FC236}">
                <a16:creationId xmlns:a16="http://schemas.microsoft.com/office/drawing/2014/main" id="{1DCE4F0B-F67E-1FE5-7E3A-470F65773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72" b="12061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85D754A-B0DA-C5D1-1971-AF17B8CA903D}"/>
              </a:ext>
            </a:extLst>
          </p:cNvPr>
          <p:cNvSpPr txBox="1"/>
          <p:nvPr/>
        </p:nvSpPr>
        <p:spPr>
          <a:xfrm>
            <a:off x="4223982" y="3752850"/>
            <a:ext cx="7485413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Se </a:t>
            </a:r>
            <a:r>
              <a:rPr lang="en-US" sz="2400" b="1" dirty="0" err="1"/>
              <a:t>validaron</a:t>
            </a:r>
            <a:r>
              <a:rPr lang="en-US" sz="2400" b="1" dirty="0"/>
              <a:t> las </a:t>
            </a:r>
            <a:r>
              <a:rPr lang="en-US" sz="2400" b="1" dirty="0" err="1"/>
              <a:t>coordenadas</a:t>
            </a:r>
            <a:r>
              <a:rPr lang="en-US" sz="2400" b="1" dirty="0"/>
              <a:t> </a:t>
            </a:r>
            <a:r>
              <a:rPr lang="en-US" sz="2400" b="1" dirty="0" err="1"/>
              <a:t>geográficas</a:t>
            </a:r>
            <a:r>
              <a:rPr lang="en-US" sz="2400" b="1" dirty="0"/>
              <a:t> de </a:t>
            </a:r>
            <a:r>
              <a:rPr lang="en-US" sz="2400" b="1" dirty="0" err="1"/>
              <a:t>los</a:t>
            </a:r>
            <a:r>
              <a:rPr lang="en-US" sz="2400" b="1" dirty="0"/>
              <a:t> </a:t>
            </a:r>
            <a:r>
              <a:rPr lang="en-US" sz="2400" b="1" dirty="0" err="1"/>
              <a:t>activos</a:t>
            </a:r>
            <a:r>
              <a:rPr lang="en-US" sz="2400" b="1" dirty="0"/>
              <a:t> </a:t>
            </a:r>
            <a:r>
              <a:rPr lang="en-US" sz="2400" b="1" dirty="0" err="1"/>
              <a:t>extraídos</a:t>
            </a:r>
            <a:r>
              <a:rPr lang="en-US" sz="2400" b="1" dirty="0"/>
              <a:t> de </a:t>
            </a:r>
            <a:r>
              <a:rPr lang="en-US" sz="2400" b="1" dirty="0" err="1"/>
              <a:t>MuniDigital</a:t>
            </a:r>
            <a:r>
              <a:rPr lang="en-US" sz="2400" b="1" dirty="0"/>
              <a:t> </a:t>
            </a:r>
            <a:r>
              <a:rPr lang="en-US" sz="2400" b="1" dirty="0" err="1"/>
              <a:t>utilizando</a:t>
            </a:r>
            <a:r>
              <a:rPr lang="en-US" sz="2400" b="1" dirty="0"/>
              <a:t> </a:t>
            </a:r>
            <a:r>
              <a:rPr lang="en-US" sz="2400" b="1" dirty="0" err="1"/>
              <a:t>el</a:t>
            </a:r>
            <a:r>
              <a:rPr lang="en-US" sz="2400" b="1" dirty="0"/>
              <a:t> </a:t>
            </a:r>
            <a:r>
              <a:rPr lang="en-US" sz="2400" b="1" dirty="0" err="1"/>
              <a:t>callejero</a:t>
            </a:r>
            <a:r>
              <a:rPr lang="en-US" sz="2400" b="1" dirty="0"/>
              <a:t> </a:t>
            </a:r>
            <a:r>
              <a:rPr lang="en-US" sz="2400" b="1" dirty="0" err="1"/>
              <a:t>oficial</a:t>
            </a:r>
            <a:r>
              <a:rPr lang="en-US" sz="2400" b="1" dirty="0"/>
              <a:t> </a:t>
            </a:r>
            <a:r>
              <a:rPr lang="en-US" sz="2400" b="1" dirty="0" err="1"/>
              <a:t>proporcionado</a:t>
            </a:r>
            <a:r>
              <a:rPr lang="en-US" sz="2400" b="1" dirty="0"/>
              <a:t> </a:t>
            </a:r>
            <a:r>
              <a:rPr lang="en-US" sz="2400" b="1" dirty="0" err="1"/>
              <a:t>por</a:t>
            </a:r>
            <a:r>
              <a:rPr lang="en-US" sz="2400" b="1" dirty="0"/>
              <a:t> la </a:t>
            </a:r>
            <a:r>
              <a:rPr lang="en-US" sz="2400" b="1" dirty="0" err="1"/>
              <a:t>Secretaría</a:t>
            </a:r>
            <a:r>
              <a:rPr lang="en-US" sz="2400" b="1" dirty="0"/>
              <a:t> de Hacienda </a:t>
            </a:r>
            <a:r>
              <a:rPr lang="en-US" sz="2400" b="1" dirty="0" err="1"/>
              <a:t>así</a:t>
            </a:r>
            <a:r>
              <a:rPr lang="en-US" sz="2400" b="1" dirty="0"/>
              <a:t> </a:t>
            </a:r>
            <a:r>
              <a:rPr lang="en-US" sz="2400" b="1" dirty="0" err="1"/>
              <a:t>como</a:t>
            </a:r>
            <a:r>
              <a:rPr lang="en-US" sz="2400" b="1" dirty="0"/>
              <a:t> las </a:t>
            </a:r>
            <a:r>
              <a:rPr lang="en-US" sz="2400" b="1" dirty="0" err="1"/>
              <a:t>alturas</a:t>
            </a:r>
            <a:r>
              <a:rPr lang="en-US" sz="2400" b="1" dirty="0"/>
              <a:t> y </a:t>
            </a:r>
            <a:r>
              <a:rPr lang="en-US" sz="2400" b="1" dirty="0" err="1"/>
              <a:t>cartelerías</a:t>
            </a:r>
            <a:r>
              <a:rPr lang="en-US" sz="2400" b="1" dirty="0"/>
              <a:t> </a:t>
            </a:r>
            <a:r>
              <a:rPr lang="en-US" sz="2400" b="1" dirty="0" err="1"/>
              <a:t>suministrados</a:t>
            </a:r>
            <a:r>
              <a:rPr lang="en-US" sz="2400" b="1" dirty="0"/>
              <a:t> </a:t>
            </a:r>
            <a:r>
              <a:rPr lang="en-US" sz="2400" b="1" dirty="0" err="1"/>
              <a:t>por</a:t>
            </a:r>
            <a:r>
              <a:rPr lang="en-US" sz="2400" b="1" dirty="0"/>
              <a:t> la </a:t>
            </a:r>
            <a:r>
              <a:rPr lang="es-ES" sz="2400" b="1" dirty="0"/>
              <a:t>Dirección General de Proyectos Especiales y Seguridad Vial</a:t>
            </a:r>
            <a:r>
              <a:rPr lang="en-US" sz="2400" b="1" dirty="0"/>
              <a:t>.</a:t>
            </a:r>
          </a:p>
        </p:txBody>
      </p:sp>
      <p:pic>
        <p:nvPicPr>
          <p:cNvPr id="15" name="Picture 2" descr="Municipio Vicente Lopez - Logo">
            <a:extLst>
              <a:ext uri="{FF2B5EF4-FFF2-40B4-BE49-F238E27FC236}">
                <a16:creationId xmlns:a16="http://schemas.microsoft.com/office/drawing/2014/main" id="{891B40FC-39BD-5156-A073-C6C3F454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0" y="5923265"/>
            <a:ext cx="2938507" cy="83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30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1497C7-E37B-7900-7569-732589D9E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739EE17-3686-9161-27D5-55E13006A85F}"/>
              </a:ext>
            </a:extLst>
          </p:cNvPr>
          <p:cNvSpPr txBox="1"/>
          <p:nvPr/>
        </p:nvSpPr>
        <p:spPr>
          <a:xfrm>
            <a:off x="838200" y="3905833"/>
            <a:ext cx="4215063" cy="23987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 CREACIÓN DEL CALLEJERO OFICIAL EN VICENTE LÓPEZ</a:t>
            </a:r>
          </a:p>
        </p:txBody>
      </p:sp>
      <p:pic>
        <p:nvPicPr>
          <p:cNvPr id="4" name="Picture 2" descr="Municipio Vicente Lopez - Logo">
            <a:extLst>
              <a:ext uri="{FF2B5EF4-FFF2-40B4-BE49-F238E27FC236}">
                <a16:creationId xmlns:a16="http://schemas.microsoft.com/office/drawing/2014/main" id="{C6DFDF4E-3D14-7FE7-B4F1-C370E50C5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6527" y="553454"/>
            <a:ext cx="8660115" cy="246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CuadroTexto 1">
            <a:extLst>
              <a:ext uri="{FF2B5EF4-FFF2-40B4-BE49-F238E27FC236}">
                <a16:creationId xmlns:a16="http://schemas.microsoft.com/office/drawing/2014/main" id="{10D221B8-5603-2143-3651-797099EC1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524128"/>
              </p:ext>
            </p:extLst>
          </p:nvPr>
        </p:nvGraphicFramePr>
        <p:xfrm>
          <a:off x="5630779" y="3884452"/>
          <a:ext cx="5723021" cy="239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633771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164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Meiryo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MAURICIO DE JESUS MARQUEZ GOA</dc:creator>
  <cp:lastModifiedBy>MAURICIO DE JESUS MARQUEZ GOA</cp:lastModifiedBy>
  <cp:revision>1</cp:revision>
  <dcterms:created xsi:type="dcterms:W3CDTF">2024-11-14T11:37:16Z</dcterms:created>
  <dcterms:modified xsi:type="dcterms:W3CDTF">2024-11-14T14:31:25Z</dcterms:modified>
</cp:coreProperties>
</file>