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5.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6.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7.xml" ContentType="application/vnd.openxmlformats-officedocument.theme+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8.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theme/theme9.xml" ContentType="application/vnd.openxmlformats-officedocument.theme+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theme/theme10.xml" ContentType="application/vnd.openxmlformats-officedocument.theme+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11.xml" ContentType="application/vnd.openxmlformats-officedocument.theme+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theme/theme12.xml" ContentType="application/vnd.openxmlformats-officedocument.theme+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theme/theme13.xml" ContentType="application/vnd.openxmlformats-officedocument.theme+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theme/theme14.xml" ContentType="application/vnd.openxmlformats-officedocument.theme+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theme/theme15.xml" ContentType="application/vnd.openxmlformats-officedocument.theme+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30" r:id="rId4"/>
    <p:sldMasterId id="2147484401" r:id="rId5"/>
    <p:sldMasterId id="2147484425" r:id="rId6"/>
    <p:sldMasterId id="2147484476" r:id="rId7"/>
    <p:sldMasterId id="2147484494" r:id="rId8"/>
    <p:sldMasterId id="2147484513" r:id="rId9"/>
    <p:sldMasterId id="2147484538" r:id="rId10"/>
    <p:sldMasterId id="2147484563" r:id="rId11"/>
    <p:sldMasterId id="2147484589" r:id="rId12"/>
    <p:sldMasterId id="2147484611" r:id="rId13"/>
    <p:sldMasterId id="2147484628" r:id="rId14"/>
    <p:sldMasterId id="2147484652" r:id="rId15"/>
    <p:sldMasterId id="2147484677" r:id="rId16"/>
    <p:sldMasterId id="2147484707" r:id="rId17"/>
    <p:sldMasterId id="2147484729" r:id="rId18"/>
    <p:sldMasterId id="2147484758" r:id="rId19"/>
  </p:sldMasterIdLst>
  <p:notesMasterIdLst>
    <p:notesMasterId r:id="rId32"/>
  </p:notesMasterIdLst>
  <p:handoutMasterIdLst>
    <p:handoutMasterId r:id="rId33"/>
  </p:handoutMasterIdLst>
  <p:sldIdLst>
    <p:sldId id="1118" r:id="rId20"/>
    <p:sldId id="1259" r:id="rId21"/>
    <p:sldId id="1260" r:id="rId22"/>
    <p:sldId id="1258" r:id="rId23"/>
    <p:sldId id="1255" r:id="rId24"/>
    <p:sldId id="1256" r:id="rId25"/>
    <p:sldId id="1261" r:id="rId26"/>
    <p:sldId id="1208" r:id="rId27"/>
    <p:sldId id="1253" r:id="rId28"/>
    <p:sldId id="1257" r:id="rId29"/>
    <p:sldId id="1179" r:id="rId30"/>
    <p:sldId id="1252" r:id="rId31"/>
  </p:sldIdLst>
  <p:sldSz cx="12436475" cy="6994525"/>
  <p:notesSz cx="6858000" cy="9144000"/>
  <p:defaultTex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uild Template" id="{D88B19E0-7F40-4EB1-BF25-B9D8E02B1AB4}">
          <p14:sldIdLst>
            <p14:sldId id="1118"/>
            <p14:sldId id="1259"/>
            <p14:sldId id="1260"/>
            <p14:sldId id="1258"/>
            <p14:sldId id="1255"/>
            <p14:sldId id="1256"/>
            <p14:sldId id="1261"/>
            <p14:sldId id="1208"/>
            <p14:sldId id="1253"/>
            <p14:sldId id="1257"/>
            <p14:sldId id="1179"/>
            <p14:sldId id="1252"/>
          </p14:sldIdLst>
        </p14:section>
      </p14:sectionLst>
    </p:ext>
    <p:ext uri="{EFAFB233-063F-42B5-8137-9DF3F51BA10A}">
      <p15:sldGuideLst xmlns:p15="http://schemas.microsoft.com/office/powerpoint/2012/main">
        <p15:guide id="1" orient="horz" pos="188">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8">
          <p15:clr>
            <a:srgbClr val="A4A3A4"/>
          </p15:clr>
        </p15:guide>
        <p15:guide id="6" orient="horz" pos="3643">
          <p15:clr>
            <a:srgbClr val="A4A3A4"/>
          </p15:clr>
        </p15:guide>
        <p15:guide id="7" orient="horz" pos="3067">
          <p15:clr>
            <a:srgbClr val="A4A3A4"/>
          </p15:clr>
        </p15:guide>
        <p15:guide id="8" orient="horz" pos="1915">
          <p15:clr>
            <a:srgbClr val="A4A3A4"/>
          </p15:clr>
        </p15:guide>
        <p15:guide id="10" pos="173">
          <p15:clr>
            <a:srgbClr val="A4A3A4"/>
          </p15:clr>
        </p15:guide>
        <p15:guide id="11" pos="1325">
          <p15:clr>
            <a:srgbClr val="A4A3A4"/>
          </p15:clr>
        </p15:guide>
        <p15:guide id="12" pos="7661">
          <p15:clr>
            <a:srgbClr val="A4A3A4"/>
          </p15:clr>
        </p15:guide>
        <p15:guide id="13" pos="749">
          <p15:clr>
            <a:srgbClr val="A4A3A4"/>
          </p15:clr>
        </p15:guide>
        <p15:guide id="14" pos="7085">
          <p15:clr>
            <a:srgbClr val="A4A3A4"/>
          </p15:clr>
        </p15:guide>
        <p15:guide id="15" pos="3629">
          <p15:clr>
            <a:srgbClr val="A4A3A4"/>
          </p15:clr>
        </p15:guide>
        <p15:guide id="16" pos="1901">
          <p15:clr>
            <a:srgbClr val="A4A3A4"/>
          </p15:clr>
        </p15:guide>
        <p15:guide id="17" pos="2477">
          <p15:clr>
            <a:srgbClr val="A4A3A4"/>
          </p15:clr>
        </p15:guide>
        <p15:guide id="18" pos="4205">
          <p15:clr>
            <a:srgbClr val="A4A3A4"/>
          </p15:clr>
        </p15:guide>
        <p15:guide id="19" pos="4781">
          <p15:clr>
            <a:srgbClr val="A4A3A4"/>
          </p15:clr>
        </p15:guide>
        <p15:guide id="20" pos="5357">
          <p15:clr>
            <a:srgbClr val="A4A3A4"/>
          </p15:clr>
        </p15:guide>
        <p15:guide id="21" pos="5933">
          <p15:clr>
            <a:srgbClr val="A4A3A4"/>
          </p15:clr>
        </p15:guide>
        <p15:guide id="22" pos="6509">
          <p15:clr>
            <a:srgbClr val="A4A3A4"/>
          </p15:clr>
        </p15:guide>
        <p15:guide id="23" pos="305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69696"/>
    <a:srgbClr val="00BCF2"/>
    <a:srgbClr val="000000"/>
    <a:srgbClr val="404040"/>
    <a:srgbClr val="323232"/>
    <a:srgbClr val="1E1E1E"/>
    <a:srgbClr val="666666"/>
    <a:srgbClr val="505050"/>
    <a:srgbClr val="FFFFFF"/>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033" autoAdjust="0"/>
  </p:normalViewPr>
  <p:slideViewPr>
    <p:cSldViewPr>
      <p:cViewPr varScale="1">
        <p:scale>
          <a:sx n="73" d="100"/>
          <a:sy n="73" d="100"/>
        </p:scale>
        <p:origin x="522" y="66"/>
      </p:cViewPr>
      <p:guideLst>
        <p:guide orient="horz" pos="188"/>
        <p:guide orient="horz" pos="763"/>
        <p:guide orient="horz" pos="1339"/>
        <p:guide orient="horz" pos="2491"/>
        <p:guide orient="horz" pos="4218"/>
        <p:guide orient="horz" pos="3643"/>
        <p:guide orient="horz" pos="3067"/>
        <p:guide orient="horz" pos="1915"/>
        <p:guide pos="173"/>
        <p:guide pos="1325"/>
        <p:guide pos="7661"/>
        <p:guide pos="749"/>
        <p:guide pos="7085"/>
        <p:guide pos="3629"/>
        <p:guide pos="1901"/>
        <p:guide pos="2477"/>
        <p:guide pos="4205"/>
        <p:guide pos="4781"/>
        <p:guide pos="5357"/>
        <p:guide pos="5933"/>
        <p:guide pos="6509"/>
        <p:guide pos="3053"/>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366"/>
    </p:cViewPr>
  </p:sorterViewPr>
  <p:notesViewPr>
    <p:cSldViewPr showGuides="1">
      <p:cViewPr varScale="1">
        <p:scale>
          <a:sx n="95" d="100"/>
          <a:sy n="95" d="100"/>
        </p:scale>
        <p:origin x="358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slide" Target="slides/slide7.xml"/><Relationship Id="rId21" Type="http://schemas.openxmlformats.org/officeDocument/2006/relationships/slide" Target="slides/slide2.xml"/><Relationship Id="rId34"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 Target="slides/slide6.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Master" Target="slideMasters/slideMaster13.xml"/><Relationship Id="rId20" Type="http://schemas.openxmlformats.org/officeDocument/2006/relationships/slide" Target="slides/slide1.xml"/><Relationship Id="rId29" Type="http://schemas.openxmlformats.org/officeDocument/2006/relationships/slide" Target="slides/slide1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5.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4.xml"/><Relationship Id="rId28" Type="http://schemas.openxmlformats.org/officeDocument/2006/relationships/slide" Target="slides/slide9.xml"/><Relationship Id="rId36"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Master" Target="slideMasters/slideMaster16.xml"/><Relationship Id="rId31"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3.xml"/><Relationship Id="rId27" Type="http://schemas.openxmlformats.org/officeDocument/2006/relationships/slide" Target="slides/slide8.xml"/><Relationship Id="rId30" Type="http://schemas.openxmlformats.org/officeDocument/2006/relationships/slide" Target="slides/slide11.xml"/><Relationship Id="rId35" Type="http://schemas.openxmlformats.org/officeDocument/2006/relationships/presProps" Target="presProps.xml"/><Relationship Id="rId8" Type="http://schemas.openxmlformats.org/officeDocument/2006/relationships/slideMaster" Target="slideMasters/slideMaster5.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Build </a:t>
            </a:r>
            <a:r>
              <a:rPr lang="en-US" dirty="0" smtClean="0"/>
              <a:t>2013</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4/25/2015</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2013</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4/25/2015</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503" rtl="0" eaLnBrk="1" latinLnBrk="0" hangingPunct="1">
      <a:lnSpc>
        <a:spcPct val="90000"/>
      </a:lnSpc>
      <a:spcAft>
        <a:spcPts val="340"/>
      </a:spcAft>
      <a:defRPr sz="1000" kern="1200">
        <a:solidFill>
          <a:schemeClr val="tx1"/>
        </a:solidFill>
        <a:latin typeface="Segoe UI Light" pitchFamily="34" charset="0"/>
        <a:ea typeface="+mn-ea"/>
        <a:cs typeface="+mn-cs"/>
      </a:defRPr>
    </a:lvl1pPr>
    <a:lvl2pPr marL="217206" indent="-107928"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2pPr>
    <a:lvl3pPr marL="334578"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3pPr>
    <a:lvl4pPr marL="492423" indent="-149751"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4pPr>
    <a:lvl5pPr marL="627335"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5pPr>
    <a:lvl6pPr marL="2331259" algn="l" defTabSz="932503" rtl="0" eaLnBrk="1" latinLnBrk="0" hangingPunct="1">
      <a:defRPr sz="1200" kern="1200">
        <a:solidFill>
          <a:schemeClr val="tx1"/>
        </a:solidFill>
        <a:latin typeface="+mn-lt"/>
        <a:ea typeface="+mn-ea"/>
        <a:cs typeface="+mn-cs"/>
      </a:defRPr>
    </a:lvl6pPr>
    <a:lvl7pPr marL="2797510" algn="l" defTabSz="932503" rtl="0" eaLnBrk="1" latinLnBrk="0" hangingPunct="1">
      <a:defRPr sz="1200" kern="1200">
        <a:solidFill>
          <a:schemeClr val="tx1"/>
        </a:solidFill>
        <a:latin typeface="+mn-lt"/>
        <a:ea typeface="+mn-ea"/>
        <a:cs typeface="+mn-cs"/>
      </a:defRPr>
    </a:lvl7pPr>
    <a:lvl8pPr marL="3263762" algn="l" defTabSz="932503" rtl="0" eaLnBrk="1" latinLnBrk="0" hangingPunct="1">
      <a:defRPr sz="1200" kern="1200">
        <a:solidFill>
          <a:schemeClr val="tx1"/>
        </a:solidFill>
        <a:latin typeface="+mn-lt"/>
        <a:ea typeface="+mn-ea"/>
        <a:cs typeface="+mn-cs"/>
      </a:defRPr>
    </a:lvl8pPr>
    <a:lvl9pPr marL="3730014" algn="l" defTabSz="93250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7.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8.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Master" Target="../slideMasters/slideMaster8.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8.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Master" Target="../slideMasters/slideMaster8.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8.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8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Master" Target="../slideMasters/slideMaster11.xml"/></Relationships>
</file>

<file path=ppt/slideLayouts/_rels/slideLayout18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1.xml"/></Relationships>
</file>

<file path=ppt/slideLayouts/_rels/slideLayout18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Master" Target="../slideMasters/slideMaster12.xml"/></Relationships>
</file>

<file path=ppt/slideLayouts/_rels/slideLayout2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2.xml"/></Relationships>
</file>

<file path=ppt/slideLayouts/_rels/slideLayout2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2.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4.xml"/></Relationships>
</file>

<file path=ppt/slideLayouts/_rels/slideLayout2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4.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4.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6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Master" Target="../slideMasters/slideMaster15.xml"/><Relationship Id="rId4" Type="http://schemas.openxmlformats.org/officeDocument/2006/relationships/image" Target="../media/image23.png"/></Relationships>
</file>

<file path=ppt/slideLayouts/_rels/slideLayout27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Master" Target="../slideMasters/slideMaster15.xml"/><Relationship Id="rId4" Type="http://schemas.openxmlformats.org/officeDocument/2006/relationships/image" Target="../media/image22.png"/></Relationships>
</file>

<file path=ppt/slideLayouts/_rels/slideLayout27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15.xml"/></Relationships>
</file>

<file path=ppt/slideLayouts/_rels/slideLayout27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15.xml"/></Relationships>
</file>

<file path=ppt/slideLayouts/_rels/slideLayout27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15.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9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Master" Target="../slideMasters/slideMaster16.xml"/><Relationship Id="rId4" Type="http://schemas.openxmlformats.org/officeDocument/2006/relationships/image" Target="../media/image23.png"/></Relationships>
</file>

<file path=ppt/slideLayouts/_rels/slideLayout29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Master" Target="../slideMasters/slideMaster16.xml"/><Relationship Id="rId4" Type="http://schemas.openxmlformats.org/officeDocument/2006/relationships/image" Target="../media/image2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3.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30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16.xml"/></Relationships>
</file>

<file path=ppt/slideLayouts/_rels/slideLayout30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16.xml"/></Relationships>
</file>

<file path=ppt/slideLayouts/_rels/slideLayout30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1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6.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Color  2">
    <p:bg>
      <p:bgRef idx="1001">
        <a:schemeClr val="bg1"/>
      </p:bgRef>
    </p:bg>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3040856"/>
            <a:ext cx="11887199" cy="912813"/>
          </a:xfrm>
        </p:spPr>
        <p:txBody>
          <a:bodyPr lIns="182880" tIns="146304" rIns="182880" bIns="146304"/>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17142052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482509"/>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29660" y="1476621"/>
            <a:ext cx="11375536" cy="2100255"/>
          </a:xfrm>
        </p:spPr>
        <p:txBody>
          <a:bodyPr/>
          <a:lstStyle>
            <a:lvl1pPr marL="469536" indent="-469536">
              <a:buClr>
                <a:srgbClr val="FFFFFF"/>
              </a:buClr>
              <a:buSzPct val="70000"/>
              <a:buFontTx/>
              <a:buBlip>
                <a:blip r:embed="rId2"/>
              </a:buBlip>
              <a:defRPr>
                <a:gradFill>
                  <a:gsLst>
                    <a:gs pos="0">
                      <a:srgbClr val="FFFFFF"/>
                    </a:gs>
                    <a:gs pos="86000">
                      <a:srgbClr val="FFFFFF"/>
                    </a:gs>
                  </a:gsLst>
                  <a:lin ang="5400000" scaled="0"/>
                </a:gradFill>
              </a:defRPr>
            </a:lvl1pPr>
            <a:lvl2pPr marL="872691" indent="-403154">
              <a:buClr>
                <a:srgbClr val="FFFFFF"/>
              </a:buClr>
              <a:buSzPct val="70000"/>
              <a:buFontTx/>
              <a:buBlip>
                <a:blip r:embed="rId2"/>
              </a:buBlip>
              <a:defRPr>
                <a:gradFill>
                  <a:gsLst>
                    <a:gs pos="0">
                      <a:srgbClr val="FFFFFF"/>
                    </a:gs>
                    <a:gs pos="86000">
                      <a:srgbClr val="FFFFFF"/>
                    </a:gs>
                  </a:gsLst>
                  <a:lin ang="5400000" scaled="0"/>
                </a:gradFill>
              </a:defRPr>
            </a:lvl2pPr>
            <a:lvl3pPr marL="1283940" indent="-411249">
              <a:buClr>
                <a:srgbClr val="FFFFFF"/>
              </a:buClr>
              <a:buSzPct val="70000"/>
              <a:buFontTx/>
              <a:buBlip>
                <a:blip r:embed="rId2"/>
              </a:buBlip>
              <a:defRPr>
                <a:gradFill>
                  <a:gsLst>
                    <a:gs pos="0">
                      <a:srgbClr val="FFFFFF"/>
                    </a:gs>
                    <a:gs pos="86000">
                      <a:srgbClr val="FFFFFF"/>
                    </a:gs>
                  </a:gsLst>
                  <a:lin ang="5400000" scaled="0"/>
                </a:gradFill>
              </a:defRPr>
            </a:lvl3pPr>
            <a:lvl4pPr marL="1636902" indent="-352962">
              <a:buClr>
                <a:srgbClr val="FFFFFF"/>
              </a:buClr>
              <a:buSzPct val="70000"/>
              <a:buFontTx/>
              <a:buBlip>
                <a:blip r:embed="rId2"/>
              </a:buBlip>
              <a:defRPr>
                <a:gradFill>
                  <a:gsLst>
                    <a:gs pos="0">
                      <a:srgbClr val="FFFFFF"/>
                    </a:gs>
                    <a:gs pos="86000">
                      <a:srgbClr val="FFFFFF"/>
                    </a:gs>
                  </a:gsLst>
                  <a:lin ang="5400000" scaled="0"/>
                </a:gradFill>
              </a:defRPr>
            </a:lvl4pPr>
            <a:lvl5pPr marL="1980149" indent="-343247">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363076"/>
            <a:ext cx="12436476" cy="631450"/>
          </a:xfrm>
          <a:solidFill>
            <a:srgbClr val="FFFF99"/>
          </a:solidFill>
        </p:spPr>
        <p:txBody>
          <a:bodyPr wrap="square" lIns="152394" tIns="76197" rIns="152394" bIns="76197"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760727634"/>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29661" y="1942924"/>
            <a:ext cx="11375535" cy="1538178"/>
          </a:xfrm>
        </p:spPr>
        <p:txBody>
          <a:bodyPr/>
          <a:lstStyle>
            <a:lvl1pPr>
              <a:lnSpc>
                <a:spcPct val="90000"/>
              </a:lnSpc>
              <a:defRPr sz="2448"/>
            </a:lvl1pPr>
            <a:lvl2pPr>
              <a:lnSpc>
                <a:spcPct val="90000"/>
              </a:lnSpc>
              <a:defRPr sz="2040"/>
            </a:lvl2pPr>
            <a:lvl3pPr>
              <a:lnSpc>
                <a:spcPct val="90000"/>
              </a:lnSpc>
              <a:defRPr sz="1836"/>
            </a:lvl3pPr>
            <a:lvl4pPr>
              <a:lnSpc>
                <a:spcPct val="90000"/>
              </a:lnSpc>
              <a:defRPr sz="1836"/>
            </a:lvl4pPr>
            <a:lvl5pPr>
              <a:lnSpc>
                <a:spcPct val="90000"/>
              </a:lnSpc>
              <a:defRPr sz="1836"/>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0218380"/>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29660" y="1476622"/>
            <a:ext cx="5597872" cy="173972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07324" y="1476622"/>
            <a:ext cx="5597872" cy="173972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145272"/>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Architecture</a:t>
            </a:r>
            <a:endParaRPr lang="en-US" dirty="0"/>
          </a:p>
        </p:txBody>
      </p:sp>
    </p:spTree>
    <p:extLst>
      <p:ext uri="{BB962C8B-B14F-4D97-AF65-F5344CB8AC3E}">
        <p14:creationId xmlns:p14="http://schemas.microsoft.com/office/powerpoint/2010/main" val="3251645661"/>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274638" y="1211263"/>
            <a:ext cx="11887200" cy="21002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23814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8530" y="3806025"/>
            <a:ext cx="10726460" cy="847278"/>
          </a:xfrm>
        </p:spPr>
        <p:txBody>
          <a:bodyPr anchor="b"/>
          <a:lstStyle>
            <a:lvl1pPr>
              <a:defRPr sz="6117"/>
            </a:lvl1pPr>
          </a:lstStyle>
          <a:p>
            <a:r>
              <a:rPr lang="en-US" smtClean="0"/>
              <a:t>Click to edit Master title style</a:t>
            </a:r>
            <a:endParaRPr lang="en-US"/>
          </a:p>
        </p:txBody>
      </p:sp>
      <p:sp>
        <p:nvSpPr>
          <p:cNvPr id="3" name="Text Placeholder 2"/>
          <p:cNvSpPr>
            <a:spLocks noGrp="1"/>
          </p:cNvSpPr>
          <p:nvPr>
            <p:ph type="body" idx="1"/>
          </p:nvPr>
        </p:nvSpPr>
        <p:spPr>
          <a:xfrm>
            <a:off x="848530" y="4680828"/>
            <a:ext cx="10726460" cy="376554"/>
          </a:xfrm>
        </p:spPr>
        <p:txBody>
          <a:bodyPr/>
          <a:lstStyle>
            <a:lvl1pPr marL="0" indent="0">
              <a:buNone/>
              <a:defRPr sz="2447">
                <a:solidFill>
                  <a:schemeClr val="tx1">
                    <a:tint val="75000"/>
                  </a:schemeClr>
                </a:solidFill>
              </a:defRPr>
            </a:lvl1pPr>
            <a:lvl2pPr marL="466159" indent="0">
              <a:buNone/>
              <a:defRPr sz="2039">
                <a:solidFill>
                  <a:schemeClr val="tx1">
                    <a:tint val="75000"/>
                  </a:schemeClr>
                </a:solidFill>
              </a:defRPr>
            </a:lvl2pPr>
            <a:lvl3pPr marL="932317" indent="0">
              <a:buNone/>
              <a:defRPr sz="1835">
                <a:solidFill>
                  <a:schemeClr val="tx1">
                    <a:tint val="75000"/>
                  </a:schemeClr>
                </a:solidFill>
              </a:defRPr>
            </a:lvl3pPr>
            <a:lvl4pPr marL="1398476" indent="0">
              <a:buNone/>
              <a:defRPr sz="1632">
                <a:solidFill>
                  <a:schemeClr val="tx1">
                    <a:tint val="75000"/>
                  </a:schemeClr>
                </a:solidFill>
              </a:defRPr>
            </a:lvl4pPr>
            <a:lvl5pPr marL="1864633" indent="0">
              <a:buNone/>
              <a:defRPr sz="1632">
                <a:solidFill>
                  <a:schemeClr val="tx1">
                    <a:tint val="75000"/>
                  </a:schemeClr>
                </a:solidFill>
              </a:defRPr>
            </a:lvl5pPr>
            <a:lvl6pPr marL="2330792" indent="0">
              <a:buNone/>
              <a:defRPr sz="1632">
                <a:solidFill>
                  <a:schemeClr val="tx1">
                    <a:tint val="75000"/>
                  </a:schemeClr>
                </a:solidFill>
              </a:defRPr>
            </a:lvl6pPr>
            <a:lvl7pPr marL="2796950" indent="0">
              <a:buNone/>
              <a:defRPr sz="1632">
                <a:solidFill>
                  <a:schemeClr val="tx1">
                    <a:tint val="75000"/>
                  </a:schemeClr>
                </a:solidFill>
              </a:defRPr>
            </a:lvl7pPr>
            <a:lvl8pPr marL="3263109" indent="0">
              <a:buNone/>
              <a:defRPr sz="1632">
                <a:solidFill>
                  <a:schemeClr val="tx1">
                    <a:tint val="75000"/>
                  </a:schemeClr>
                </a:solidFill>
              </a:defRPr>
            </a:lvl8pPr>
            <a:lvl9pPr marL="3729267" indent="0">
              <a:buNone/>
              <a:defRPr sz="163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5008" y="6482890"/>
            <a:ext cx="2798207" cy="372394"/>
          </a:xfrm>
          <a:prstGeom prst="rect">
            <a:avLst/>
          </a:prstGeom>
        </p:spPr>
        <p:txBody>
          <a:bodyPr/>
          <a:lstStyle/>
          <a:p>
            <a:pPr defTabSz="932559"/>
            <a:fld id="{2C6BDDAA-D41C-47FD-91B0-1044676673EC}" type="datetimeFigureOut">
              <a:rPr lang="en-US" smtClean="0">
                <a:solidFill>
                  <a:srgbClr val="292929"/>
                </a:solidFill>
              </a:rPr>
              <a:pPr defTabSz="932559"/>
              <a:t>4/25/2015</a:t>
            </a:fld>
            <a:endParaRPr lang="en-US">
              <a:solidFill>
                <a:srgbClr val="292929"/>
              </a:solidFill>
            </a:endParaRPr>
          </a:p>
        </p:txBody>
      </p:sp>
      <p:sp>
        <p:nvSpPr>
          <p:cNvPr id="5" name="Footer Placeholder 4"/>
          <p:cNvSpPr>
            <a:spLocks noGrp="1"/>
          </p:cNvSpPr>
          <p:nvPr>
            <p:ph type="ftr" sz="quarter" idx="11"/>
          </p:nvPr>
        </p:nvSpPr>
        <p:spPr>
          <a:xfrm>
            <a:off x="4119583" y="6482890"/>
            <a:ext cx="4197310" cy="372394"/>
          </a:xfrm>
          <a:prstGeom prst="rect">
            <a:avLst/>
          </a:prstGeom>
        </p:spPr>
        <p:txBody>
          <a:bodyPr/>
          <a:lstStyle/>
          <a:p>
            <a:pPr defTabSz="932559"/>
            <a:endParaRPr lang="en-US">
              <a:solidFill>
                <a:srgbClr val="292929"/>
              </a:solidFill>
            </a:endParaRPr>
          </a:p>
        </p:txBody>
      </p:sp>
      <p:sp>
        <p:nvSpPr>
          <p:cNvPr id="6" name="Slide Number Placeholder 5"/>
          <p:cNvSpPr>
            <a:spLocks noGrp="1"/>
          </p:cNvSpPr>
          <p:nvPr>
            <p:ph type="sldNum" sz="quarter" idx="12"/>
          </p:nvPr>
        </p:nvSpPr>
        <p:spPr>
          <a:xfrm>
            <a:off x="8783260" y="6482890"/>
            <a:ext cx="2798207" cy="372394"/>
          </a:xfrm>
          <a:prstGeom prst="rect">
            <a:avLst/>
          </a:prstGeom>
        </p:spPr>
        <p:txBody>
          <a:bodyPr/>
          <a:lstStyle/>
          <a:p>
            <a:pPr defTabSz="932559"/>
            <a:fld id="{056BF4E2-125E-4D4D-8D34-06EE8E03EC0D}" type="slidenum">
              <a:rPr lang="en-US" smtClean="0">
                <a:solidFill>
                  <a:srgbClr val="292929"/>
                </a:solidFill>
              </a:rPr>
              <a:pPr defTabSz="932559"/>
              <a:t>‹#›</a:t>
            </a:fld>
            <a:endParaRPr lang="en-US">
              <a:solidFill>
                <a:srgbClr val="292929"/>
              </a:solidFill>
            </a:endParaRPr>
          </a:p>
        </p:txBody>
      </p:sp>
    </p:spTree>
    <p:extLst>
      <p:ext uri="{BB962C8B-B14F-4D97-AF65-F5344CB8AC3E}">
        <p14:creationId xmlns:p14="http://schemas.microsoft.com/office/powerpoint/2010/main" val="271566132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a:xfrm rot="16200000">
            <a:off x="1646488" y="3165298"/>
            <a:ext cx="78483" cy="722221"/>
          </a:xfrm>
          <a:prstGeom prst="rect">
            <a:avLst/>
          </a:prstGeom>
        </p:spPr>
        <p:txBody>
          <a:bodyPr vert="eaVert"/>
          <a:lstStyle>
            <a:lvl1pPr marL="0" indent="0">
              <a:buNone/>
              <a:defRPr sz="510">
                <a:latin typeface="Segoe UI" panose="020B0502040204020203" pitchFamily="34" charset="0"/>
                <a:cs typeface="Segoe UI" panose="020B0502040204020203" pitchFamily="34" charset="0"/>
              </a:defRPr>
            </a:lvl1pPr>
          </a:lstStyle>
          <a:p>
            <a:pPr lvl="0"/>
            <a:r>
              <a:rPr lang="en-US" dirty="0" smtClean="0"/>
              <a:t>0</a:t>
            </a:r>
            <a:endParaRPr lang="en-US" dirty="0"/>
          </a:p>
        </p:txBody>
      </p:sp>
      <p:sp>
        <p:nvSpPr>
          <p:cNvPr id="10" name="TextBox 9"/>
          <p:cNvSpPr txBox="1"/>
          <p:nvPr userDrawn="1"/>
        </p:nvSpPr>
        <p:spPr>
          <a:xfrm>
            <a:off x="2966619" y="1254391"/>
            <a:ext cx="7008472" cy="350330"/>
          </a:xfrm>
          <a:prstGeom prst="rect">
            <a:avLst/>
          </a:prstGeom>
          <a:noFill/>
        </p:spPr>
        <p:txBody>
          <a:bodyPr wrap="square" rtlCol="0">
            <a:spAutoFit/>
          </a:bodyPr>
          <a:lstStyle/>
          <a:p>
            <a:pPr defTabSz="929848"/>
            <a:r>
              <a:rPr lang="en-US" sz="1632" dirty="0" smtClean="0">
                <a:solidFill>
                  <a:prstClr val="black"/>
                </a:solidFill>
                <a:latin typeface="Segoe UI Light" panose="020B0502040204020203" pitchFamily="34" charset="0"/>
                <a:cs typeface="Segoe UI Light" panose="020B0502040204020203" pitchFamily="34" charset="0"/>
              </a:rPr>
              <a:t>You have not purchased anything.</a:t>
            </a:r>
            <a:endParaRPr lang="en-US" sz="1632" dirty="0">
              <a:solidFill>
                <a:prstClr val="black"/>
              </a:solidFill>
              <a:latin typeface="Segoe UI Light" panose="020B0502040204020203" pitchFamily="34" charset="0"/>
              <a:cs typeface="Segoe UI Light" panose="020B0502040204020203" pitchFamily="34" charset="0"/>
            </a:endParaRPr>
          </a:p>
        </p:txBody>
      </p:sp>
      <p:grpSp>
        <p:nvGrpSpPr>
          <p:cNvPr id="11" name="Group 10"/>
          <p:cNvGrpSpPr/>
          <p:nvPr userDrawn="1"/>
        </p:nvGrpSpPr>
        <p:grpSpPr>
          <a:xfrm>
            <a:off x="2966617" y="1846984"/>
            <a:ext cx="2550754" cy="254262"/>
            <a:chOff x="2181224" y="2247900"/>
            <a:chExt cx="1875458" cy="249299"/>
          </a:xfrm>
        </p:grpSpPr>
        <p:sp>
          <p:nvSpPr>
            <p:cNvPr id="12" name="TextBox 11"/>
            <p:cNvSpPr txBox="1"/>
            <p:nvPr/>
          </p:nvSpPr>
          <p:spPr>
            <a:xfrm>
              <a:off x="2181224" y="2247900"/>
              <a:ext cx="1684958" cy="249299"/>
            </a:xfrm>
            <a:prstGeom prst="rect">
              <a:avLst/>
            </a:prstGeom>
            <a:noFill/>
          </p:spPr>
          <p:txBody>
            <a:bodyPr wrap="square" rtlCol="0">
              <a:spAutoFit/>
            </a:bodyPr>
            <a:lstStyle/>
            <a:p>
              <a:pPr defTabSz="929848"/>
              <a:r>
                <a:rPr lang="en-US" sz="1020" dirty="0" smtClean="0">
                  <a:solidFill>
                    <a:prstClr val="black">
                      <a:lumMod val="65000"/>
                      <a:lumOff val="35000"/>
                    </a:prstClr>
                  </a:solidFill>
                  <a:cs typeface="Segoe UI" panose="020B0502040204020203" pitchFamily="34" charset="0"/>
                </a:rPr>
                <a:t>PURCHASE A SERVICE</a:t>
              </a:r>
              <a:endParaRPr lang="en-US" sz="1020" dirty="0">
                <a:solidFill>
                  <a:prstClr val="black">
                    <a:lumMod val="65000"/>
                    <a:lumOff val="35000"/>
                  </a:prstClr>
                </a:solidFill>
                <a:cs typeface="Segoe UI" panose="020B0502040204020203" pitchFamily="34" charset="0"/>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6182" y="2275760"/>
              <a:ext cx="190500" cy="190500"/>
            </a:xfrm>
            <a:prstGeom prst="rect">
              <a:avLst/>
            </a:prstGeom>
          </p:spPr>
        </p:pic>
      </p:grpSp>
    </p:spTree>
    <p:extLst>
      <p:ext uri="{BB962C8B-B14F-4D97-AF65-F5344CB8AC3E}">
        <p14:creationId xmlns:p14="http://schemas.microsoft.com/office/powerpoint/2010/main" val="3748839557"/>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a:xfrm rot="16200000">
            <a:off x="1646488" y="3165298"/>
            <a:ext cx="78483" cy="722221"/>
          </a:xfrm>
          <a:prstGeom prst="rect">
            <a:avLst/>
          </a:prstGeom>
        </p:spPr>
        <p:txBody>
          <a:bodyPr vert="eaVert"/>
          <a:lstStyle>
            <a:lvl1pPr marL="0" indent="0">
              <a:buNone/>
              <a:defRPr sz="510">
                <a:latin typeface="Segoe UI" panose="020B0502040204020203" pitchFamily="34" charset="0"/>
                <a:cs typeface="Segoe UI" panose="020B0502040204020203" pitchFamily="34" charset="0"/>
              </a:defRPr>
            </a:lvl1pPr>
          </a:lstStyle>
          <a:p>
            <a:pPr lvl="0"/>
            <a:r>
              <a:rPr lang="en-US" dirty="0" smtClean="0"/>
              <a:t>1</a:t>
            </a:r>
            <a:endParaRPr lang="en-US" dirty="0"/>
          </a:p>
        </p:txBody>
      </p:sp>
      <p:graphicFrame>
        <p:nvGraphicFramePr>
          <p:cNvPr id="2" name="Table 1"/>
          <p:cNvGraphicFramePr>
            <a:graphicFrameLocks noGrp="1"/>
          </p:cNvGraphicFramePr>
          <p:nvPr userDrawn="1">
            <p:extLst/>
          </p:nvPr>
        </p:nvGraphicFramePr>
        <p:xfrm>
          <a:off x="3086454" y="1322510"/>
          <a:ext cx="8054556" cy="653470"/>
        </p:xfrm>
        <a:graphic>
          <a:graphicData uri="http://schemas.openxmlformats.org/drawingml/2006/table">
            <a:tbl>
              <a:tblPr firstRow="1" bandRow="1">
                <a:tableStyleId>{5C22544A-7EE6-4342-B048-85BDC9FD1C3A}</a:tableStyleId>
              </a:tblPr>
              <a:tblGrid>
                <a:gridCol w="2013639"/>
                <a:gridCol w="2013639"/>
                <a:gridCol w="2013639"/>
                <a:gridCol w="2013639"/>
              </a:tblGrid>
              <a:tr h="275248">
                <a:tc>
                  <a:txBody>
                    <a:bodyPr/>
                    <a:lstStyle/>
                    <a:p>
                      <a:r>
                        <a:rPr lang="en-US" sz="900" b="0" dirty="0" smtClean="0">
                          <a:solidFill>
                            <a:schemeClr val="tx1">
                              <a:lumMod val="65000"/>
                              <a:lumOff val="35000"/>
                            </a:schemeClr>
                          </a:solidFill>
                          <a:latin typeface="Segoe UI" panose="020B0502040204020203" pitchFamily="34" charset="0"/>
                          <a:cs typeface="Segoe UI" panose="020B0502040204020203" pitchFamily="34" charset="0"/>
                        </a:rPr>
                        <a:t>NAME</a:t>
                      </a:r>
                      <a:endParaRPr lang="en-US" sz="900" b="0" dirty="0">
                        <a:solidFill>
                          <a:schemeClr val="tx1">
                            <a:lumMod val="65000"/>
                            <a:lumOff val="35000"/>
                          </a:schemeClr>
                        </a:solidFill>
                        <a:latin typeface="Segoe UI" panose="020B0502040204020203" pitchFamily="34" charset="0"/>
                        <a:cs typeface="Segoe UI" panose="020B0502040204020203" pitchFamily="34" charset="0"/>
                      </a:endParaRPr>
                    </a:p>
                  </a:txBody>
                  <a:tcPr marL="124364" marR="124364" marT="46630" marB="46630">
                    <a:lnL w="12700" cmpd="sng">
                      <a:noFill/>
                    </a:lnL>
                    <a:lnR w="6350" cap="flat" cmpd="sng" algn="ctr">
                      <a:solidFill>
                        <a:schemeClr val="tx1">
                          <a:lumMod val="65000"/>
                          <a:lumOff val="35000"/>
                        </a:schemeClr>
                      </a:solidFill>
                      <a:prstDash val="solid"/>
                      <a:round/>
                      <a:headEnd type="none" w="med" len="med"/>
                      <a:tailEnd type="none" w="med" len="med"/>
                    </a:lnR>
                    <a:lnT w="12700" cmpd="sng">
                      <a:noFill/>
                    </a:lnT>
                    <a:lnB w="381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b="0" dirty="0" smtClean="0">
                          <a:solidFill>
                            <a:schemeClr val="tx1">
                              <a:lumMod val="65000"/>
                              <a:lumOff val="35000"/>
                            </a:schemeClr>
                          </a:solidFill>
                          <a:latin typeface="Segoe UI" panose="020B0502040204020203" pitchFamily="34" charset="0"/>
                          <a:cs typeface="Segoe UI" panose="020B0502040204020203" pitchFamily="34" charset="0"/>
                        </a:rPr>
                        <a:t>STATUS</a:t>
                      </a:r>
                      <a:endParaRPr lang="en-US" sz="900" b="0" dirty="0">
                        <a:solidFill>
                          <a:schemeClr val="tx1">
                            <a:lumMod val="65000"/>
                            <a:lumOff val="35000"/>
                          </a:schemeClr>
                        </a:solidFill>
                        <a:latin typeface="Segoe UI" panose="020B0502040204020203" pitchFamily="34" charset="0"/>
                        <a:cs typeface="Segoe UI" panose="020B0502040204020203" pitchFamily="34" charset="0"/>
                      </a:endParaRPr>
                    </a:p>
                  </a:txBody>
                  <a:tcPr marL="124364" marR="124364" marT="46630" marB="4663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12700" cmpd="sng">
                      <a:noFill/>
                    </a:lnT>
                    <a:lnB w="381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b="0" dirty="0" smtClean="0">
                          <a:solidFill>
                            <a:schemeClr val="tx1">
                              <a:lumMod val="65000"/>
                              <a:lumOff val="35000"/>
                            </a:schemeClr>
                          </a:solidFill>
                          <a:latin typeface="Segoe UI" panose="020B0502040204020203" pitchFamily="34" charset="0"/>
                          <a:cs typeface="Segoe UI" panose="020B0502040204020203" pitchFamily="34" charset="0"/>
                        </a:rPr>
                        <a:t>SUBSCRIPTION</a:t>
                      </a:r>
                      <a:endParaRPr lang="en-US" sz="900" b="0" dirty="0">
                        <a:solidFill>
                          <a:schemeClr val="tx1">
                            <a:lumMod val="65000"/>
                            <a:lumOff val="35000"/>
                          </a:schemeClr>
                        </a:solidFill>
                        <a:latin typeface="Segoe UI" panose="020B0502040204020203" pitchFamily="34" charset="0"/>
                        <a:cs typeface="Segoe UI" panose="020B0502040204020203" pitchFamily="34" charset="0"/>
                      </a:endParaRPr>
                    </a:p>
                  </a:txBody>
                  <a:tcPr marL="124364" marR="124364" marT="46630" marB="4663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12700" cmpd="sng">
                      <a:noFill/>
                    </a:lnT>
                    <a:lnB w="381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b="0" dirty="0" smtClean="0">
                          <a:solidFill>
                            <a:schemeClr val="tx1">
                              <a:lumMod val="65000"/>
                              <a:lumOff val="35000"/>
                            </a:schemeClr>
                          </a:solidFill>
                          <a:latin typeface="Segoe UI" panose="020B0502040204020203" pitchFamily="34" charset="0"/>
                          <a:cs typeface="Segoe UI" panose="020B0502040204020203" pitchFamily="34" charset="0"/>
                        </a:rPr>
                        <a:t>LOCATION</a:t>
                      </a:r>
                      <a:endParaRPr lang="en-US" sz="900" b="0" dirty="0">
                        <a:solidFill>
                          <a:schemeClr val="tx1">
                            <a:lumMod val="65000"/>
                            <a:lumOff val="35000"/>
                          </a:schemeClr>
                        </a:solidFill>
                        <a:latin typeface="Segoe UI" panose="020B0502040204020203" pitchFamily="34" charset="0"/>
                        <a:cs typeface="Segoe UI" panose="020B0502040204020203" pitchFamily="34" charset="0"/>
                      </a:endParaRPr>
                    </a:p>
                  </a:txBody>
                  <a:tcPr marL="124364" marR="124364" marT="46630" marB="46630">
                    <a:lnL w="6350" cap="flat" cmpd="sng" algn="ctr">
                      <a:solidFill>
                        <a:schemeClr val="tx1">
                          <a:lumMod val="65000"/>
                          <a:lumOff val="35000"/>
                        </a:schemeClr>
                      </a:solidFill>
                      <a:prstDash val="solid"/>
                      <a:round/>
                      <a:headEnd type="none" w="med" len="med"/>
                      <a:tailEnd type="none" w="med" len="med"/>
                    </a:lnL>
                    <a:lnR w="12700" cmpd="sng">
                      <a:noFill/>
                    </a:lnR>
                    <a:lnT w="12700" cmpd="sng">
                      <a:noFill/>
                    </a:lnT>
                    <a:lnB w="381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r>
              <a:tr h="378222">
                <a:tc>
                  <a:txBody>
                    <a:bodyPr/>
                    <a:lstStyle/>
                    <a:p>
                      <a:r>
                        <a:rPr lang="en-US" sz="900" dirty="0" err="1" smtClean="0">
                          <a:latin typeface="Segoe UI" panose="020B0502040204020203" pitchFamily="34" charset="0"/>
                          <a:cs typeface="Segoe UI" panose="020B0502040204020203" pitchFamily="34" charset="0"/>
                        </a:rPr>
                        <a:t>MongoDB</a:t>
                      </a:r>
                      <a:endParaRPr lang="en-US" sz="900" dirty="0">
                        <a:latin typeface="Segoe UI" panose="020B0502040204020203" pitchFamily="34" charset="0"/>
                        <a:cs typeface="Segoe UI" panose="020B0502040204020203" pitchFamily="34" charset="0"/>
                      </a:endParaRPr>
                    </a:p>
                  </a:txBody>
                  <a:tcPr marL="124364" marR="124364" marT="46630" marB="46630">
                    <a:lnL w="12700" cmpd="sng">
                      <a:noFill/>
                    </a:lnL>
                    <a:lnR w="12700" cmpd="sng">
                      <a:noFill/>
                    </a:lnR>
                    <a:lnT w="38100" cap="flat" cmpd="sng" algn="ctr">
                      <a:solidFill>
                        <a:schemeClr val="tx1">
                          <a:lumMod val="65000"/>
                          <a:lumOff val="3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900" dirty="0">
                        <a:latin typeface="Segoe UI" panose="020B0502040204020203" pitchFamily="34" charset="0"/>
                        <a:cs typeface="Segoe UI" panose="020B0502040204020203" pitchFamily="34" charset="0"/>
                      </a:endParaRPr>
                    </a:p>
                  </a:txBody>
                  <a:tcPr marL="124364" marR="124364" marT="46630" marB="46630">
                    <a:lnL w="12700" cmpd="sng">
                      <a:noFill/>
                    </a:lnL>
                    <a:lnR w="12700" cmpd="sng">
                      <a:noFill/>
                    </a:lnR>
                    <a:lnT w="38100" cap="flat" cmpd="sng" algn="ctr">
                      <a:solidFill>
                        <a:schemeClr val="tx1">
                          <a:lumMod val="65000"/>
                          <a:lumOff val="3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900" dirty="0" smtClean="0">
                          <a:latin typeface="Segoe UI" panose="020B0502040204020203" pitchFamily="34" charset="0"/>
                          <a:cs typeface="Segoe UI" panose="020B0502040204020203" pitchFamily="34" charset="0"/>
                        </a:rPr>
                        <a:t>Windows Azure MSDN</a:t>
                      </a:r>
                      <a:endParaRPr lang="en-US" sz="900" dirty="0">
                        <a:latin typeface="Segoe UI" panose="020B0502040204020203" pitchFamily="34" charset="0"/>
                        <a:cs typeface="Segoe UI" panose="020B0502040204020203" pitchFamily="34" charset="0"/>
                      </a:endParaRPr>
                    </a:p>
                  </a:txBody>
                  <a:tcPr marL="124364" marR="124364" marT="46630" marB="46630">
                    <a:lnL w="12700" cmpd="sng">
                      <a:noFill/>
                    </a:lnL>
                    <a:lnR w="12700" cmpd="sng">
                      <a:noFill/>
                    </a:lnR>
                    <a:lnT w="38100" cap="flat" cmpd="sng" algn="ctr">
                      <a:solidFill>
                        <a:schemeClr val="tx1">
                          <a:lumMod val="65000"/>
                          <a:lumOff val="3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900" dirty="0" smtClean="0">
                          <a:latin typeface="Segoe UI" panose="020B0502040204020203" pitchFamily="34" charset="0"/>
                          <a:cs typeface="Segoe UI" panose="020B0502040204020203" pitchFamily="34" charset="0"/>
                        </a:rPr>
                        <a:t>Out</a:t>
                      </a:r>
                      <a:r>
                        <a:rPr lang="en-US" sz="900" baseline="0" dirty="0" smtClean="0">
                          <a:latin typeface="Segoe UI" panose="020B0502040204020203" pitchFamily="34" charset="0"/>
                          <a:cs typeface="Segoe UI" panose="020B0502040204020203" pitchFamily="34" charset="0"/>
                        </a:rPr>
                        <a:t>side Windows Azure</a:t>
                      </a:r>
                      <a:endParaRPr lang="en-US" sz="900" dirty="0">
                        <a:latin typeface="Segoe UI" panose="020B0502040204020203" pitchFamily="34" charset="0"/>
                        <a:cs typeface="Segoe UI" panose="020B0502040204020203" pitchFamily="34" charset="0"/>
                      </a:endParaRPr>
                    </a:p>
                  </a:txBody>
                  <a:tcPr marL="124364" marR="124364" marT="46630" marB="46630">
                    <a:lnL w="12700" cmpd="sng">
                      <a:noFill/>
                    </a:lnL>
                    <a:lnR w="12700" cmpd="sng">
                      <a:noFill/>
                    </a:lnR>
                    <a:lnT w="38100" cap="flat" cmpd="sng" algn="ctr">
                      <a:solidFill>
                        <a:schemeClr val="tx1">
                          <a:lumMod val="65000"/>
                          <a:lumOff val="3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890532399"/>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9659" y="2891071"/>
            <a:ext cx="11382339" cy="1035882"/>
          </a:xfrm>
        </p:spPr>
        <p:txBody>
          <a:bodyPr anchor="b" anchorCtr="0">
            <a:spAutoFit/>
          </a:bodyPr>
          <a:lstStyle>
            <a:lvl1pPr>
              <a:lnSpc>
                <a:spcPct val="100000"/>
              </a:lnSpc>
              <a:defRPr sz="6731"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29661" y="4383236"/>
            <a:ext cx="5565153" cy="1287005"/>
          </a:xfrm>
        </p:spPr>
        <p:txBody>
          <a:bodyPr/>
          <a:lstStyle>
            <a:lvl1pPr marL="0" indent="0">
              <a:lnSpc>
                <a:spcPct val="100000"/>
              </a:lnSpc>
              <a:spcBef>
                <a:spcPts val="612"/>
              </a:spcBef>
              <a:buFont typeface="Arial" pitchFamily="34" charset="0"/>
              <a:buNone/>
              <a:defRPr sz="2448">
                <a:solidFill>
                  <a:schemeClr val="bg1">
                    <a:alpha val="98000"/>
                  </a:schemeClr>
                </a:solidFill>
                <a:latin typeface="+mj-lt"/>
              </a:defRPr>
            </a:lvl1pPr>
            <a:lvl2pPr marL="469536" indent="0">
              <a:buFont typeface="Arial" pitchFamily="34" charset="0"/>
              <a:buNone/>
              <a:defRPr/>
            </a:lvl2pPr>
            <a:lvl3pPr marL="872691" indent="0">
              <a:buFont typeface="Arial" pitchFamily="34" charset="0"/>
              <a:buNone/>
              <a:defRPr/>
            </a:lvl3pPr>
            <a:lvl4pPr marL="1283940" indent="0">
              <a:buFont typeface="Arial" pitchFamily="34" charset="0"/>
              <a:buNone/>
              <a:defRPr/>
            </a:lvl4pPr>
            <a:lvl5pPr marL="1636902" indent="0">
              <a:buFont typeface="Arial" pitchFamily="34" charset="0"/>
              <a:buNone/>
              <a:defRPr/>
            </a:lvl5pPr>
          </a:lstStyle>
          <a:p>
            <a:pPr lvl="0"/>
            <a:r>
              <a:rPr lang="en-US" dirty="0" smtClean="0"/>
              <a:t>Name </a:t>
            </a:r>
          </a:p>
          <a:p>
            <a:pPr lvl="0"/>
            <a:r>
              <a:rPr lang="en-US" dirty="0" smtClean="0"/>
              <a:t>Title</a:t>
            </a:r>
          </a:p>
          <a:p>
            <a:pPr lvl="0"/>
            <a:r>
              <a:rPr lang="en-US" dirty="0" smtClean="0"/>
              <a:t>Microsoft Corporation</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144" y="1"/>
            <a:ext cx="3621652" cy="868492"/>
          </a:xfrm>
          <a:prstGeom prst="rect">
            <a:avLst/>
          </a:prstGeom>
        </p:spPr>
      </p:pic>
      <p:pic>
        <p:nvPicPr>
          <p:cNvPr id="8" name="Picture 308" descr="Quick Start"/>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017244" y="0"/>
            <a:ext cx="2147794" cy="177777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834920" y="6070711"/>
            <a:ext cx="2512441" cy="923814"/>
          </a:xfrm>
          <a:prstGeom prst="rect">
            <a:avLst/>
          </a:prstGeom>
        </p:spPr>
      </p:pic>
    </p:spTree>
    <p:extLst>
      <p:ext uri="{BB962C8B-B14F-4D97-AF65-F5344CB8AC3E}">
        <p14:creationId xmlns:p14="http://schemas.microsoft.com/office/powerpoint/2010/main" val="3651104917"/>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27067" y="2866350"/>
            <a:ext cx="11382339" cy="1267779"/>
          </a:xfrm>
        </p:spPr>
        <p:txBody>
          <a:bodyPr anchor="b"/>
          <a:lstStyle>
            <a:lvl1pPr marL="0" indent="0">
              <a:lnSpc>
                <a:spcPct val="100000"/>
              </a:lnSpc>
              <a:buNone/>
              <a:defRPr lang="en-US" sz="8975" i="0" kern="1200" spc="-102" baseline="0" dirty="0" smtClean="0">
                <a:solidFill>
                  <a:schemeClr val="bg1">
                    <a:alpha val="99000"/>
                  </a:schemeClr>
                </a:solidFill>
                <a:latin typeface="Segoe UI Light" pitchFamily="34" charset="0"/>
                <a:ea typeface="+mn-ea"/>
                <a:cs typeface="+mn-cs"/>
              </a:defRPr>
            </a:lvl1pPr>
          </a:lstStyle>
          <a:p>
            <a:pPr marL="0" lvl="0" indent="0" algn="l" defTabSz="932559"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23181" y="4383236"/>
            <a:ext cx="7666298" cy="461111"/>
          </a:xfrm>
        </p:spPr>
        <p:txBody>
          <a:bodyPr/>
          <a:lstStyle>
            <a:lvl1pPr marL="0" indent="0">
              <a:lnSpc>
                <a:spcPct val="100000"/>
              </a:lnSpc>
              <a:buNone/>
              <a:defRPr lang="en-US" sz="3264" kern="1200" spc="-102" baseline="0" dirty="0">
                <a:solidFill>
                  <a:schemeClr val="bg1">
                    <a:alpha val="99000"/>
                  </a:schemeClr>
                </a:solidFill>
                <a:latin typeface="+mj-lt"/>
                <a:ea typeface="+mn-ea"/>
                <a:cs typeface="+mn-cs"/>
              </a:defRPr>
            </a:lvl1pPr>
          </a:lstStyle>
          <a:p>
            <a:pPr marL="0" lvl="0" indent="0" algn="l" defTabSz="932559"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144" y="1"/>
            <a:ext cx="3621652" cy="868492"/>
          </a:xfrm>
          <a:prstGeom prst="rect">
            <a:avLst/>
          </a:prstGeom>
        </p:spPr>
      </p:pic>
    </p:spTree>
    <p:extLst>
      <p:ext uri="{BB962C8B-B14F-4D97-AF65-F5344CB8AC3E}">
        <p14:creationId xmlns:p14="http://schemas.microsoft.com/office/powerpoint/2010/main" val="3482902812"/>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8459787" cy="726353"/>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lumMod val="75000"/>
                        <a:lumOff val="25000"/>
                      </a:schemeClr>
                    </a:gs>
                    <a:gs pos="100000">
                      <a:schemeClr val="tx1">
                        <a:lumMod val="75000"/>
                        <a:lumOff val="25000"/>
                      </a:schemeClr>
                    </a:gs>
                  </a:gsLst>
                  <a:lin ang="5400000" scaled="0"/>
                </a:gradFill>
                <a:cs typeface="Segoe UI" pitchFamily="34" charset="0"/>
              </a:rPr>
              <a:t>© </a:t>
            </a:r>
            <a:r>
              <a:rPr lang="en-US" sz="700" dirty="0" smtClean="0">
                <a:gradFill>
                  <a:gsLst>
                    <a:gs pos="0">
                      <a:schemeClr val="tx1">
                        <a:lumMod val="75000"/>
                        <a:lumOff val="25000"/>
                      </a:schemeClr>
                    </a:gs>
                    <a:gs pos="100000">
                      <a:schemeClr val="tx1">
                        <a:lumMod val="75000"/>
                        <a:lumOff val="25000"/>
                      </a:schemeClr>
                    </a:gs>
                  </a:gsLst>
                  <a:lin ang="5400000" scaled="0"/>
                </a:gradFill>
                <a:cs typeface="Segoe UI" pitchFamily="34" charset="0"/>
              </a:rPr>
              <a:t>2013 </a:t>
            </a:r>
            <a:r>
              <a:rPr lang="en-US" sz="700" dirty="0">
                <a:gradFill>
                  <a:gsLst>
                    <a:gs pos="0">
                      <a:schemeClr val="tx1">
                        <a:lumMod val="75000"/>
                        <a:lumOff val="25000"/>
                      </a:schemeClr>
                    </a:gs>
                    <a:gs pos="100000">
                      <a:schemeClr val="tx1">
                        <a:lumMod val="75000"/>
                        <a:lumOff val="25000"/>
                      </a:schemeClr>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chemeClr val="tx1">
                        <a:lumMod val="75000"/>
                        <a:lumOff val="25000"/>
                      </a:schemeClr>
                    </a:gs>
                    <a:gs pos="100000">
                      <a:schemeClr val="tx1">
                        <a:lumMod val="75000"/>
                        <a:lumOff val="25000"/>
                      </a:schemeClr>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03733"/>
            <a:ext cx="3687046" cy="787059"/>
          </a:xfrm>
          <a:prstGeom prst="rect">
            <a:avLst/>
          </a:prstGeom>
        </p:spPr>
      </p:pic>
    </p:spTree>
    <p:extLst>
      <p:ext uri="{BB962C8B-B14F-4D97-AF65-F5344CB8AC3E}">
        <p14:creationId xmlns:p14="http://schemas.microsoft.com/office/powerpoint/2010/main" val="35970746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917">
          <p15:clr>
            <a:srgbClr val="FBAE4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7067" y="1958467"/>
            <a:ext cx="11382339" cy="2762352"/>
          </a:xfrm>
        </p:spPr>
        <p:txBody>
          <a:bodyPr anchor="ctr" anchorCtr="0">
            <a:spAutoFit/>
            <a:scene3d>
              <a:camera prst="orthographicFront"/>
              <a:lightRig rig="flat" dir="t"/>
            </a:scene3d>
            <a:sp3d>
              <a:contourClr>
                <a:schemeClr val="bg2"/>
              </a:contourClr>
            </a:sp3d>
          </a:bodyPr>
          <a:lstStyle>
            <a:lvl1pPr marL="0" indent="0" algn="l">
              <a:buFont typeface="Arial" pitchFamily="34" charset="0"/>
              <a:buNone/>
              <a:defRPr kumimoji="0" lang="en-US" sz="8975" b="0" i="0" u="none" strike="noStrike" kern="1200" cap="none" spc="-122"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spTree>
    <p:extLst>
      <p:ext uri="{BB962C8B-B14F-4D97-AF65-F5344CB8AC3E}">
        <p14:creationId xmlns:p14="http://schemas.microsoft.com/office/powerpoint/2010/main" val="1093748955"/>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23309" y="1476622"/>
            <a:ext cx="11581886" cy="543018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24" tIns="46613" rIns="93224" bIns="46613" numCol="1" spcCol="0" rtlCol="0" anchor="ctr" anchorCtr="0" compatLnSpc="1">
            <a:prstTxWarp prst="textNoShape">
              <a:avLst/>
            </a:prstTxWarp>
          </a:bodyPr>
          <a:lstStyle/>
          <a:p>
            <a:pPr algn="ctr" defTabSz="93197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32559" rtl="0" eaLnBrk="1" latinLnBrk="0" hangingPunct="1">
              <a:lnSpc>
                <a:spcPct val="90000"/>
              </a:lnSpc>
              <a:spcBef>
                <a:spcPct val="0"/>
              </a:spcBef>
              <a:buNone/>
              <a:defRPr lang="en-US" sz="5507" b="0" kern="1200" cap="none" spc="-102"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544384" y="3476084"/>
            <a:ext cx="7086425" cy="1285828"/>
          </a:xfrm>
        </p:spPr>
        <p:txBody>
          <a:bodyPr lIns="182880" tIns="182880" anchor="ctr" anchorCtr="0"/>
          <a:lstStyle>
            <a:lvl1pPr marL="586111" indent="-582873">
              <a:spcAft>
                <a:spcPts val="1224"/>
              </a:spcAft>
              <a:buNone/>
              <a:defRPr lang="en-US" sz="4488" kern="1200" spc="-102" baseline="0" dirty="0" smtClean="0">
                <a:gradFill>
                  <a:gsLst>
                    <a:gs pos="0">
                      <a:srgbClr val="595959"/>
                    </a:gs>
                    <a:gs pos="86000">
                      <a:srgbClr val="595959"/>
                    </a:gs>
                  </a:gsLst>
                  <a:lin ang="5400000" scaled="0"/>
                </a:gradFill>
                <a:latin typeface="Segoe UI Light" pitchFamily="34" charset="0"/>
                <a:ea typeface="+mn-ea"/>
                <a:cs typeface="+mn-cs"/>
              </a:defRPr>
            </a:lvl1pPr>
            <a:lvl2pPr marL="352962" indent="-349724">
              <a:buFont typeface="Arial" pitchFamily="34" charset="0"/>
              <a:buNone/>
              <a:defRPr lang="en-US" sz="2448" kern="1200" spc="-51" baseline="0" dirty="0">
                <a:gradFill>
                  <a:gsLst>
                    <a:gs pos="0">
                      <a:srgbClr val="595959"/>
                    </a:gs>
                    <a:gs pos="86000">
                      <a:srgbClr val="595959"/>
                    </a:gs>
                  </a:gsLst>
                  <a:lin ang="5400000" scaled="0"/>
                </a:gradFill>
                <a:latin typeface="+mn-lt"/>
                <a:ea typeface="+mn-ea"/>
                <a:cs typeface="+mn-cs"/>
              </a:defRPr>
            </a:lvl2pPr>
          </a:lstStyle>
          <a:p>
            <a:pPr marL="3238" lvl="0" indent="0" algn="l" defTabSz="932559" rtl="0" eaLnBrk="1" latinLnBrk="0" hangingPunct="1">
              <a:lnSpc>
                <a:spcPct val="90000"/>
              </a:lnSpc>
              <a:spcBef>
                <a:spcPts val="0"/>
              </a:spcBef>
              <a:spcAft>
                <a:spcPts val="918"/>
              </a:spcAft>
              <a:buSzPct val="80000"/>
            </a:pPr>
            <a:r>
              <a:rPr lang="en-US" smtClean="0"/>
              <a:t>Click to edit Master text styles</a:t>
            </a:r>
          </a:p>
          <a:p>
            <a:pPr marL="3238" lvl="1" indent="0" algn="l" defTabSz="932559" rtl="0" eaLnBrk="1" latinLnBrk="0" hangingPunct="1">
              <a:lnSpc>
                <a:spcPct val="90000"/>
              </a:lnSpc>
              <a:spcBef>
                <a:spcPts val="0"/>
              </a:spcBef>
              <a:spcAft>
                <a:spcPts val="918"/>
              </a:spcAft>
              <a:buSzPct val="80000"/>
            </a:pPr>
            <a:r>
              <a:rPr lang="en-US" smtClean="0"/>
              <a:t>Second level</a:t>
            </a:r>
          </a:p>
        </p:txBody>
      </p:sp>
      <p:pic>
        <p:nvPicPr>
          <p:cNvPr id="6" name="Picture 5"/>
          <p:cNvPicPr>
            <a:picLocks noChangeAspect="1"/>
          </p:cNvPicPr>
          <p:nvPr userDrawn="1"/>
        </p:nvPicPr>
        <p:blipFill>
          <a:blip r:embed="rId2">
            <a:duotone>
              <a:prstClr val="black"/>
              <a:srgbClr val="1E84C6">
                <a:tint val="45000"/>
                <a:satMod val="400000"/>
              </a:srgbClr>
            </a:duotone>
            <a:extLst>
              <a:ext uri="{28A0092B-C50C-407E-A947-70E740481C1C}">
                <a14:useLocalDpi xmlns:a14="http://schemas.microsoft.com/office/drawing/2010/main" val="0"/>
              </a:ext>
            </a:extLst>
          </a:blip>
          <a:stretch>
            <a:fillRect/>
          </a:stretch>
        </p:blipFill>
        <p:spPr>
          <a:xfrm>
            <a:off x="769573" y="2759448"/>
            <a:ext cx="2092261" cy="2363590"/>
          </a:xfrm>
          <a:prstGeom prst="rect">
            <a:avLst/>
          </a:prstGeom>
        </p:spPr>
      </p:pic>
    </p:spTree>
    <p:extLst>
      <p:ext uri="{BB962C8B-B14F-4D97-AF65-F5344CB8AC3E}">
        <p14:creationId xmlns:p14="http://schemas.microsoft.com/office/powerpoint/2010/main" val="4272719346"/>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defRPr sz="5507"/>
            </a:lvl1pPr>
          </a:lstStyle>
          <a:p>
            <a:r>
              <a:rPr lang="en-US" smtClean="0"/>
              <a:t>Click to edit Master title style</a:t>
            </a:r>
            <a:endParaRPr lang="en-US" dirty="0"/>
          </a:p>
        </p:txBody>
      </p:sp>
      <p:sp>
        <p:nvSpPr>
          <p:cNvPr id="4" name="Content Placeholder 3"/>
          <p:cNvSpPr>
            <a:spLocks noGrp="1"/>
          </p:cNvSpPr>
          <p:nvPr>
            <p:ph sz="quarter" idx="10"/>
          </p:nvPr>
        </p:nvSpPr>
        <p:spPr>
          <a:xfrm>
            <a:off x="529660" y="1492813"/>
            <a:ext cx="11382339" cy="2100255"/>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22852888"/>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lgn="l" defTabSz="932559" rtl="0" eaLnBrk="1" latinLnBrk="0" hangingPunct="1">
              <a:lnSpc>
                <a:spcPct val="90000"/>
              </a:lnSpc>
              <a:spcBef>
                <a:spcPct val="0"/>
              </a:spcBef>
              <a:buNone/>
              <a:defRPr lang="en-US" sz="5507" b="0" kern="1200" cap="none" spc="-102"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529660" y="1492813"/>
            <a:ext cx="11382339" cy="2100255"/>
          </a:xfrm>
        </p:spPr>
        <p:txBody>
          <a:bodyPr>
            <a:spAutoFit/>
          </a:bodyPr>
          <a:lstStyle>
            <a:lvl1pPr marL="0" indent="0">
              <a:buFontTx/>
              <a:buNone/>
              <a:defRPr/>
            </a:lvl1pPr>
            <a:lvl2pPr marL="469536" indent="0">
              <a:buFontTx/>
              <a:buNone/>
              <a:defRPr/>
            </a:lvl2pPr>
            <a:lvl3pPr marL="932597" indent="0">
              <a:buFontTx/>
              <a:buNone/>
              <a:defRPr/>
            </a:lvl3pPr>
            <a:lvl4pPr marL="1397276" indent="0">
              <a:buFontTx/>
              <a:buNone/>
              <a:defRPr/>
            </a:lvl4pPr>
            <a:lvl5pPr marL="1873289"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80478636"/>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defRPr sz="5507"/>
            </a:lvl1pPr>
          </a:lstStyle>
          <a:p>
            <a:r>
              <a:rPr lang="en-US" smtClean="0"/>
              <a:t>Click to edit Master title style</a:t>
            </a:r>
            <a:endParaRPr lang="en-US" dirty="0"/>
          </a:p>
        </p:txBody>
      </p:sp>
    </p:spTree>
    <p:extLst>
      <p:ext uri="{BB962C8B-B14F-4D97-AF65-F5344CB8AC3E}">
        <p14:creationId xmlns:p14="http://schemas.microsoft.com/office/powerpoint/2010/main" val="982929300"/>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8603103"/>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27508" y="1476622"/>
            <a:ext cx="4290730" cy="1553823"/>
          </a:xfrm>
        </p:spPr>
        <p:txBody>
          <a:bodyPr anchor="ctr" anchorCtr="0">
            <a:noAutofit/>
          </a:bodyPr>
          <a:lstStyle>
            <a:lvl1pPr>
              <a:lnSpc>
                <a:spcPct val="90000"/>
              </a:lnSpc>
              <a:defRPr sz="4896"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927507" y="5742560"/>
            <a:ext cx="4290731" cy="470856"/>
          </a:xfrm>
        </p:spPr>
        <p:txBody>
          <a:bodyPr>
            <a:noAutofit/>
          </a:bodyPr>
          <a:lstStyle>
            <a:lvl1pPr marL="0" indent="0" algn="l" defTabSz="932559" rtl="0" eaLnBrk="1" latinLnBrk="0" hangingPunct="1">
              <a:lnSpc>
                <a:spcPct val="90000"/>
              </a:lnSpc>
              <a:spcBef>
                <a:spcPts val="0"/>
              </a:spcBef>
              <a:buSzPct val="80000"/>
              <a:buFont typeface="Arial" pitchFamily="34" charset="0"/>
              <a:buNone/>
              <a:defRPr lang="en-US" sz="2448" kern="1200" dirty="0">
                <a:solidFill>
                  <a:schemeClr val="bg1">
                    <a:alpha val="99000"/>
                  </a:schemeClr>
                </a:soli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927508" y="4243345"/>
            <a:ext cx="9052808" cy="1299911"/>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31" b="0" i="0" u="none" strike="noStrike" kern="1200" cap="none" spc="-655"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870104" y="2178570"/>
            <a:ext cx="3570223" cy="2156143"/>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32559"/>
              <a:endParaRPr lang="en-US" sz="1836" dirty="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32559"/>
              <a:endParaRPr lang="en-US" sz="1836" dirty="0">
                <a:solidFill>
                  <a:srgbClr val="292929"/>
                </a:solidFill>
              </a:endParaRPr>
            </a:p>
          </p:txBody>
        </p:sp>
      </p:gr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287" y="123880"/>
            <a:ext cx="2611840" cy="626333"/>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81039" y="6104627"/>
            <a:ext cx="2420202" cy="889898"/>
          </a:xfrm>
          <a:prstGeom prst="rect">
            <a:avLst/>
          </a:prstGeom>
        </p:spPr>
      </p:pic>
    </p:spTree>
    <p:extLst>
      <p:ext uri="{BB962C8B-B14F-4D97-AF65-F5344CB8AC3E}">
        <p14:creationId xmlns:p14="http://schemas.microsoft.com/office/powerpoint/2010/main" val="2763428986"/>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27508" y="1476622"/>
            <a:ext cx="4290730" cy="1553823"/>
          </a:xfrm>
        </p:spPr>
        <p:txBody>
          <a:bodyPr anchor="ctr" anchorCtr="0">
            <a:noAutofit/>
          </a:bodyPr>
          <a:lstStyle>
            <a:lvl1pPr>
              <a:lnSpc>
                <a:spcPct val="90000"/>
              </a:lnSpc>
              <a:defRPr sz="4896"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927507" y="5742560"/>
            <a:ext cx="4290731" cy="470856"/>
          </a:xfrm>
        </p:spPr>
        <p:txBody>
          <a:bodyPr>
            <a:noAutofit/>
          </a:bodyPr>
          <a:lstStyle>
            <a:lvl1pPr marL="0" indent="0" algn="l" defTabSz="932559" rtl="0" eaLnBrk="1" latinLnBrk="0" hangingPunct="1">
              <a:lnSpc>
                <a:spcPct val="90000"/>
              </a:lnSpc>
              <a:spcBef>
                <a:spcPts val="0"/>
              </a:spcBef>
              <a:buSzPct val="80000"/>
              <a:buFont typeface="Arial" pitchFamily="34" charset="0"/>
              <a:buNone/>
              <a:defRPr lang="en-US" sz="2448" kern="1200" dirty="0">
                <a:solidFill>
                  <a:schemeClr val="bg1">
                    <a:alpha val="99000"/>
                  </a:schemeClr>
                </a:soli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927508" y="4243345"/>
            <a:ext cx="9052808" cy="1299911"/>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31" b="0" i="0" u="none" strike="noStrike" kern="1200" cap="none" spc="-655"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460427" y="2048070"/>
            <a:ext cx="2315180" cy="221280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59"/>
            <a:endParaRPr lang="en-US" sz="1836" dirty="0">
              <a:solidFill>
                <a:srgbClr val="292929"/>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287" y="123880"/>
            <a:ext cx="2611840" cy="626333"/>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81039" y="6104627"/>
            <a:ext cx="2420202" cy="889898"/>
          </a:xfrm>
          <a:prstGeom prst="rect">
            <a:avLst/>
          </a:prstGeom>
        </p:spPr>
      </p:pic>
    </p:spTree>
    <p:extLst>
      <p:ext uri="{BB962C8B-B14F-4D97-AF65-F5344CB8AC3E}">
        <p14:creationId xmlns:p14="http://schemas.microsoft.com/office/powerpoint/2010/main" val="128568324"/>
      </p:ext>
    </p:extLst>
  </p:cSld>
  <p:clrMapOvr>
    <a:masterClrMapping/>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27508" y="1476622"/>
            <a:ext cx="4290730" cy="1553823"/>
          </a:xfrm>
        </p:spPr>
        <p:txBody>
          <a:bodyPr anchor="ctr" anchorCtr="0">
            <a:noAutofit/>
          </a:bodyPr>
          <a:lstStyle>
            <a:lvl1pPr>
              <a:lnSpc>
                <a:spcPct val="90000"/>
              </a:lnSpc>
              <a:defRPr sz="4896"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927507" y="5742560"/>
            <a:ext cx="4290731" cy="470856"/>
          </a:xfrm>
        </p:spPr>
        <p:txBody>
          <a:bodyPr>
            <a:noAutofit/>
          </a:bodyPr>
          <a:lstStyle>
            <a:lvl1pPr marL="0" indent="0" algn="l" defTabSz="932559" rtl="0" eaLnBrk="1" latinLnBrk="0" hangingPunct="1">
              <a:lnSpc>
                <a:spcPct val="90000"/>
              </a:lnSpc>
              <a:spcBef>
                <a:spcPts val="0"/>
              </a:spcBef>
              <a:buSzPct val="80000"/>
              <a:buFont typeface="Arial" pitchFamily="34" charset="0"/>
              <a:buNone/>
              <a:defRPr lang="en-US" sz="2448" kern="1200" dirty="0">
                <a:solidFill>
                  <a:schemeClr val="bg1">
                    <a:alpha val="99000"/>
                  </a:schemeClr>
                </a:soli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927508" y="4243345"/>
            <a:ext cx="9052808" cy="1299911"/>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31" b="0" i="0" u="none" strike="noStrike" kern="1200" cap="none" spc="-655"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8065175" y="2287582"/>
            <a:ext cx="3241462" cy="1973135"/>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32559"/>
              <a:endParaRPr lang="en-US" sz="1632" dirty="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32559"/>
              <a:endParaRPr lang="en-US" sz="1632" dirty="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32559"/>
              <a:endParaRPr lang="en-US" sz="1632" dirty="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32559"/>
              <a:endParaRPr lang="en-US" sz="1632" dirty="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32559"/>
              <a:endParaRPr lang="en-US" sz="1632" dirty="0">
                <a:solidFill>
                  <a:srgbClr val="292929"/>
                </a:solidFill>
              </a:endParaRPr>
            </a:p>
          </p:txBody>
        </p:sp>
      </p:gr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287" y="123880"/>
            <a:ext cx="2611840" cy="626333"/>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81039" y="6104627"/>
            <a:ext cx="2420202" cy="889898"/>
          </a:xfrm>
          <a:prstGeom prst="rect">
            <a:avLst/>
          </a:prstGeom>
        </p:spPr>
      </p:pic>
    </p:spTree>
    <p:extLst>
      <p:ext uri="{BB962C8B-B14F-4D97-AF65-F5344CB8AC3E}">
        <p14:creationId xmlns:p14="http://schemas.microsoft.com/office/powerpoint/2010/main" val="1877063988"/>
      </p:ext>
    </p:extLst>
  </p:cSld>
  <p:clrMapOvr>
    <a:masterClrMapping/>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27508" y="1476622"/>
            <a:ext cx="4290730" cy="1553823"/>
          </a:xfrm>
        </p:spPr>
        <p:txBody>
          <a:bodyPr anchor="ctr" anchorCtr="0">
            <a:noAutofit/>
          </a:bodyPr>
          <a:lstStyle>
            <a:lvl1pPr>
              <a:lnSpc>
                <a:spcPct val="90000"/>
              </a:lnSpc>
              <a:defRPr sz="4896"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927507" y="5742560"/>
            <a:ext cx="4290731" cy="470856"/>
          </a:xfrm>
        </p:spPr>
        <p:txBody>
          <a:bodyPr>
            <a:noAutofit/>
          </a:bodyPr>
          <a:lstStyle>
            <a:lvl1pPr marL="0" indent="0" algn="l" defTabSz="932559" rtl="0" eaLnBrk="1" latinLnBrk="0" hangingPunct="1">
              <a:lnSpc>
                <a:spcPct val="90000"/>
              </a:lnSpc>
              <a:spcBef>
                <a:spcPts val="0"/>
              </a:spcBef>
              <a:buSzPct val="80000"/>
              <a:buFont typeface="Arial" pitchFamily="34" charset="0"/>
              <a:buNone/>
              <a:defRPr lang="en-US" sz="2448" kern="1200" dirty="0">
                <a:solidFill>
                  <a:schemeClr val="bg1">
                    <a:alpha val="99000"/>
                  </a:schemeClr>
                </a:soli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927508" y="4243345"/>
            <a:ext cx="9052808" cy="1299911"/>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31" b="0" i="0" u="none" strike="noStrike" kern="1200" cap="none" spc="-655"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8084599" y="1971077"/>
            <a:ext cx="3074556" cy="236031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3943" tIns="41972" rIns="83943" bIns="41972" numCol="1" anchor="t" anchorCtr="0" compatLnSpc="1">
            <a:prstTxWarp prst="textNoShape">
              <a:avLst/>
            </a:prstTxWarp>
          </a:bodyPr>
          <a:lstStyle/>
          <a:p>
            <a:pPr defTabSz="932559"/>
            <a:endParaRPr lang="en-US" sz="1632" dirty="0">
              <a:solidFill>
                <a:srgbClr val="292929"/>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287" y="123880"/>
            <a:ext cx="2611840" cy="626333"/>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81039" y="6104627"/>
            <a:ext cx="2420202" cy="889898"/>
          </a:xfrm>
          <a:prstGeom prst="rect">
            <a:avLst/>
          </a:prstGeom>
        </p:spPr>
      </p:pic>
    </p:spTree>
    <p:extLst>
      <p:ext uri="{BB962C8B-B14F-4D97-AF65-F5344CB8AC3E}">
        <p14:creationId xmlns:p14="http://schemas.microsoft.com/office/powerpoint/2010/main" val="237240882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7" name="Freeform 6"/>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55685025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917">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27508" y="1476622"/>
            <a:ext cx="4290730" cy="1553823"/>
          </a:xfrm>
        </p:spPr>
        <p:txBody>
          <a:bodyPr anchor="ctr" anchorCtr="0">
            <a:noAutofit/>
          </a:bodyPr>
          <a:lstStyle>
            <a:lvl1pPr>
              <a:lnSpc>
                <a:spcPct val="90000"/>
              </a:lnSpc>
              <a:defRPr sz="4896"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927507" y="5742560"/>
            <a:ext cx="4290731" cy="470856"/>
          </a:xfrm>
        </p:spPr>
        <p:txBody>
          <a:bodyPr>
            <a:noAutofit/>
          </a:bodyPr>
          <a:lstStyle>
            <a:lvl1pPr marL="0" indent="0" algn="l" defTabSz="932559" rtl="0" eaLnBrk="1" latinLnBrk="0" hangingPunct="1">
              <a:lnSpc>
                <a:spcPct val="90000"/>
              </a:lnSpc>
              <a:spcBef>
                <a:spcPts val="0"/>
              </a:spcBef>
              <a:buSzPct val="80000"/>
              <a:buFont typeface="Arial" pitchFamily="34" charset="0"/>
              <a:buNone/>
              <a:defRPr lang="en-US" sz="2448" kern="1200" dirty="0">
                <a:solidFill>
                  <a:schemeClr val="bg1">
                    <a:alpha val="99000"/>
                  </a:schemeClr>
                </a:soli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927508" y="4243345"/>
            <a:ext cx="9052808" cy="1299911"/>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31" b="0" i="0" u="none" strike="noStrike" kern="1200" cap="none" spc="-655"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9063236" y="1942924"/>
            <a:ext cx="1303554" cy="3309975"/>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59"/>
              <a:endParaRPr lang="en-US" sz="1836" dirty="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59"/>
              <a:endParaRPr lang="en-US" sz="1836" dirty="0">
                <a:solidFill>
                  <a:srgbClr val="292929"/>
                </a:solidFill>
              </a:endParaRPr>
            </a:p>
          </p:txBody>
        </p:sp>
      </p:gr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287" y="123880"/>
            <a:ext cx="2611840" cy="626333"/>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81039" y="6104627"/>
            <a:ext cx="2420202" cy="889898"/>
          </a:xfrm>
          <a:prstGeom prst="rect">
            <a:avLst/>
          </a:prstGeom>
        </p:spPr>
      </p:pic>
    </p:spTree>
    <p:extLst>
      <p:ext uri="{BB962C8B-B14F-4D97-AF65-F5344CB8AC3E}">
        <p14:creationId xmlns:p14="http://schemas.microsoft.com/office/powerpoint/2010/main" val="881799359"/>
      </p:ext>
    </p:extLst>
  </p:cSld>
  <p:clrMapOvr>
    <a:masterClrMapping/>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18187" y="6204681"/>
            <a:ext cx="11400103" cy="430425"/>
          </a:xfrm>
          <a:prstGeom prst="rect">
            <a:avLst/>
          </a:prstGeom>
          <a:noFill/>
          <a:ln w="12700">
            <a:noFill/>
            <a:miter lim="800000"/>
            <a:headEnd type="none" w="sm" len="sm"/>
            <a:tailEnd type="none" w="sm" len="sm"/>
          </a:ln>
          <a:effectLst/>
        </p:spPr>
        <p:txBody>
          <a:bodyPr vert="horz" wrap="square" lIns="93245" tIns="46623" rIns="93245" bIns="46623" numCol="1" anchor="t" anchorCtr="0" compatLnSpc="1">
            <a:prstTxWarp prst="textNoShape">
              <a:avLst/>
            </a:prstTxWarp>
            <a:spAutoFit/>
          </a:bodyPr>
          <a:lstStyle/>
          <a:p>
            <a:pPr algn="ctr" defTabSz="932290" eaLnBrk="0" hangingPunct="0"/>
            <a:r>
              <a:rPr lang="en-US" sz="714" dirty="0">
                <a:solidFill>
                  <a:srgbClr val="FFFFFF">
                    <a:alpha val="99000"/>
                  </a:srgbClr>
                </a:solidFill>
                <a:cs typeface="Arial" charset="0"/>
              </a:rPr>
              <a:t>© </a:t>
            </a:r>
            <a:r>
              <a:rPr lang="en-US" sz="714" dirty="0" smtClean="0">
                <a:solidFill>
                  <a:srgbClr val="FFFFFF">
                    <a:alpha val="99000"/>
                  </a:srgbClr>
                </a:solidFill>
                <a:cs typeface="Arial" charset="0"/>
              </a:rPr>
              <a:t>2012 Microsoft </a:t>
            </a:r>
            <a:r>
              <a:rPr lang="en-US" sz="714"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32290" eaLnBrk="0" hangingPunct="0"/>
            <a:r>
              <a:rPr lang="en-US" sz="714" dirty="0">
                <a:solidFill>
                  <a:srgbClr val="FFFFFF">
                    <a:alpha val="99000"/>
                  </a:srgbClr>
                </a:solidFill>
                <a:cs typeface="Arial" charset="0"/>
              </a:rPr>
              <a:t>The information herein is for informational purposes only and represents the current view of Microsoft Corporation as of the date of this presentation</a:t>
            </a:r>
            <a:r>
              <a:rPr lang="en-US" sz="714" dirty="0" smtClean="0">
                <a:solidFill>
                  <a:srgbClr val="FFFFFF">
                    <a:alpha val="99000"/>
                  </a:srgbClr>
                </a:solidFill>
                <a:cs typeface="Arial" charset="0"/>
              </a:rPr>
              <a:t>. Because </a:t>
            </a:r>
            <a:r>
              <a:rPr lang="en-US" sz="714" dirty="0">
                <a:solidFill>
                  <a:srgbClr val="FFFFFF">
                    <a:alpha val="99000"/>
                  </a:srgbClr>
                </a:solidFill>
                <a:cs typeface="Arial" charset="0"/>
              </a:rPr>
              <a:t>Microsoft must respond to changing market conditions, it should not be interpreted to be a commitment on the part of Microsoft, and Microsoft cannot guarantee the accuracy of any information provided after the date of this presentation</a:t>
            </a:r>
            <a:r>
              <a:rPr lang="en-US" sz="714" dirty="0" smtClean="0">
                <a:solidFill>
                  <a:srgbClr val="FFFFFF">
                    <a:alpha val="99000"/>
                  </a:srgbClr>
                </a:solidFill>
                <a:cs typeface="Arial" charset="0"/>
              </a:rPr>
              <a:t>. MICROSOFT </a:t>
            </a:r>
            <a:r>
              <a:rPr lang="en-US" sz="714" dirty="0">
                <a:solidFill>
                  <a:srgbClr val="FFFFFF">
                    <a:alpha val="99000"/>
                  </a:srgbClr>
                </a:solidFill>
                <a:cs typeface="Arial" charset="0"/>
              </a:rPr>
              <a:t>MAKES NO WARRANTIES, EXPRESS, IMPLIED OR STATUTORY, AS TO THE INFORMATION IN THIS PRESENTATION.</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93185" y="2204283"/>
            <a:ext cx="5243796" cy="1928121"/>
          </a:xfrm>
          <a:prstGeom prst="rect">
            <a:avLst/>
          </a:prstGeom>
        </p:spPr>
      </p:pic>
    </p:spTree>
    <p:extLst>
      <p:ext uri="{BB962C8B-B14F-4D97-AF65-F5344CB8AC3E}">
        <p14:creationId xmlns:p14="http://schemas.microsoft.com/office/powerpoint/2010/main" val="2676855038"/>
      </p:ext>
    </p:extLst>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29660" y="1476621"/>
            <a:ext cx="11375536" cy="2100255"/>
          </a:xfrm>
        </p:spPr>
        <p:txBody>
          <a:bodyPr/>
          <a:lstStyle>
            <a:lvl1pPr marL="469536" indent="-469536">
              <a:buClr>
                <a:srgbClr val="FFFFFF"/>
              </a:buClr>
              <a:buSzPct val="70000"/>
              <a:buFontTx/>
              <a:buBlip>
                <a:blip r:embed="rId2"/>
              </a:buBlip>
              <a:defRPr>
                <a:gradFill>
                  <a:gsLst>
                    <a:gs pos="0">
                      <a:srgbClr val="FFFFFF"/>
                    </a:gs>
                    <a:gs pos="86000">
                      <a:srgbClr val="FFFFFF"/>
                    </a:gs>
                  </a:gsLst>
                  <a:lin ang="5400000" scaled="0"/>
                </a:gradFill>
              </a:defRPr>
            </a:lvl1pPr>
            <a:lvl2pPr marL="872691" indent="-403154">
              <a:buClr>
                <a:srgbClr val="FFFFFF"/>
              </a:buClr>
              <a:buSzPct val="70000"/>
              <a:buFontTx/>
              <a:buBlip>
                <a:blip r:embed="rId2"/>
              </a:buBlip>
              <a:defRPr>
                <a:gradFill>
                  <a:gsLst>
                    <a:gs pos="0">
                      <a:srgbClr val="FFFFFF"/>
                    </a:gs>
                    <a:gs pos="86000">
                      <a:srgbClr val="FFFFFF"/>
                    </a:gs>
                  </a:gsLst>
                  <a:lin ang="5400000" scaled="0"/>
                </a:gradFill>
              </a:defRPr>
            </a:lvl2pPr>
            <a:lvl3pPr marL="1283940" indent="-411249">
              <a:buClr>
                <a:srgbClr val="FFFFFF"/>
              </a:buClr>
              <a:buSzPct val="70000"/>
              <a:buFontTx/>
              <a:buBlip>
                <a:blip r:embed="rId2"/>
              </a:buBlip>
              <a:defRPr>
                <a:gradFill>
                  <a:gsLst>
                    <a:gs pos="0">
                      <a:srgbClr val="FFFFFF"/>
                    </a:gs>
                    <a:gs pos="86000">
                      <a:srgbClr val="FFFFFF"/>
                    </a:gs>
                  </a:gsLst>
                  <a:lin ang="5400000" scaled="0"/>
                </a:gradFill>
              </a:defRPr>
            </a:lvl3pPr>
            <a:lvl4pPr marL="1636902" indent="-352962">
              <a:buClr>
                <a:srgbClr val="FFFFFF"/>
              </a:buClr>
              <a:buSzPct val="70000"/>
              <a:buFontTx/>
              <a:buBlip>
                <a:blip r:embed="rId2"/>
              </a:buBlip>
              <a:defRPr>
                <a:gradFill>
                  <a:gsLst>
                    <a:gs pos="0">
                      <a:srgbClr val="FFFFFF"/>
                    </a:gs>
                    <a:gs pos="86000">
                      <a:srgbClr val="FFFFFF"/>
                    </a:gs>
                  </a:gsLst>
                  <a:lin ang="5400000" scaled="0"/>
                </a:gradFill>
              </a:defRPr>
            </a:lvl4pPr>
            <a:lvl5pPr marL="1980149" indent="-343247">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8812" y="6269446"/>
            <a:ext cx="2611840" cy="626333"/>
          </a:xfrm>
          <a:prstGeom prst="rect">
            <a:avLst/>
          </a:prstGeom>
        </p:spPr>
      </p:pic>
    </p:spTree>
    <p:extLst>
      <p:ext uri="{BB962C8B-B14F-4D97-AF65-F5344CB8AC3E}">
        <p14:creationId xmlns:p14="http://schemas.microsoft.com/office/powerpoint/2010/main" val="3827273601"/>
      </p:ext>
    </p:extLst>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29660" y="1476621"/>
            <a:ext cx="11375536" cy="2100255"/>
          </a:xfrm>
        </p:spPr>
        <p:txBody>
          <a:bodyPr/>
          <a:lstStyle>
            <a:lvl1pPr marL="469536" indent="-469536">
              <a:buClr>
                <a:srgbClr val="FFFFFF"/>
              </a:buClr>
              <a:buSzPct val="70000"/>
              <a:buFontTx/>
              <a:buBlip>
                <a:blip r:embed="rId2"/>
              </a:buBlip>
              <a:defRPr>
                <a:gradFill>
                  <a:gsLst>
                    <a:gs pos="0">
                      <a:srgbClr val="FFFFFF"/>
                    </a:gs>
                    <a:gs pos="86000">
                      <a:srgbClr val="FFFFFF"/>
                    </a:gs>
                  </a:gsLst>
                  <a:lin ang="5400000" scaled="0"/>
                </a:gradFill>
              </a:defRPr>
            </a:lvl1pPr>
            <a:lvl2pPr marL="872691" indent="-403154">
              <a:buClr>
                <a:srgbClr val="FFFFFF"/>
              </a:buClr>
              <a:buSzPct val="70000"/>
              <a:buFontTx/>
              <a:buBlip>
                <a:blip r:embed="rId2"/>
              </a:buBlip>
              <a:defRPr>
                <a:gradFill>
                  <a:gsLst>
                    <a:gs pos="0">
                      <a:srgbClr val="FFFFFF"/>
                    </a:gs>
                    <a:gs pos="86000">
                      <a:srgbClr val="FFFFFF"/>
                    </a:gs>
                  </a:gsLst>
                  <a:lin ang="5400000" scaled="0"/>
                </a:gradFill>
              </a:defRPr>
            </a:lvl2pPr>
            <a:lvl3pPr marL="1283940" indent="-411249">
              <a:buClr>
                <a:srgbClr val="FFFFFF"/>
              </a:buClr>
              <a:buSzPct val="70000"/>
              <a:buFontTx/>
              <a:buBlip>
                <a:blip r:embed="rId2"/>
              </a:buBlip>
              <a:defRPr>
                <a:gradFill>
                  <a:gsLst>
                    <a:gs pos="0">
                      <a:srgbClr val="FFFFFF"/>
                    </a:gs>
                    <a:gs pos="86000">
                      <a:srgbClr val="FFFFFF"/>
                    </a:gs>
                  </a:gsLst>
                  <a:lin ang="5400000" scaled="0"/>
                </a:gradFill>
              </a:defRPr>
            </a:lvl3pPr>
            <a:lvl4pPr marL="1636902" indent="-352962">
              <a:buClr>
                <a:srgbClr val="FFFFFF"/>
              </a:buClr>
              <a:buSzPct val="70000"/>
              <a:buFontTx/>
              <a:buBlip>
                <a:blip r:embed="rId2"/>
              </a:buBlip>
              <a:defRPr>
                <a:gradFill>
                  <a:gsLst>
                    <a:gs pos="0">
                      <a:srgbClr val="FFFFFF"/>
                    </a:gs>
                    <a:gs pos="86000">
                      <a:srgbClr val="FFFFFF"/>
                    </a:gs>
                  </a:gsLst>
                  <a:lin ang="5400000" scaled="0"/>
                </a:gradFill>
              </a:defRPr>
            </a:lvl4pPr>
            <a:lvl5pPr marL="1980149" indent="-343247">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363076"/>
            <a:ext cx="12436476" cy="631450"/>
          </a:xfrm>
          <a:solidFill>
            <a:srgbClr val="FFFF99"/>
          </a:solidFill>
        </p:spPr>
        <p:txBody>
          <a:bodyPr wrap="square" lIns="152394" tIns="76197" rIns="152394" bIns="76197"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731397859"/>
      </p:ext>
    </p:extLst>
  </p:cSld>
  <p:clrMapOvr>
    <a:masterClrMapping/>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29661" y="1942924"/>
            <a:ext cx="11375535" cy="1538178"/>
          </a:xfrm>
        </p:spPr>
        <p:txBody>
          <a:bodyPr/>
          <a:lstStyle>
            <a:lvl1pPr>
              <a:lnSpc>
                <a:spcPct val="90000"/>
              </a:lnSpc>
              <a:defRPr sz="2448"/>
            </a:lvl1pPr>
            <a:lvl2pPr>
              <a:lnSpc>
                <a:spcPct val="90000"/>
              </a:lnSpc>
              <a:defRPr sz="2040"/>
            </a:lvl2pPr>
            <a:lvl3pPr>
              <a:lnSpc>
                <a:spcPct val="90000"/>
              </a:lnSpc>
              <a:defRPr sz="1836"/>
            </a:lvl3pPr>
            <a:lvl4pPr>
              <a:lnSpc>
                <a:spcPct val="90000"/>
              </a:lnSpc>
              <a:defRPr sz="1836"/>
            </a:lvl4pPr>
            <a:lvl5pPr>
              <a:lnSpc>
                <a:spcPct val="90000"/>
              </a:lnSpc>
              <a:defRPr sz="1836"/>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77761827"/>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29660" y="1476622"/>
            <a:ext cx="5597872" cy="173972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07324" y="1476622"/>
            <a:ext cx="5597872" cy="173972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63768344"/>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Architecture</a:t>
            </a:r>
            <a:endParaRPr lang="en-US" dirty="0"/>
          </a:p>
        </p:txBody>
      </p:sp>
    </p:spTree>
    <p:extLst>
      <p:ext uri="{BB962C8B-B14F-4D97-AF65-F5344CB8AC3E}">
        <p14:creationId xmlns:p14="http://schemas.microsoft.com/office/powerpoint/2010/main" val="1560197293"/>
      </p:ext>
    </p:extLst>
  </p:cSld>
  <p:clrMapOvr>
    <a:masterClrMapping/>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274638" y="1211263"/>
            <a:ext cx="11887200" cy="21002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41629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8530" y="3806025"/>
            <a:ext cx="10726460" cy="847278"/>
          </a:xfrm>
        </p:spPr>
        <p:txBody>
          <a:bodyPr anchor="b"/>
          <a:lstStyle>
            <a:lvl1pPr>
              <a:defRPr sz="6117"/>
            </a:lvl1pPr>
          </a:lstStyle>
          <a:p>
            <a:r>
              <a:rPr lang="en-US" smtClean="0"/>
              <a:t>Click to edit Master title style</a:t>
            </a:r>
            <a:endParaRPr lang="en-US"/>
          </a:p>
        </p:txBody>
      </p:sp>
      <p:sp>
        <p:nvSpPr>
          <p:cNvPr id="3" name="Text Placeholder 2"/>
          <p:cNvSpPr>
            <a:spLocks noGrp="1"/>
          </p:cNvSpPr>
          <p:nvPr>
            <p:ph type="body" idx="1"/>
          </p:nvPr>
        </p:nvSpPr>
        <p:spPr>
          <a:xfrm>
            <a:off x="848530" y="4680828"/>
            <a:ext cx="10726460" cy="376554"/>
          </a:xfrm>
        </p:spPr>
        <p:txBody>
          <a:bodyPr/>
          <a:lstStyle>
            <a:lvl1pPr marL="0" indent="0">
              <a:buNone/>
              <a:defRPr sz="2447">
                <a:solidFill>
                  <a:schemeClr val="tx1">
                    <a:tint val="75000"/>
                  </a:schemeClr>
                </a:solidFill>
              </a:defRPr>
            </a:lvl1pPr>
            <a:lvl2pPr marL="466159" indent="0">
              <a:buNone/>
              <a:defRPr sz="2039">
                <a:solidFill>
                  <a:schemeClr val="tx1">
                    <a:tint val="75000"/>
                  </a:schemeClr>
                </a:solidFill>
              </a:defRPr>
            </a:lvl2pPr>
            <a:lvl3pPr marL="932317" indent="0">
              <a:buNone/>
              <a:defRPr sz="1835">
                <a:solidFill>
                  <a:schemeClr val="tx1">
                    <a:tint val="75000"/>
                  </a:schemeClr>
                </a:solidFill>
              </a:defRPr>
            </a:lvl3pPr>
            <a:lvl4pPr marL="1398476" indent="0">
              <a:buNone/>
              <a:defRPr sz="1632">
                <a:solidFill>
                  <a:schemeClr val="tx1">
                    <a:tint val="75000"/>
                  </a:schemeClr>
                </a:solidFill>
              </a:defRPr>
            </a:lvl4pPr>
            <a:lvl5pPr marL="1864633" indent="0">
              <a:buNone/>
              <a:defRPr sz="1632">
                <a:solidFill>
                  <a:schemeClr val="tx1">
                    <a:tint val="75000"/>
                  </a:schemeClr>
                </a:solidFill>
              </a:defRPr>
            </a:lvl5pPr>
            <a:lvl6pPr marL="2330792" indent="0">
              <a:buNone/>
              <a:defRPr sz="1632">
                <a:solidFill>
                  <a:schemeClr val="tx1">
                    <a:tint val="75000"/>
                  </a:schemeClr>
                </a:solidFill>
              </a:defRPr>
            </a:lvl6pPr>
            <a:lvl7pPr marL="2796950" indent="0">
              <a:buNone/>
              <a:defRPr sz="1632">
                <a:solidFill>
                  <a:schemeClr val="tx1">
                    <a:tint val="75000"/>
                  </a:schemeClr>
                </a:solidFill>
              </a:defRPr>
            </a:lvl7pPr>
            <a:lvl8pPr marL="3263109" indent="0">
              <a:buNone/>
              <a:defRPr sz="1632">
                <a:solidFill>
                  <a:schemeClr val="tx1">
                    <a:tint val="75000"/>
                  </a:schemeClr>
                </a:solidFill>
              </a:defRPr>
            </a:lvl8pPr>
            <a:lvl9pPr marL="3729267" indent="0">
              <a:buNone/>
              <a:defRPr sz="163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5008" y="6482890"/>
            <a:ext cx="2798207" cy="372394"/>
          </a:xfrm>
          <a:prstGeom prst="rect">
            <a:avLst/>
          </a:prstGeom>
        </p:spPr>
        <p:txBody>
          <a:bodyPr/>
          <a:lstStyle/>
          <a:p>
            <a:pPr defTabSz="932559"/>
            <a:fld id="{2C6BDDAA-D41C-47FD-91B0-1044676673EC}" type="datetimeFigureOut">
              <a:rPr lang="en-US" smtClean="0">
                <a:solidFill>
                  <a:srgbClr val="292929"/>
                </a:solidFill>
              </a:rPr>
              <a:pPr defTabSz="932559"/>
              <a:t>4/25/2015</a:t>
            </a:fld>
            <a:endParaRPr lang="en-US">
              <a:solidFill>
                <a:srgbClr val="292929"/>
              </a:solidFill>
            </a:endParaRPr>
          </a:p>
        </p:txBody>
      </p:sp>
      <p:sp>
        <p:nvSpPr>
          <p:cNvPr id="5" name="Footer Placeholder 4"/>
          <p:cNvSpPr>
            <a:spLocks noGrp="1"/>
          </p:cNvSpPr>
          <p:nvPr>
            <p:ph type="ftr" sz="quarter" idx="11"/>
          </p:nvPr>
        </p:nvSpPr>
        <p:spPr>
          <a:xfrm>
            <a:off x="4119583" y="6482890"/>
            <a:ext cx="4197310" cy="372394"/>
          </a:xfrm>
          <a:prstGeom prst="rect">
            <a:avLst/>
          </a:prstGeom>
        </p:spPr>
        <p:txBody>
          <a:bodyPr/>
          <a:lstStyle/>
          <a:p>
            <a:pPr defTabSz="932559"/>
            <a:endParaRPr lang="en-US">
              <a:solidFill>
                <a:srgbClr val="292929"/>
              </a:solidFill>
            </a:endParaRPr>
          </a:p>
        </p:txBody>
      </p:sp>
      <p:sp>
        <p:nvSpPr>
          <p:cNvPr id="6" name="Slide Number Placeholder 5"/>
          <p:cNvSpPr>
            <a:spLocks noGrp="1"/>
          </p:cNvSpPr>
          <p:nvPr>
            <p:ph type="sldNum" sz="quarter" idx="12"/>
          </p:nvPr>
        </p:nvSpPr>
        <p:spPr>
          <a:xfrm>
            <a:off x="8783260" y="6482890"/>
            <a:ext cx="2798207" cy="372394"/>
          </a:xfrm>
          <a:prstGeom prst="rect">
            <a:avLst/>
          </a:prstGeom>
        </p:spPr>
        <p:txBody>
          <a:bodyPr/>
          <a:lstStyle/>
          <a:p>
            <a:pPr defTabSz="932559"/>
            <a:fld id="{056BF4E2-125E-4D4D-8D34-06EE8E03EC0D}" type="slidenum">
              <a:rPr lang="en-US" smtClean="0">
                <a:solidFill>
                  <a:srgbClr val="292929"/>
                </a:solidFill>
              </a:rPr>
              <a:pPr defTabSz="932559"/>
              <a:t>‹#›</a:t>
            </a:fld>
            <a:endParaRPr lang="en-US">
              <a:solidFill>
                <a:srgbClr val="292929"/>
              </a:solidFill>
            </a:endParaRPr>
          </a:p>
        </p:txBody>
      </p:sp>
    </p:spTree>
    <p:extLst>
      <p:ext uri="{BB962C8B-B14F-4D97-AF65-F5344CB8AC3E}">
        <p14:creationId xmlns:p14="http://schemas.microsoft.com/office/powerpoint/2010/main" val="964290133"/>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a:xfrm rot="16200000">
            <a:off x="1646488" y="3165298"/>
            <a:ext cx="78483" cy="722221"/>
          </a:xfrm>
          <a:prstGeom prst="rect">
            <a:avLst/>
          </a:prstGeom>
        </p:spPr>
        <p:txBody>
          <a:bodyPr vert="eaVert"/>
          <a:lstStyle>
            <a:lvl1pPr marL="0" indent="0">
              <a:buNone/>
              <a:defRPr sz="510">
                <a:latin typeface="Segoe UI" panose="020B0502040204020203" pitchFamily="34" charset="0"/>
                <a:cs typeface="Segoe UI" panose="020B0502040204020203" pitchFamily="34" charset="0"/>
              </a:defRPr>
            </a:lvl1pPr>
          </a:lstStyle>
          <a:p>
            <a:pPr lvl="0"/>
            <a:r>
              <a:rPr lang="en-US" dirty="0" smtClean="0"/>
              <a:t>0</a:t>
            </a:r>
            <a:endParaRPr lang="en-US" dirty="0"/>
          </a:p>
        </p:txBody>
      </p:sp>
      <p:sp>
        <p:nvSpPr>
          <p:cNvPr id="10" name="TextBox 9"/>
          <p:cNvSpPr txBox="1"/>
          <p:nvPr userDrawn="1"/>
        </p:nvSpPr>
        <p:spPr>
          <a:xfrm>
            <a:off x="2966619" y="1254391"/>
            <a:ext cx="7008472" cy="350330"/>
          </a:xfrm>
          <a:prstGeom prst="rect">
            <a:avLst/>
          </a:prstGeom>
          <a:noFill/>
        </p:spPr>
        <p:txBody>
          <a:bodyPr wrap="square" rtlCol="0">
            <a:spAutoFit/>
          </a:bodyPr>
          <a:lstStyle/>
          <a:p>
            <a:pPr defTabSz="929848"/>
            <a:r>
              <a:rPr lang="en-US" sz="1632" dirty="0" smtClean="0">
                <a:solidFill>
                  <a:prstClr val="black"/>
                </a:solidFill>
                <a:latin typeface="Segoe UI Light" panose="020B0502040204020203" pitchFamily="34" charset="0"/>
                <a:cs typeface="Segoe UI Light" panose="020B0502040204020203" pitchFamily="34" charset="0"/>
              </a:rPr>
              <a:t>You have not purchased anything.</a:t>
            </a:r>
            <a:endParaRPr lang="en-US" sz="1632" dirty="0">
              <a:solidFill>
                <a:prstClr val="black"/>
              </a:solidFill>
              <a:latin typeface="Segoe UI Light" panose="020B0502040204020203" pitchFamily="34" charset="0"/>
              <a:cs typeface="Segoe UI Light" panose="020B0502040204020203" pitchFamily="34" charset="0"/>
            </a:endParaRPr>
          </a:p>
        </p:txBody>
      </p:sp>
      <p:grpSp>
        <p:nvGrpSpPr>
          <p:cNvPr id="11" name="Group 10"/>
          <p:cNvGrpSpPr/>
          <p:nvPr userDrawn="1"/>
        </p:nvGrpSpPr>
        <p:grpSpPr>
          <a:xfrm>
            <a:off x="2966617" y="1846984"/>
            <a:ext cx="2550754" cy="254262"/>
            <a:chOff x="2181224" y="2247900"/>
            <a:chExt cx="1875458" cy="249299"/>
          </a:xfrm>
        </p:grpSpPr>
        <p:sp>
          <p:nvSpPr>
            <p:cNvPr id="12" name="TextBox 11"/>
            <p:cNvSpPr txBox="1"/>
            <p:nvPr/>
          </p:nvSpPr>
          <p:spPr>
            <a:xfrm>
              <a:off x="2181224" y="2247900"/>
              <a:ext cx="1684958" cy="249299"/>
            </a:xfrm>
            <a:prstGeom prst="rect">
              <a:avLst/>
            </a:prstGeom>
            <a:noFill/>
          </p:spPr>
          <p:txBody>
            <a:bodyPr wrap="square" rtlCol="0">
              <a:spAutoFit/>
            </a:bodyPr>
            <a:lstStyle/>
            <a:p>
              <a:pPr defTabSz="929848"/>
              <a:r>
                <a:rPr lang="en-US" sz="1020" dirty="0" smtClean="0">
                  <a:solidFill>
                    <a:prstClr val="black">
                      <a:lumMod val="65000"/>
                      <a:lumOff val="35000"/>
                    </a:prstClr>
                  </a:solidFill>
                  <a:cs typeface="Segoe UI" panose="020B0502040204020203" pitchFamily="34" charset="0"/>
                </a:rPr>
                <a:t>PURCHASE A SERVICE</a:t>
              </a:r>
              <a:endParaRPr lang="en-US" sz="1020" dirty="0">
                <a:solidFill>
                  <a:prstClr val="black">
                    <a:lumMod val="65000"/>
                    <a:lumOff val="35000"/>
                  </a:prstClr>
                </a:solidFill>
                <a:cs typeface="Segoe UI" panose="020B0502040204020203" pitchFamily="34" charset="0"/>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6182" y="2275760"/>
              <a:ext cx="190500" cy="190500"/>
            </a:xfrm>
            <a:prstGeom prst="rect">
              <a:avLst/>
            </a:prstGeom>
          </p:spPr>
        </p:pic>
      </p:grpSp>
    </p:spTree>
    <p:extLst>
      <p:ext uri="{BB962C8B-B14F-4D97-AF65-F5344CB8AC3E}">
        <p14:creationId xmlns:p14="http://schemas.microsoft.com/office/powerpoint/2010/main" val="174095702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638" y="3040063"/>
            <a:ext cx="11887200" cy="914400"/>
          </a:xfrm>
        </p:spPr>
        <p:txBody>
          <a:bodyPr lIns="182880" tIns="146304" rIns="182880" bIns="146304" anchor="ctr">
            <a:noAutofit/>
          </a:bodyPr>
          <a:lstStyle>
            <a:lvl1pPr>
              <a:lnSpc>
                <a:spcPct val="90000"/>
              </a:lnSpc>
              <a:defRPr sz="6600" spc="0" baseline="0">
                <a:gradFill>
                  <a:gsLst>
                    <a:gs pos="0">
                      <a:srgbClr val="404040"/>
                    </a:gs>
                    <a:gs pos="100000">
                      <a:schemeClr val="tx1">
                        <a:lumMod val="75000"/>
                        <a:lumOff val="25000"/>
                      </a:schemeClr>
                    </a:gs>
                  </a:gsLst>
                  <a:lin ang="5400000" scaled="0"/>
                </a:gradFill>
                <a:latin typeface="Segoe UI Light" pitchFamily="34" charset="0"/>
                <a:cs typeface="Segoe UI Light"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74640" y="5783263"/>
            <a:ext cx="7315199" cy="914400"/>
          </a:xfrm>
        </p:spPr>
        <p:txBody>
          <a:bodyPr lIns="182880" tIns="146304" rIns="182880" bIns="146304" anchor="b">
            <a:noAutofit/>
          </a:bodyPr>
          <a:lstStyle>
            <a:lvl1pPr marL="0" indent="0" algn="l">
              <a:lnSpc>
                <a:spcPct val="90000"/>
              </a:lnSpc>
              <a:spcBef>
                <a:spcPts val="0"/>
              </a:spcBef>
              <a:buNone/>
              <a:defRPr sz="2800" b="0" spc="-52" baseline="0">
                <a:gradFill>
                  <a:gsLst>
                    <a:gs pos="0">
                      <a:schemeClr val="tx1">
                        <a:lumMod val="75000"/>
                        <a:lumOff val="25000"/>
                      </a:schemeClr>
                    </a:gs>
                    <a:gs pos="100000">
                      <a:schemeClr val="tx1">
                        <a:lumMod val="75000"/>
                        <a:lumOff val="25000"/>
                      </a:schemeClr>
                    </a:gs>
                  </a:gsLst>
                  <a:lin ang="5400000" scaled="0"/>
                </a:gradFill>
                <a:latin typeface="+mn-lt"/>
                <a:cs typeface="Segoe UI" pitchFamily="34" charset="0"/>
              </a:defRPr>
            </a:lvl1pPr>
            <a:lvl2pPr marL="466207" indent="0" algn="ctr">
              <a:buNone/>
              <a:defRPr>
                <a:solidFill>
                  <a:schemeClr val="tx1">
                    <a:tint val="75000"/>
                  </a:schemeClr>
                </a:solidFill>
              </a:defRPr>
            </a:lvl2pPr>
            <a:lvl3pPr marL="932411" indent="0" algn="ctr">
              <a:buNone/>
              <a:defRPr>
                <a:solidFill>
                  <a:schemeClr val="tx1">
                    <a:tint val="75000"/>
                  </a:schemeClr>
                </a:solidFill>
              </a:defRPr>
            </a:lvl3pPr>
            <a:lvl4pPr marL="1398619" indent="0" algn="ctr">
              <a:buNone/>
              <a:defRPr>
                <a:solidFill>
                  <a:schemeClr val="tx1">
                    <a:tint val="75000"/>
                  </a:schemeClr>
                </a:solidFill>
              </a:defRPr>
            </a:lvl4pPr>
            <a:lvl5pPr marL="1864824" indent="0" algn="ctr">
              <a:buNone/>
              <a:defRPr>
                <a:solidFill>
                  <a:schemeClr val="tx1">
                    <a:tint val="75000"/>
                  </a:schemeClr>
                </a:solidFill>
              </a:defRPr>
            </a:lvl5pPr>
            <a:lvl6pPr marL="2331032" indent="0" algn="ctr">
              <a:buNone/>
              <a:defRPr>
                <a:solidFill>
                  <a:schemeClr val="tx1">
                    <a:tint val="75000"/>
                  </a:schemeClr>
                </a:solidFill>
              </a:defRPr>
            </a:lvl6pPr>
            <a:lvl7pPr marL="2797234" indent="0" algn="ctr">
              <a:buNone/>
              <a:defRPr>
                <a:solidFill>
                  <a:schemeClr val="tx1">
                    <a:tint val="75000"/>
                  </a:schemeClr>
                </a:solidFill>
              </a:defRPr>
            </a:lvl7pPr>
            <a:lvl8pPr marL="3263441" indent="0" algn="ctr">
              <a:buNone/>
              <a:defRPr>
                <a:solidFill>
                  <a:schemeClr val="tx1">
                    <a:tint val="75000"/>
                  </a:schemeClr>
                </a:solidFill>
              </a:defRPr>
            </a:lvl8pPr>
            <a:lvl9pPr marL="3729649" indent="0" algn="ctr">
              <a:buNone/>
              <a:defRPr>
                <a:solidFill>
                  <a:schemeClr val="tx1">
                    <a:tint val="75000"/>
                  </a:schemeClr>
                </a:solidFill>
              </a:defRPr>
            </a:lvl9pPr>
          </a:lstStyle>
          <a:p>
            <a:r>
              <a:rPr lang="en-US" smtClean="0"/>
              <a:t>Click to edit Master subtitle style</a:t>
            </a:r>
            <a:endParaRPr lang="en-US" dirty="0"/>
          </a:p>
        </p:txBody>
      </p:sp>
      <p:sp>
        <p:nvSpPr>
          <p:cNvPr id="7" name="Freeform 6"/>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Tree>
    <p:extLst>
      <p:ext uri="{BB962C8B-B14F-4D97-AF65-F5344CB8AC3E}">
        <p14:creationId xmlns:p14="http://schemas.microsoft.com/office/powerpoint/2010/main" val="1671304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a:xfrm rot="16200000">
            <a:off x="1646488" y="3165298"/>
            <a:ext cx="78483" cy="722221"/>
          </a:xfrm>
          <a:prstGeom prst="rect">
            <a:avLst/>
          </a:prstGeom>
        </p:spPr>
        <p:txBody>
          <a:bodyPr vert="eaVert"/>
          <a:lstStyle>
            <a:lvl1pPr marL="0" indent="0">
              <a:buNone/>
              <a:defRPr sz="510">
                <a:latin typeface="Segoe UI" panose="020B0502040204020203" pitchFamily="34" charset="0"/>
                <a:cs typeface="Segoe UI" panose="020B0502040204020203" pitchFamily="34" charset="0"/>
              </a:defRPr>
            </a:lvl1pPr>
          </a:lstStyle>
          <a:p>
            <a:pPr lvl="0"/>
            <a:r>
              <a:rPr lang="en-US" dirty="0" smtClean="0"/>
              <a:t>1</a:t>
            </a:r>
            <a:endParaRPr lang="en-US" dirty="0"/>
          </a:p>
        </p:txBody>
      </p:sp>
      <p:graphicFrame>
        <p:nvGraphicFramePr>
          <p:cNvPr id="2" name="Table 1"/>
          <p:cNvGraphicFramePr>
            <a:graphicFrameLocks noGrp="1"/>
          </p:cNvGraphicFramePr>
          <p:nvPr userDrawn="1">
            <p:extLst/>
          </p:nvPr>
        </p:nvGraphicFramePr>
        <p:xfrm>
          <a:off x="3086454" y="1322510"/>
          <a:ext cx="8054556" cy="653470"/>
        </p:xfrm>
        <a:graphic>
          <a:graphicData uri="http://schemas.openxmlformats.org/drawingml/2006/table">
            <a:tbl>
              <a:tblPr firstRow="1" bandRow="1">
                <a:tableStyleId>{5C22544A-7EE6-4342-B048-85BDC9FD1C3A}</a:tableStyleId>
              </a:tblPr>
              <a:tblGrid>
                <a:gridCol w="2013639"/>
                <a:gridCol w="2013639"/>
                <a:gridCol w="2013639"/>
                <a:gridCol w="2013639"/>
              </a:tblGrid>
              <a:tr h="275248">
                <a:tc>
                  <a:txBody>
                    <a:bodyPr/>
                    <a:lstStyle/>
                    <a:p>
                      <a:r>
                        <a:rPr lang="en-US" sz="900" b="0" dirty="0" smtClean="0">
                          <a:solidFill>
                            <a:schemeClr val="tx1">
                              <a:lumMod val="65000"/>
                              <a:lumOff val="35000"/>
                            </a:schemeClr>
                          </a:solidFill>
                          <a:latin typeface="Segoe UI" panose="020B0502040204020203" pitchFamily="34" charset="0"/>
                          <a:cs typeface="Segoe UI" panose="020B0502040204020203" pitchFamily="34" charset="0"/>
                        </a:rPr>
                        <a:t>NAME</a:t>
                      </a:r>
                      <a:endParaRPr lang="en-US" sz="900" b="0" dirty="0">
                        <a:solidFill>
                          <a:schemeClr val="tx1">
                            <a:lumMod val="65000"/>
                            <a:lumOff val="35000"/>
                          </a:schemeClr>
                        </a:solidFill>
                        <a:latin typeface="Segoe UI" panose="020B0502040204020203" pitchFamily="34" charset="0"/>
                        <a:cs typeface="Segoe UI" panose="020B0502040204020203" pitchFamily="34" charset="0"/>
                      </a:endParaRPr>
                    </a:p>
                  </a:txBody>
                  <a:tcPr marL="124364" marR="124364" marT="46630" marB="46630">
                    <a:lnL w="12700" cmpd="sng">
                      <a:noFill/>
                    </a:lnL>
                    <a:lnR w="6350" cap="flat" cmpd="sng" algn="ctr">
                      <a:solidFill>
                        <a:schemeClr val="tx1">
                          <a:lumMod val="65000"/>
                          <a:lumOff val="35000"/>
                        </a:schemeClr>
                      </a:solidFill>
                      <a:prstDash val="solid"/>
                      <a:round/>
                      <a:headEnd type="none" w="med" len="med"/>
                      <a:tailEnd type="none" w="med" len="med"/>
                    </a:lnR>
                    <a:lnT w="12700" cmpd="sng">
                      <a:noFill/>
                    </a:lnT>
                    <a:lnB w="381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b="0" dirty="0" smtClean="0">
                          <a:solidFill>
                            <a:schemeClr val="tx1">
                              <a:lumMod val="65000"/>
                              <a:lumOff val="35000"/>
                            </a:schemeClr>
                          </a:solidFill>
                          <a:latin typeface="Segoe UI" panose="020B0502040204020203" pitchFamily="34" charset="0"/>
                          <a:cs typeface="Segoe UI" panose="020B0502040204020203" pitchFamily="34" charset="0"/>
                        </a:rPr>
                        <a:t>STATUS</a:t>
                      </a:r>
                      <a:endParaRPr lang="en-US" sz="900" b="0" dirty="0">
                        <a:solidFill>
                          <a:schemeClr val="tx1">
                            <a:lumMod val="65000"/>
                            <a:lumOff val="35000"/>
                          </a:schemeClr>
                        </a:solidFill>
                        <a:latin typeface="Segoe UI" panose="020B0502040204020203" pitchFamily="34" charset="0"/>
                        <a:cs typeface="Segoe UI" panose="020B0502040204020203" pitchFamily="34" charset="0"/>
                      </a:endParaRPr>
                    </a:p>
                  </a:txBody>
                  <a:tcPr marL="124364" marR="124364" marT="46630" marB="4663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12700" cmpd="sng">
                      <a:noFill/>
                    </a:lnT>
                    <a:lnB w="381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b="0" dirty="0" smtClean="0">
                          <a:solidFill>
                            <a:schemeClr val="tx1">
                              <a:lumMod val="65000"/>
                              <a:lumOff val="35000"/>
                            </a:schemeClr>
                          </a:solidFill>
                          <a:latin typeface="Segoe UI" panose="020B0502040204020203" pitchFamily="34" charset="0"/>
                          <a:cs typeface="Segoe UI" panose="020B0502040204020203" pitchFamily="34" charset="0"/>
                        </a:rPr>
                        <a:t>SUBSCRIPTION</a:t>
                      </a:r>
                      <a:endParaRPr lang="en-US" sz="900" b="0" dirty="0">
                        <a:solidFill>
                          <a:schemeClr val="tx1">
                            <a:lumMod val="65000"/>
                            <a:lumOff val="35000"/>
                          </a:schemeClr>
                        </a:solidFill>
                        <a:latin typeface="Segoe UI" panose="020B0502040204020203" pitchFamily="34" charset="0"/>
                        <a:cs typeface="Segoe UI" panose="020B0502040204020203" pitchFamily="34" charset="0"/>
                      </a:endParaRPr>
                    </a:p>
                  </a:txBody>
                  <a:tcPr marL="124364" marR="124364" marT="46630" marB="4663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12700" cmpd="sng">
                      <a:noFill/>
                    </a:lnT>
                    <a:lnB w="381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b="0" dirty="0" smtClean="0">
                          <a:solidFill>
                            <a:schemeClr val="tx1">
                              <a:lumMod val="65000"/>
                              <a:lumOff val="35000"/>
                            </a:schemeClr>
                          </a:solidFill>
                          <a:latin typeface="Segoe UI" panose="020B0502040204020203" pitchFamily="34" charset="0"/>
                          <a:cs typeface="Segoe UI" panose="020B0502040204020203" pitchFamily="34" charset="0"/>
                        </a:rPr>
                        <a:t>LOCATION</a:t>
                      </a:r>
                      <a:endParaRPr lang="en-US" sz="900" b="0" dirty="0">
                        <a:solidFill>
                          <a:schemeClr val="tx1">
                            <a:lumMod val="65000"/>
                            <a:lumOff val="35000"/>
                          </a:schemeClr>
                        </a:solidFill>
                        <a:latin typeface="Segoe UI" panose="020B0502040204020203" pitchFamily="34" charset="0"/>
                        <a:cs typeface="Segoe UI" panose="020B0502040204020203" pitchFamily="34" charset="0"/>
                      </a:endParaRPr>
                    </a:p>
                  </a:txBody>
                  <a:tcPr marL="124364" marR="124364" marT="46630" marB="46630">
                    <a:lnL w="6350" cap="flat" cmpd="sng" algn="ctr">
                      <a:solidFill>
                        <a:schemeClr val="tx1">
                          <a:lumMod val="65000"/>
                          <a:lumOff val="35000"/>
                        </a:schemeClr>
                      </a:solidFill>
                      <a:prstDash val="solid"/>
                      <a:round/>
                      <a:headEnd type="none" w="med" len="med"/>
                      <a:tailEnd type="none" w="med" len="med"/>
                    </a:lnL>
                    <a:lnR w="12700" cmpd="sng">
                      <a:noFill/>
                    </a:lnR>
                    <a:lnT w="12700" cmpd="sng">
                      <a:noFill/>
                    </a:lnT>
                    <a:lnB w="381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r>
              <a:tr h="378222">
                <a:tc>
                  <a:txBody>
                    <a:bodyPr/>
                    <a:lstStyle/>
                    <a:p>
                      <a:r>
                        <a:rPr lang="en-US" sz="900" dirty="0" err="1" smtClean="0">
                          <a:latin typeface="Segoe UI" panose="020B0502040204020203" pitchFamily="34" charset="0"/>
                          <a:cs typeface="Segoe UI" panose="020B0502040204020203" pitchFamily="34" charset="0"/>
                        </a:rPr>
                        <a:t>MongoDB</a:t>
                      </a:r>
                      <a:endParaRPr lang="en-US" sz="900" dirty="0">
                        <a:latin typeface="Segoe UI" panose="020B0502040204020203" pitchFamily="34" charset="0"/>
                        <a:cs typeface="Segoe UI" panose="020B0502040204020203" pitchFamily="34" charset="0"/>
                      </a:endParaRPr>
                    </a:p>
                  </a:txBody>
                  <a:tcPr marL="124364" marR="124364" marT="46630" marB="46630">
                    <a:lnL w="12700" cmpd="sng">
                      <a:noFill/>
                    </a:lnL>
                    <a:lnR w="12700" cmpd="sng">
                      <a:noFill/>
                    </a:lnR>
                    <a:lnT w="38100" cap="flat" cmpd="sng" algn="ctr">
                      <a:solidFill>
                        <a:schemeClr val="tx1">
                          <a:lumMod val="65000"/>
                          <a:lumOff val="3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900" dirty="0">
                        <a:latin typeface="Segoe UI" panose="020B0502040204020203" pitchFamily="34" charset="0"/>
                        <a:cs typeface="Segoe UI" panose="020B0502040204020203" pitchFamily="34" charset="0"/>
                      </a:endParaRPr>
                    </a:p>
                  </a:txBody>
                  <a:tcPr marL="124364" marR="124364" marT="46630" marB="46630">
                    <a:lnL w="12700" cmpd="sng">
                      <a:noFill/>
                    </a:lnL>
                    <a:lnR w="12700" cmpd="sng">
                      <a:noFill/>
                    </a:lnR>
                    <a:lnT w="38100" cap="flat" cmpd="sng" algn="ctr">
                      <a:solidFill>
                        <a:schemeClr val="tx1">
                          <a:lumMod val="65000"/>
                          <a:lumOff val="3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900" dirty="0" smtClean="0">
                          <a:latin typeface="Segoe UI" panose="020B0502040204020203" pitchFamily="34" charset="0"/>
                          <a:cs typeface="Segoe UI" panose="020B0502040204020203" pitchFamily="34" charset="0"/>
                        </a:rPr>
                        <a:t>Windows Azure MSDN</a:t>
                      </a:r>
                      <a:endParaRPr lang="en-US" sz="900" dirty="0">
                        <a:latin typeface="Segoe UI" panose="020B0502040204020203" pitchFamily="34" charset="0"/>
                        <a:cs typeface="Segoe UI" panose="020B0502040204020203" pitchFamily="34" charset="0"/>
                      </a:endParaRPr>
                    </a:p>
                  </a:txBody>
                  <a:tcPr marL="124364" marR="124364" marT="46630" marB="46630">
                    <a:lnL w="12700" cmpd="sng">
                      <a:noFill/>
                    </a:lnL>
                    <a:lnR w="12700" cmpd="sng">
                      <a:noFill/>
                    </a:lnR>
                    <a:lnT w="38100" cap="flat" cmpd="sng" algn="ctr">
                      <a:solidFill>
                        <a:schemeClr val="tx1">
                          <a:lumMod val="65000"/>
                          <a:lumOff val="3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900" dirty="0" smtClean="0">
                          <a:latin typeface="Segoe UI" panose="020B0502040204020203" pitchFamily="34" charset="0"/>
                          <a:cs typeface="Segoe UI" panose="020B0502040204020203" pitchFamily="34" charset="0"/>
                        </a:rPr>
                        <a:t>Out</a:t>
                      </a:r>
                      <a:r>
                        <a:rPr lang="en-US" sz="900" baseline="0" dirty="0" smtClean="0">
                          <a:latin typeface="Segoe UI" panose="020B0502040204020203" pitchFamily="34" charset="0"/>
                          <a:cs typeface="Segoe UI" panose="020B0502040204020203" pitchFamily="34" charset="0"/>
                        </a:rPr>
                        <a:t>side Windows Azure</a:t>
                      </a:r>
                      <a:endParaRPr lang="en-US" sz="900" dirty="0">
                        <a:latin typeface="Segoe UI" panose="020B0502040204020203" pitchFamily="34" charset="0"/>
                        <a:cs typeface="Segoe UI" panose="020B0502040204020203" pitchFamily="34" charset="0"/>
                      </a:endParaRPr>
                    </a:p>
                  </a:txBody>
                  <a:tcPr marL="124364" marR="124364" marT="46630" marB="46630">
                    <a:lnL w="12700" cmpd="sng">
                      <a:noFill/>
                    </a:lnL>
                    <a:lnR w="12700" cmpd="sng">
                      <a:noFill/>
                    </a:lnR>
                    <a:lnT w="38100" cap="flat" cmpd="sng" algn="ctr">
                      <a:solidFill>
                        <a:schemeClr val="tx1">
                          <a:lumMod val="65000"/>
                          <a:lumOff val="3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845793219"/>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9659" y="2891071"/>
            <a:ext cx="11382339" cy="1035882"/>
          </a:xfrm>
        </p:spPr>
        <p:txBody>
          <a:bodyPr anchor="b" anchorCtr="0">
            <a:spAutoFit/>
          </a:bodyPr>
          <a:lstStyle>
            <a:lvl1pPr>
              <a:lnSpc>
                <a:spcPct val="100000"/>
              </a:lnSpc>
              <a:defRPr sz="6731"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29661" y="4383236"/>
            <a:ext cx="5565153" cy="1287005"/>
          </a:xfrm>
        </p:spPr>
        <p:txBody>
          <a:bodyPr/>
          <a:lstStyle>
            <a:lvl1pPr marL="0" indent="0">
              <a:lnSpc>
                <a:spcPct val="100000"/>
              </a:lnSpc>
              <a:spcBef>
                <a:spcPts val="612"/>
              </a:spcBef>
              <a:buFont typeface="Arial" pitchFamily="34" charset="0"/>
              <a:buNone/>
              <a:defRPr sz="2448">
                <a:solidFill>
                  <a:schemeClr val="bg1">
                    <a:alpha val="98000"/>
                  </a:schemeClr>
                </a:solidFill>
                <a:latin typeface="+mj-lt"/>
              </a:defRPr>
            </a:lvl1pPr>
            <a:lvl2pPr marL="469536" indent="0">
              <a:buFont typeface="Arial" pitchFamily="34" charset="0"/>
              <a:buNone/>
              <a:defRPr/>
            </a:lvl2pPr>
            <a:lvl3pPr marL="872691" indent="0">
              <a:buFont typeface="Arial" pitchFamily="34" charset="0"/>
              <a:buNone/>
              <a:defRPr/>
            </a:lvl3pPr>
            <a:lvl4pPr marL="1283940" indent="0">
              <a:buFont typeface="Arial" pitchFamily="34" charset="0"/>
              <a:buNone/>
              <a:defRPr/>
            </a:lvl4pPr>
            <a:lvl5pPr marL="1636902" indent="0">
              <a:buFont typeface="Arial" pitchFamily="34" charset="0"/>
              <a:buNone/>
              <a:defRPr/>
            </a:lvl5pPr>
          </a:lstStyle>
          <a:p>
            <a:pPr lvl="0"/>
            <a:r>
              <a:rPr lang="en-US" dirty="0" smtClean="0"/>
              <a:t>Name </a:t>
            </a:r>
          </a:p>
          <a:p>
            <a:pPr lvl="0"/>
            <a:r>
              <a:rPr lang="en-US" dirty="0" smtClean="0"/>
              <a:t>Title</a:t>
            </a:r>
          </a:p>
          <a:p>
            <a:pPr lvl="0"/>
            <a:r>
              <a:rPr lang="en-US" dirty="0" smtClean="0"/>
              <a:t>Microsoft Corporation</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144" y="1"/>
            <a:ext cx="3621652" cy="868492"/>
          </a:xfrm>
          <a:prstGeom prst="rect">
            <a:avLst/>
          </a:prstGeom>
        </p:spPr>
      </p:pic>
      <p:pic>
        <p:nvPicPr>
          <p:cNvPr id="8" name="Picture 308" descr="Quick Start"/>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017244" y="0"/>
            <a:ext cx="2147794" cy="177777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834920" y="6070711"/>
            <a:ext cx="2512441" cy="923814"/>
          </a:xfrm>
          <a:prstGeom prst="rect">
            <a:avLst/>
          </a:prstGeom>
        </p:spPr>
      </p:pic>
    </p:spTree>
    <p:extLst>
      <p:ext uri="{BB962C8B-B14F-4D97-AF65-F5344CB8AC3E}">
        <p14:creationId xmlns:p14="http://schemas.microsoft.com/office/powerpoint/2010/main" val="2729918285"/>
      </p:ext>
    </p:extLst>
  </p:cSld>
  <p:clrMapOvr>
    <a:masterClrMapping/>
  </p:clrMapOvr>
  <p:transition>
    <p:fade/>
  </p:transition>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27067" y="2866350"/>
            <a:ext cx="11382339" cy="1267779"/>
          </a:xfrm>
        </p:spPr>
        <p:txBody>
          <a:bodyPr anchor="b"/>
          <a:lstStyle>
            <a:lvl1pPr marL="0" indent="0">
              <a:lnSpc>
                <a:spcPct val="100000"/>
              </a:lnSpc>
              <a:buNone/>
              <a:defRPr lang="en-US" sz="8975" i="0" kern="1200" spc="-102" baseline="0" dirty="0" smtClean="0">
                <a:solidFill>
                  <a:schemeClr val="bg1">
                    <a:alpha val="99000"/>
                  </a:schemeClr>
                </a:solidFill>
                <a:latin typeface="Segoe UI Light" pitchFamily="34" charset="0"/>
                <a:ea typeface="+mn-ea"/>
                <a:cs typeface="+mn-cs"/>
              </a:defRPr>
            </a:lvl1pPr>
          </a:lstStyle>
          <a:p>
            <a:pPr marL="0" lvl="0" indent="0" algn="l" defTabSz="932559"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23181" y="4383236"/>
            <a:ext cx="7666298" cy="461111"/>
          </a:xfrm>
        </p:spPr>
        <p:txBody>
          <a:bodyPr/>
          <a:lstStyle>
            <a:lvl1pPr marL="0" indent="0">
              <a:lnSpc>
                <a:spcPct val="100000"/>
              </a:lnSpc>
              <a:buNone/>
              <a:defRPr lang="en-US" sz="3264" kern="1200" spc="-102" baseline="0" dirty="0">
                <a:solidFill>
                  <a:schemeClr val="bg1">
                    <a:alpha val="99000"/>
                  </a:schemeClr>
                </a:solidFill>
                <a:latin typeface="+mj-lt"/>
                <a:ea typeface="+mn-ea"/>
                <a:cs typeface="+mn-cs"/>
              </a:defRPr>
            </a:lvl1pPr>
          </a:lstStyle>
          <a:p>
            <a:pPr marL="0" lvl="0" indent="0" algn="l" defTabSz="932559"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144" y="1"/>
            <a:ext cx="3621652" cy="868492"/>
          </a:xfrm>
          <a:prstGeom prst="rect">
            <a:avLst/>
          </a:prstGeom>
        </p:spPr>
      </p:pic>
    </p:spTree>
    <p:extLst>
      <p:ext uri="{BB962C8B-B14F-4D97-AF65-F5344CB8AC3E}">
        <p14:creationId xmlns:p14="http://schemas.microsoft.com/office/powerpoint/2010/main" val="3809661844"/>
      </p:ext>
    </p:extLst>
  </p:cSld>
  <p:clrMapOvr>
    <a:masterClrMapping/>
  </p:clrMapOvr>
  <p:transition>
    <p:fade/>
  </p:transition>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7067" y="1958467"/>
            <a:ext cx="11382339" cy="2762352"/>
          </a:xfrm>
        </p:spPr>
        <p:txBody>
          <a:bodyPr anchor="ctr" anchorCtr="0">
            <a:spAutoFit/>
            <a:scene3d>
              <a:camera prst="orthographicFront"/>
              <a:lightRig rig="flat" dir="t"/>
            </a:scene3d>
            <a:sp3d>
              <a:contourClr>
                <a:schemeClr val="bg2"/>
              </a:contourClr>
            </a:sp3d>
          </a:bodyPr>
          <a:lstStyle>
            <a:lvl1pPr marL="0" indent="0" algn="l">
              <a:buFont typeface="Arial" pitchFamily="34" charset="0"/>
              <a:buNone/>
              <a:defRPr kumimoji="0" lang="en-US" sz="8975" b="0" i="0" u="none" strike="noStrike" kern="1200" cap="none" spc="-122"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spTree>
    <p:extLst>
      <p:ext uri="{BB962C8B-B14F-4D97-AF65-F5344CB8AC3E}">
        <p14:creationId xmlns:p14="http://schemas.microsoft.com/office/powerpoint/2010/main" val="1220357941"/>
      </p:ext>
    </p:extLst>
  </p:cSld>
  <p:clrMapOvr>
    <a:masterClrMapping/>
  </p:clrMapOvr>
  <p:transition>
    <p:fade/>
  </p:transition>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23309" y="1476622"/>
            <a:ext cx="11581886" cy="543018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24" tIns="46613" rIns="93224" bIns="46613" numCol="1" spcCol="0" rtlCol="0" anchor="ctr" anchorCtr="0" compatLnSpc="1">
            <a:prstTxWarp prst="textNoShape">
              <a:avLst/>
            </a:prstTxWarp>
          </a:bodyPr>
          <a:lstStyle/>
          <a:p>
            <a:pPr algn="ctr" defTabSz="93197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32559" rtl="0" eaLnBrk="1" latinLnBrk="0" hangingPunct="1">
              <a:lnSpc>
                <a:spcPct val="90000"/>
              </a:lnSpc>
              <a:spcBef>
                <a:spcPct val="0"/>
              </a:spcBef>
              <a:buNone/>
              <a:defRPr lang="en-US" sz="5507" b="0" kern="1200" cap="none" spc="-102"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544384" y="3476084"/>
            <a:ext cx="7086425" cy="1285828"/>
          </a:xfrm>
        </p:spPr>
        <p:txBody>
          <a:bodyPr lIns="182880" tIns="182880" anchor="ctr" anchorCtr="0"/>
          <a:lstStyle>
            <a:lvl1pPr marL="586111" indent="-582873">
              <a:spcAft>
                <a:spcPts val="1224"/>
              </a:spcAft>
              <a:buNone/>
              <a:defRPr lang="en-US" sz="4488" kern="1200" spc="-102" baseline="0" dirty="0" smtClean="0">
                <a:gradFill>
                  <a:gsLst>
                    <a:gs pos="0">
                      <a:srgbClr val="595959"/>
                    </a:gs>
                    <a:gs pos="86000">
                      <a:srgbClr val="595959"/>
                    </a:gs>
                  </a:gsLst>
                  <a:lin ang="5400000" scaled="0"/>
                </a:gradFill>
                <a:latin typeface="Segoe UI Light" pitchFamily="34" charset="0"/>
                <a:ea typeface="+mn-ea"/>
                <a:cs typeface="+mn-cs"/>
              </a:defRPr>
            </a:lvl1pPr>
            <a:lvl2pPr marL="352962" indent="-349724">
              <a:buFont typeface="Arial" pitchFamily="34" charset="0"/>
              <a:buNone/>
              <a:defRPr lang="en-US" sz="2448" kern="1200" spc="-51" baseline="0" dirty="0">
                <a:gradFill>
                  <a:gsLst>
                    <a:gs pos="0">
                      <a:srgbClr val="595959"/>
                    </a:gs>
                    <a:gs pos="86000">
                      <a:srgbClr val="595959"/>
                    </a:gs>
                  </a:gsLst>
                  <a:lin ang="5400000" scaled="0"/>
                </a:gradFill>
                <a:latin typeface="+mn-lt"/>
                <a:ea typeface="+mn-ea"/>
                <a:cs typeface="+mn-cs"/>
              </a:defRPr>
            </a:lvl2pPr>
          </a:lstStyle>
          <a:p>
            <a:pPr marL="3238" lvl="0" indent="0" algn="l" defTabSz="932559" rtl="0" eaLnBrk="1" latinLnBrk="0" hangingPunct="1">
              <a:lnSpc>
                <a:spcPct val="90000"/>
              </a:lnSpc>
              <a:spcBef>
                <a:spcPts val="0"/>
              </a:spcBef>
              <a:spcAft>
                <a:spcPts val="918"/>
              </a:spcAft>
              <a:buSzPct val="80000"/>
            </a:pPr>
            <a:r>
              <a:rPr lang="en-US" smtClean="0"/>
              <a:t>Click to edit Master text styles</a:t>
            </a:r>
          </a:p>
          <a:p>
            <a:pPr marL="3238" lvl="1" indent="0" algn="l" defTabSz="932559" rtl="0" eaLnBrk="1" latinLnBrk="0" hangingPunct="1">
              <a:lnSpc>
                <a:spcPct val="90000"/>
              </a:lnSpc>
              <a:spcBef>
                <a:spcPts val="0"/>
              </a:spcBef>
              <a:spcAft>
                <a:spcPts val="918"/>
              </a:spcAft>
              <a:buSzPct val="80000"/>
            </a:pPr>
            <a:r>
              <a:rPr lang="en-US" smtClean="0"/>
              <a:t>Second level</a:t>
            </a:r>
          </a:p>
        </p:txBody>
      </p:sp>
      <p:pic>
        <p:nvPicPr>
          <p:cNvPr id="6" name="Picture 5"/>
          <p:cNvPicPr>
            <a:picLocks noChangeAspect="1"/>
          </p:cNvPicPr>
          <p:nvPr userDrawn="1"/>
        </p:nvPicPr>
        <p:blipFill>
          <a:blip r:embed="rId2">
            <a:duotone>
              <a:prstClr val="black"/>
              <a:srgbClr val="1E84C6">
                <a:tint val="45000"/>
                <a:satMod val="400000"/>
              </a:srgbClr>
            </a:duotone>
            <a:extLst>
              <a:ext uri="{28A0092B-C50C-407E-A947-70E740481C1C}">
                <a14:useLocalDpi xmlns:a14="http://schemas.microsoft.com/office/drawing/2010/main" val="0"/>
              </a:ext>
            </a:extLst>
          </a:blip>
          <a:stretch>
            <a:fillRect/>
          </a:stretch>
        </p:blipFill>
        <p:spPr>
          <a:xfrm>
            <a:off x="769573" y="2759448"/>
            <a:ext cx="2092261" cy="2363590"/>
          </a:xfrm>
          <a:prstGeom prst="rect">
            <a:avLst/>
          </a:prstGeom>
        </p:spPr>
      </p:pic>
    </p:spTree>
    <p:extLst>
      <p:ext uri="{BB962C8B-B14F-4D97-AF65-F5344CB8AC3E}">
        <p14:creationId xmlns:p14="http://schemas.microsoft.com/office/powerpoint/2010/main" val="1707840708"/>
      </p:ext>
    </p:extLst>
  </p:cSld>
  <p:clrMapOvr>
    <a:masterClrMapping/>
  </p:clrMapOvr>
  <p:transition>
    <p:fade/>
  </p:transition>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defRPr sz="5507"/>
            </a:lvl1pPr>
          </a:lstStyle>
          <a:p>
            <a:r>
              <a:rPr lang="en-US" smtClean="0"/>
              <a:t>Click to edit Master title style</a:t>
            </a:r>
            <a:endParaRPr lang="en-US" dirty="0"/>
          </a:p>
        </p:txBody>
      </p:sp>
      <p:sp>
        <p:nvSpPr>
          <p:cNvPr id="4" name="Content Placeholder 3"/>
          <p:cNvSpPr>
            <a:spLocks noGrp="1"/>
          </p:cNvSpPr>
          <p:nvPr>
            <p:ph sz="quarter" idx="10"/>
          </p:nvPr>
        </p:nvSpPr>
        <p:spPr>
          <a:xfrm>
            <a:off x="529660" y="1492813"/>
            <a:ext cx="11382339" cy="2100255"/>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35133983"/>
      </p:ext>
    </p:extLst>
  </p:cSld>
  <p:clrMapOvr>
    <a:masterClrMapping/>
  </p:clrMapOvr>
  <p:transition>
    <p:fade/>
  </p:transition>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lgn="l" defTabSz="932559" rtl="0" eaLnBrk="1" latinLnBrk="0" hangingPunct="1">
              <a:lnSpc>
                <a:spcPct val="90000"/>
              </a:lnSpc>
              <a:spcBef>
                <a:spcPct val="0"/>
              </a:spcBef>
              <a:buNone/>
              <a:defRPr lang="en-US" sz="5507" b="0" kern="1200" cap="none" spc="-102"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529660" y="1492813"/>
            <a:ext cx="11382339" cy="2100255"/>
          </a:xfrm>
        </p:spPr>
        <p:txBody>
          <a:bodyPr>
            <a:spAutoFit/>
          </a:bodyPr>
          <a:lstStyle>
            <a:lvl1pPr marL="0" indent="0">
              <a:buFontTx/>
              <a:buNone/>
              <a:defRPr/>
            </a:lvl1pPr>
            <a:lvl2pPr marL="469536" indent="0">
              <a:buFontTx/>
              <a:buNone/>
              <a:defRPr/>
            </a:lvl2pPr>
            <a:lvl3pPr marL="932597" indent="0">
              <a:buFontTx/>
              <a:buNone/>
              <a:defRPr/>
            </a:lvl3pPr>
            <a:lvl4pPr marL="1397276" indent="0">
              <a:buFontTx/>
              <a:buNone/>
              <a:defRPr/>
            </a:lvl4pPr>
            <a:lvl5pPr marL="1873289"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5264876"/>
      </p:ext>
    </p:extLst>
  </p:cSld>
  <p:clrMapOvr>
    <a:masterClrMapping/>
  </p:clrMapOvr>
  <p:transition>
    <p:fade/>
  </p:transition>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defRPr sz="5507"/>
            </a:lvl1pPr>
          </a:lstStyle>
          <a:p>
            <a:r>
              <a:rPr lang="en-US" smtClean="0"/>
              <a:t>Click to edit Master title style</a:t>
            </a:r>
            <a:endParaRPr lang="en-US" dirty="0"/>
          </a:p>
        </p:txBody>
      </p:sp>
    </p:spTree>
    <p:extLst>
      <p:ext uri="{BB962C8B-B14F-4D97-AF65-F5344CB8AC3E}">
        <p14:creationId xmlns:p14="http://schemas.microsoft.com/office/powerpoint/2010/main" val="3522758709"/>
      </p:ext>
    </p:extLst>
  </p:cSld>
  <p:clrMapOvr>
    <a:masterClrMapping/>
  </p:clrMapOvr>
  <p:transition>
    <p:fade/>
  </p:transition>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5539978"/>
      </p:ext>
    </p:extLst>
  </p:cSld>
  <p:clrMapOvr>
    <a:masterClrMapping/>
  </p:clrMapOvr>
  <p:transition>
    <p:fade/>
  </p:transition>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27508" y="1476622"/>
            <a:ext cx="4290730" cy="1553823"/>
          </a:xfrm>
        </p:spPr>
        <p:txBody>
          <a:bodyPr anchor="ctr" anchorCtr="0">
            <a:noAutofit/>
          </a:bodyPr>
          <a:lstStyle>
            <a:lvl1pPr>
              <a:lnSpc>
                <a:spcPct val="90000"/>
              </a:lnSpc>
              <a:defRPr sz="4896"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927507" y="5742560"/>
            <a:ext cx="4290731" cy="470856"/>
          </a:xfrm>
        </p:spPr>
        <p:txBody>
          <a:bodyPr>
            <a:noAutofit/>
          </a:bodyPr>
          <a:lstStyle>
            <a:lvl1pPr marL="0" indent="0" algn="l" defTabSz="932559" rtl="0" eaLnBrk="1" latinLnBrk="0" hangingPunct="1">
              <a:lnSpc>
                <a:spcPct val="90000"/>
              </a:lnSpc>
              <a:spcBef>
                <a:spcPts val="0"/>
              </a:spcBef>
              <a:buSzPct val="80000"/>
              <a:buFont typeface="Arial" pitchFamily="34" charset="0"/>
              <a:buNone/>
              <a:defRPr lang="en-US" sz="2448" kern="1200" dirty="0">
                <a:solidFill>
                  <a:schemeClr val="bg1">
                    <a:alpha val="99000"/>
                  </a:schemeClr>
                </a:soli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927508" y="4243345"/>
            <a:ext cx="9052808" cy="1299911"/>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31" b="0" i="0" u="none" strike="noStrike" kern="1200" cap="none" spc="-655"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870104" y="2178570"/>
            <a:ext cx="3570223" cy="2156143"/>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32559"/>
              <a:endParaRPr lang="en-US" sz="1836" dirty="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32559"/>
              <a:endParaRPr lang="en-US" sz="1836" dirty="0">
                <a:solidFill>
                  <a:srgbClr val="292929"/>
                </a:solidFill>
              </a:endParaRPr>
            </a:p>
          </p:txBody>
        </p:sp>
      </p:gr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287" y="123880"/>
            <a:ext cx="2611840" cy="626333"/>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81039" y="6104627"/>
            <a:ext cx="2420202" cy="889898"/>
          </a:xfrm>
          <a:prstGeom prst="rect">
            <a:avLst/>
          </a:prstGeom>
        </p:spPr>
      </p:pic>
    </p:spTree>
    <p:extLst>
      <p:ext uri="{BB962C8B-B14F-4D97-AF65-F5344CB8AC3E}">
        <p14:creationId xmlns:p14="http://schemas.microsoft.com/office/powerpoint/2010/main" val="67000771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830014309"/>
      </p:ext>
    </p:extLst>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27508" y="1476622"/>
            <a:ext cx="4290730" cy="1553823"/>
          </a:xfrm>
        </p:spPr>
        <p:txBody>
          <a:bodyPr anchor="ctr" anchorCtr="0">
            <a:noAutofit/>
          </a:bodyPr>
          <a:lstStyle>
            <a:lvl1pPr>
              <a:lnSpc>
                <a:spcPct val="90000"/>
              </a:lnSpc>
              <a:defRPr sz="4896"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927507" y="5742560"/>
            <a:ext cx="4290731" cy="470856"/>
          </a:xfrm>
        </p:spPr>
        <p:txBody>
          <a:bodyPr>
            <a:noAutofit/>
          </a:bodyPr>
          <a:lstStyle>
            <a:lvl1pPr marL="0" indent="0" algn="l" defTabSz="932559" rtl="0" eaLnBrk="1" latinLnBrk="0" hangingPunct="1">
              <a:lnSpc>
                <a:spcPct val="90000"/>
              </a:lnSpc>
              <a:spcBef>
                <a:spcPts val="0"/>
              </a:spcBef>
              <a:buSzPct val="80000"/>
              <a:buFont typeface="Arial" pitchFamily="34" charset="0"/>
              <a:buNone/>
              <a:defRPr lang="en-US" sz="2448" kern="1200" dirty="0">
                <a:solidFill>
                  <a:schemeClr val="bg1">
                    <a:alpha val="99000"/>
                  </a:schemeClr>
                </a:soli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927508" y="4243345"/>
            <a:ext cx="9052808" cy="1299911"/>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31" b="0" i="0" u="none" strike="noStrike" kern="1200" cap="none" spc="-655"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460427" y="2048070"/>
            <a:ext cx="2315180" cy="221280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59"/>
            <a:endParaRPr lang="en-US" sz="1836" dirty="0">
              <a:solidFill>
                <a:srgbClr val="292929"/>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287" y="123880"/>
            <a:ext cx="2611840" cy="626333"/>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81039" y="6104627"/>
            <a:ext cx="2420202" cy="889898"/>
          </a:xfrm>
          <a:prstGeom prst="rect">
            <a:avLst/>
          </a:prstGeom>
        </p:spPr>
      </p:pic>
    </p:spTree>
    <p:extLst>
      <p:ext uri="{BB962C8B-B14F-4D97-AF65-F5344CB8AC3E}">
        <p14:creationId xmlns:p14="http://schemas.microsoft.com/office/powerpoint/2010/main" val="3740611812"/>
      </p:ext>
    </p:extLst>
  </p:cSld>
  <p:clrMapOvr>
    <a:masterClrMapping/>
  </p:clrMapOvr>
  <p:transition>
    <p:fade/>
  </p:transition>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27508" y="1476622"/>
            <a:ext cx="4290730" cy="1553823"/>
          </a:xfrm>
        </p:spPr>
        <p:txBody>
          <a:bodyPr anchor="ctr" anchorCtr="0">
            <a:noAutofit/>
          </a:bodyPr>
          <a:lstStyle>
            <a:lvl1pPr>
              <a:lnSpc>
                <a:spcPct val="90000"/>
              </a:lnSpc>
              <a:defRPr sz="4896"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927507" y="5742560"/>
            <a:ext cx="4290731" cy="470856"/>
          </a:xfrm>
        </p:spPr>
        <p:txBody>
          <a:bodyPr>
            <a:noAutofit/>
          </a:bodyPr>
          <a:lstStyle>
            <a:lvl1pPr marL="0" indent="0" algn="l" defTabSz="932559" rtl="0" eaLnBrk="1" latinLnBrk="0" hangingPunct="1">
              <a:lnSpc>
                <a:spcPct val="90000"/>
              </a:lnSpc>
              <a:spcBef>
                <a:spcPts val="0"/>
              </a:spcBef>
              <a:buSzPct val="80000"/>
              <a:buFont typeface="Arial" pitchFamily="34" charset="0"/>
              <a:buNone/>
              <a:defRPr lang="en-US" sz="2448" kern="1200" dirty="0">
                <a:solidFill>
                  <a:schemeClr val="bg1">
                    <a:alpha val="99000"/>
                  </a:schemeClr>
                </a:soli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927508" y="4243345"/>
            <a:ext cx="9052808" cy="1299911"/>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31" b="0" i="0" u="none" strike="noStrike" kern="1200" cap="none" spc="-655"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8065175" y="2287582"/>
            <a:ext cx="3241462" cy="1973135"/>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32559"/>
              <a:endParaRPr lang="en-US" sz="1632" dirty="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32559"/>
              <a:endParaRPr lang="en-US" sz="1632" dirty="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32559"/>
              <a:endParaRPr lang="en-US" sz="1632" dirty="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32559"/>
              <a:endParaRPr lang="en-US" sz="1632" dirty="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32559"/>
              <a:endParaRPr lang="en-US" sz="1632" dirty="0">
                <a:solidFill>
                  <a:srgbClr val="292929"/>
                </a:solidFill>
              </a:endParaRPr>
            </a:p>
          </p:txBody>
        </p:sp>
      </p:gr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287" y="123880"/>
            <a:ext cx="2611840" cy="626333"/>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81039" y="6104627"/>
            <a:ext cx="2420202" cy="889898"/>
          </a:xfrm>
          <a:prstGeom prst="rect">
            <a:avLst/>
          </a:prstGeom>
        </p:spPr>
      </p:pic>
    </p:spTree>
    <p:extLst>
      <p:ext uri="{BB962C8B-B14F-4D97-AF65-F5344CB8AC3E}">
        <p14:creationId xmlns:p14="http://schemas.microsoft.com/office/powerpoint/2010/main" val="1748853515"/>
      </p:ext>
    </p:extLst>
  </p:cSld>
  <p:clrMapOvr>
    <a:masterClrMapping/>
  </p:clrMapOvr>
  <p:transition>
    <p:fade/>
  </p:transition>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27508" y="1476622"/>
            <a:ext cx="4290730" cy="1553823"/>
          </a:xfrm>
        </p:spPr>
        <p:txBody>
          <a:bodyPr anchor="ctr" anchorCtr="0">
            <a:noAutofit/>
          </a:bodyPr>
          <a:lstStyle>
            <a:lvl1pPr>
              <a:lnSpc>
                <a:spcPct val="90000"/>
              </a:lnSpc>
              <a:defRPr sz="4896"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927507" y="5742560"/>
            <a:ext cx="4290731" cy="470856"/>
          </a:xfrm>
        </p:spPr>
        <p:txBody>
          <a:bodyPr>
            <a:noAutofit/>
          </a:bodyPr>
          <a:lstStyle>
            <a:lvl1pPr marL="0" indent="0" algn="l" defTabSz="932559" rtl="0" eaLnBrk="1" latinLnBrk="0" hangingPunct="1">
              <a:lnSpc>
                <a:spcPct val="90000"/>
              </a:lnSpc>
              <a:spcBef>
                <a:spcPts val="0"/>
              </a:spcBef>
              <a:buSzPct val="80000"/>
              <a:buFont typeface="Arial" pitchFamily="34" charset="0"/>
              <a:buNone/>
              <a:defRPr lang="en-US" sz="2448" kern="1200" dirty="0">
                <a:solidFill>
                  <a:schemeClr val="bg1">
                    <a:alpha val="99000"/>
                  </a:schemeClr>
                </a:soli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927508" y="4243345"/>
            <a:ext cx="9052808" cy="1299911"/>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31" b="0" i="0" u="none" strike="noStrike" kern="1200" cap="none" spc="-655"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8084599" y="1971077"/>
            <a:ext cx="3074556" cy="236031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3943" tIns="41972" rIns="83943" bIns="41972" numCol="1" anchor="t" anchorCtr="0" compatLnSpc="1">
            <a:prstTxWarp prst="textNoShape">
              <a:avLst/>
            </a:prstTxWarp>
          </a:bodyPr>
          <a:lstStyle/>
          <a:p>
            <a:pPr defTabSz="932559"/>
            <a:endParaRPr lang="en-US" sz="1632" dirty="0">
              <a:solidFill>
                <a:srgbClr val="292929"/>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287" y="123880"/>
            <a:ext cx="2611840" cy="626333"/>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81039" y="6104627"/>
            <a:ext cx="2420202" cy="889898"/>
          </a:xfrm>
          <a:prstGeom prst="rect">
            <a:avLst/>
          </a:prstGeom>
        </p:spPr>
      </p:pic>
    </p:spTree>
    <p:extLst>
      <p:ext uri="{BB962C8B-B14F-4D97-AF65-F5344CB8AC3E}">
        <p14:creationId xmlns:p14="http://schemas.microsoft.com/office/powerpoint/2010/main" val="199516683"/>
      </p:ext>
    </p:extLst>
  </p:cSld>
  <p:clrMapOvr>
    <a:masterClrMapping/>
  </p:clrMapOvr>
  <p:transition>
    <p:fade/>
  </p:transition>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27508" y="1476622"/>
            <a:ext cx="4290730" cy="1553823"/>
          </a:xfrm>
        </p:spPr>
        <p:txBody>
          <a:bodyPr anchor="ctr" anchorCtr="0">
            <a:noAutofit/>
          </a:bodyPr>
          <a:lstStyle>
            <a:lvl1pPr>
              <a:lnSpc>
                <a:spcPct val="90000"/>
              </a:lnSpc>
              <a:defRPr sz="4896"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927507" y="5742560"/>
            <a:ext cx="4290731" cy="470856"/>
          </a:xfrm>
        </p:spPr>
        <p:txBody>
          <a:bodyPr>
            <a:noAutofit/>
          </a:bodyPr>
          <a:lstStyle>
            <a:lvl1pPr marL="0" indent="0" algn="l" defTabSz="932559" rtl="0" eaLnBrk="1" latinLnBrk="0" hangingPunct="1">
              <a:lnSpc>
                <a:spcPct val="90000"/>
              </a:lnSpc>
              <a:spcBef>
                <a:spcPts val="0"/>
              </a:spcBef>
              <a:buSzPct val="80000"/>
              <a:buFont typeface="Arial" pitchFamily="34" charset="0"/>
              <a:buNone/>
              <a:defRPr lang="en-US" sz="2448" kern="1200" dirty="0">
                <a:solidFill>
                  <a:schemeClr val="bg1">
                    <a:alpha val="99000"/>
                  </a:schemeClr>
                </a:soli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927508" y="4243345"/>
            <a:ext cx="9052808" cy="1299911"/>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31" b="0" i="0" u="none" strike="noStrike" kern="1200" cap="none" spc="-655"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9063236" y="1942924"/>
            <a:ext cx="1303554" cy="3309975"/>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59"/>
              <a:endParaRPr lang="en-US" sz="1836" dirty="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59"/>
              <a:endParaRPr lang="en-US" sz="1836" dirty="0">
                <a:solidFill>
                  <a:srgbClr val="292929"/>
                </a:solidFill>
              </a:endParaRPr>
            </a:p>
          </p:txBody>
        </p:sp>
      </p:gr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287" y="123880"/>
            <a:ext cx="2611840" cy="626333"/>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81039" y="6104627"/>
            <a:ext cx="2420202" cy="889898"/>
          </a:xfrm>
          <a:prstGeom prst="rect">
            <a:avLst/>
          </a:prstGeom>
        </p:spPr>
      </p:pic>
    </p:spTree>
    <p:extLst>
      <p:ext uri="{BB962C8B-B14F-4D97-AF65-F5344CB8AC3E}">
        <p14:creationId xmlns:p14="http://schemas.microsoft.com/office/powerpoint/2010/main" val="3540489414"/>
      </p:ext>
    </p:extLst>
  </p:cSld>
  <p:clrMapOvr>
    <a:masterClrMapping/>
  </p:clrMapOvr>
  <p:transition>
    <p:fade/>
  </p:transition>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18187" y="6204681"/>
            <a:ext cx="11400103" cy="430425"/>
          </a:xfrm>
          <a:prstGeom prst="rect">
            <a:avLst/>
          </a:prstGeom>
          <a:noFill/>
          <a:ln w="12700">
            <a:noFill/>
            <a:miter lim="800000"/>
            <a:headEnd type="none" w="sm" len="sm"/>
            <a:tailEnd type="none" w="sm" len="sm"/>
          </a:ln>
          <a:effectLst/>
        </p:spPr>
        <p:txBody>
          <a:bodyPr vert="horz" wrap="square" lIns="93245" tIns="46623" rIns="93245" bIns="46623" numCol="1" anchor="t" anchorCtr="0" compatLnSpc="1">
            <a:prstTxWarp prst="textNoShape">
              <a:avLst/>
            </a:prstTxWarp>
            <a:spAutoFit/>
          </a:bodyPr>
          <a:lstStyle/>
          <a:p>
            <a:pPr algn="ctr" defTabSz="932290" eaLnBrk="0" hangingPunct="0"/>
            <a:r>
              <a:rPr lang="en-US" sz="714" dirty="0">
                <a:solidFill>
                  <a:srgbClr val="FFFFFF">
                    <a:alpha val="99000"/>
                  </a:srgbClr>
                </a:solidFill>
                <a:cs typeface="Arial" charset="0"/>
              </a:rPr>
              <a:t>© </a:t>
            </a:r>
            <a:r>
              <a:rPr lang="en-US" sz="714" dirty="0" smtClean="0">
                <a:solidFill>
                  <a:srgbClr val="FFFFFF">
                    <a:alpha val="99000"/>
                  </a:srgbClr>
                </a:solidFill>
                <a:cs typeface="Arial" charset="0"/>
              </a:rPr>
              <a:t>2012 Microsoft </a:t>
            </a:r>
            <a:r>
              <a:rPr lang="en-US" sz="714"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32290" eaLnBrk="0" hangingPunct="0"/>
            <a:r>
              <a:rPr lang="en-US" sz="714" dirty="0">
                <a:solidFill>
                  <a:srgbClr val="FFFFFF">
                    <a:alpha val="99000"/>
                  </a:srgbClr>
                </a:solidFill>
                <a:cs typeface="Arial" charset="0"/>
              </a:rPr>
              <a:t>The information herein is for informational purposes only and represents the current view of Microsoft Corporation as of the date of this presentation</a:t>
            </a:r>
            <a:r>
              <a:rPr lang="en-US" sz="714" dirty="0" smtClean="0">
                <a:solidFill>
                  <a:srgbClr val="FFFFFF">
                    <a:alpha val="99000"/>
                  </a:srgbClr>
                </a:solidFill>
                <a:cs typeface="Arial" charset="0"/>
              </a:rPr>
              <a:t>. Because </a:t>
            </a:r>
            <a:r>
              <a:rPr lang="en-US" sz="714" dirty="0">
                <a:solidFill>
                  <a:srgbClr val="FFFFFF">
                    <a:alpha val="99000"/>
                  </a:srgbClr>
                </a:solidFill>
                <a:cs typeface="Arial" charset="0"/>
              </a:rPr>
              <a:t>Microsoft must respond to changing market conditions, it should not be interpreted to be a commitment on the part of Microsoft, and Microsoft cannot guarantee the accuracy of any information provided after the date of this presentation</a:t>
            </a:r>
            <a:r>
              <a:rPr lang="en-US" sz="714" dirty="0" smtClean="0">
                <a:solidFill>
                  <a:srgbClr val="FFFFFF">
                    <a:alpha val="99000"/>
                  </a:srgbClr>
                </a:solidFill>
                <a:cs typeface="Arial" charset="0"/>
              </a:rPr>
              <a:t>. MICROSOFT </a:t>
            </a:r>
            <a:r>
              <a:rPr lang="en-US" sz="714" dirty="0">
                <a:solidFill>
                  <a:srgbClr val="FFFFFF">
                    <a:alpha val="99000"/>
                  </a:srgbClr>
                </a:solidFill>
                <a:cs typeface="Arial" charset="0"/>
              </a:rPr>
              <a:t>MAKES NO WARRANTIES, EXPRESS, IMPLIED OR STATUTORY, AS TO THE INFORMATION IN THIS PRESENTATION.</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93185" y="2204283"/>
            <a:ext cx="5243796" cy="1928121"/>
          </a:xfrm>
          <a:prstGeom prst="rect">
            <a:avLst/>
          </a:prstGeom>
        </p:spPr>
      </p:pic>
    </p:spTree>
    <p:extLst>
      <p:ext uri="{BB962C8B-B14F-4D97-AF65-F5344CB8AC3E}">
        <p14:creationId xmlns:p14="http://schemas.microsoft.com/office/powerpoint/2010/main" val="1143504154"/>
      </p:ext>
    </p:extLst>
  </p:cSld>
  <p:clrMapOvr>
    <a:masterClrMapping/>
  </p:clrMapOvr>
  <p:transition>
    <p:fade/>
  </p:transition>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29660" y="1476621"/>
            <a:ext cx="11375536" cy="2100255"/>
          </a:xfrm>
        </p:spPr>
        <p:txBody>
          <a:bodyPr/>
          <a:lstStyle>
            <a:lvl1pPr marL="469536" indent="-469536">
              <a:buClr>
                <a:srgbClr val="FFFFFF"/>
              </a:buClr>
              <a:buSzPct val="70000"/>
              <a:buFontTx/>
              <a:buBlip>
                <a:blip r:embed="rId2"/>
              </a:buBlip>
              <a:defRPr>
                <a:gradFill>
                  <a:gsLst>
                    <a:gs pos="0">
                      <a:srgbClr val="FFFFFF"/>
                    </a:gs>
                    <a:gs pos="86000">
                      <a:srgbClr val="FFFFFF"/>
                    </a:gs>
                  </a:gsLst>
                  <a:lin ang="5400000" scaled="0"/>
                </a:gradFill>
              </a:defRPr>
            </a:lvl1pPr>
            <a:lvl2pPr marL="872691" indent="-403154">
              <a:buClr>
                <a:srgbClr val="FFFFFF"/>
              </a:buClr>
              <a:buSzPct val="70000"/>
              <a:buFontTx/>
              <a:buBlip>
                <a:blip r:embed="rId2"/>
              </a:buBlip>
              <a:defRPr>
                <a:gradFill>
                  <a:gsLst>
                    <a:gs pos="0">
                      <a:srgbClr val="FFFFFF"/>
                    </a:gs>
                    <a:gs pos="86000">
                      <a:srgbClr val="FFFFFF"/>
                    </a:gs>
                  </a:gsLst>
                  <a:lin ang="5400000" scaled="0"/>
                </a:gradFill>
              </a:defRPr>
            </a:lvl2pPr>
            <a:lvl3pPr marL="1283940" indent="-411249">
              <a:buClr>
                <a:srgbClr val="FFFFFF"/>
              </a:buClr>
              <a:buSzPct val="70000"/>
              <a:buFontTx/>
              <a:buBlip>
                <a:blip r:embed="rId2"/>
              </a:buBlip>
              <a:defRPr>
                <a:gradFill>
                  <a:gsLst>
                    <a:gs pos="0">
                      <a:srgbClr val="FFFFFF"/>
                    </a:gs>
                    <a:gs pos="86000">
                      <a:srgbClr val="FFFFFF"/>
                    </a:gs>
                  </a:gsLst>
                  <a:lin ang="5400000" scaled="0"/>
                </a:gradFill>
              </a:defRPr>
            </a:lvl3pPr>
            <a:lvl4pPr marL="1636902" indent="-352962">
              <a:buClr>
                <a:srgbClr val="FFFFFF"/>
              </a:buClr>
              <a:buSzPct val="70000"/>
              <a:buFontTx/>
              <a:buBlip>
                <a:blip r:embed="rId2"/>
              </a:buBlip>
              <a:defRPr>
                <a:gradFill>
                  <a:gsLst>
                    <a:gs pos="0">
                      <a:srgbClr val="FFFFFF"/>
                    </a:gs>
                    <a:gs pos="86000">
                      <a:srgbClr val="FFFFFF"/>
                    </a:gs>
                  </a:gsLst>
                  <a:lin ang="5400000" scaled="0"/>
                </a:gradFill>
              </a:defRPr>
            </a:lvl4pPr>
            <a:lvl5pPr marL="1980149" indent="-343247">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8812" y="6269446"/>
            <a:ext cx="2611840" cy="626333"/>
          </a:xfrm>
          <a:prstGeom prst="rect">
            <a:avLst/>
          </a:prstGeom>
        </p:spPr>
      </p:pic>
    </p:spTree>
    <p:extLst>
      <p:ext uri="{BB962C8B-B14F-4D97-AF65-F5344CB8AC3E}">
        <p14:creationId xmlns:p14="http://schemas.microsoft.com/office/powerpoint/2010/main" val="1644969676"/>
      </p:ext>
    </p:extLst>
  </p:cSld>
  <p:clrMapOvr>
    <a:masterClrMapping/>
  </p:clrMapOvr>
  <p:transition>
    <p:fade/>
  </p:transition>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29660" y="1476621"/>
            <a:ext cx="11375536" cy="2100255"/>
          </a:xfrm>
        </p:spPr>
        <p:txBody>
          <a:bodyPr/>
          <a:lstStyle>
            <a:lvl1pPr marL="469536" indent="-469536">
              <a:buClr>
                <a:srgbClr val="FFFFFF"/>
              </a:buClr>
              <a:buSzPct val="70000"/>
              <a:buFontTx/>
              <a:buBlip>
                <a:blip r:embed="rId2"/>
              </a:buBlip>
              <a:defRPr>
                <a:gradFill>
                  <a:gsLst>
                    <a:gs pos="0">
                      <a:srgbClr val="FFFFFF"/>
                    </a:gs>
                    <a:gs pos="86000">
                      <a:srgbClr val="FFFFFF"/>
                    </a:gs>
                  </a:gsLst>
                  <a:lin ang="5400000" scaled="0"/>
                </a:gradFill>
              </a:defRPr>
            </a:lvl1pPr>
            <a:lvl2pPr marL="872691" indent="-403154">
              <a:buClr>
                <a:srgbClr val="FFFFFF"/>
              </a:buClr>
              <a:buSzPct val="70000"/>
              <a:buFontTx/>
              <a:buBlip>
                <a:blip r:embed="rId2"/>
              </a:buBlip>
              <a:defRPr>
                <a:gradFill>
                  <a:gsLst>
                    <a:gs pos="0">
                      <a:srgbClr val="FFFFFF"/>
                    </a:gs>
                    <a:gs pos="86000">
                      <a:srgbClr val="FFFFFF"/>
                    </a:gs>
                  </a:gsLst>
                  <a:lin ang="5400000" scaled="0"/>
                </a:gradFill>
              </a:defRPr>
            </a:lvl2pPr>
            <a:lvl3pPr marL="1283940" indent="-411249">
              <a:buClr>
                <a:srgbClr val="FFFFFF"/>
              </a:buClr>
              <a:buSzPct val="70000"/>
              <a:buFontTx/>
              <a:buBlip>
                <a:blip r:embed="rId2"/>
              </a:buBlip>
              <a:defRPr>
                <a:gradFill>
                  <a:gsLst>
                    <a:gs pos="0">
                      <a:srgbClr val="FFFFFF"/>
                    </a:gs>
                    <a:gs pos="86000">
                      <a:srgbClr val="FFFFFF"/>
                    </a:gs>
                  </a:gsLst>
                  <a:lin ang="5400000" scaled="0"/>
                </a:gradFill>
              </a:defRPr>
            </a:lvl3pPr>
            <a:lvl4pPr marL="1636902" indent="-352962">
              <a:buClr>
                <a:srgbClr val="FFFFFF"/>
              </a:buClr>
              <a:buSzPct val="70000"/>
              <a:buFontTx/>
              <a:buBlip>
                <a:blip r:embed="rId2"/>
              </a:buBlip>
              <a:defRPr>
                <a:gradFill>
                  <a:gsLst>
                    <a:gs pos="0">
                      <a:srgbClr val="FFFFFF"/>
                    </a:gs>
                    <a:gs pos="86000">
                      <a:srgbClr val="FFFFFF"/>
                    </a:gs>
                  </a:gsLst>
                  <a:lin ang="5400000" scaled="0"/>
                </a:gradFill>
              </a:defRPr>
            </a:lvl4pPr>
            <a:lvl5pPr marL="1980149" indent="-343247">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363076"/>
            <a:ext cx="12436476" cy="631450"/>
          </a:xfrm>
          <a:solidFill>
            <a:srgbClr val="FFFF99"/>
          </a:solidFill>
        </p:spPr>
        <p:txBody>
          <a:bodyPr wrap="square" lIns="152394" tIns="76197" rIns="152394" bIns="76197"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839115153"/>
      </p:ext>
    </p:extLst>
  </p:cSld>
  <p:clrMapOvr>
    <a:masterClrMapping/>
  </p:clrMapOvr>
  <p:transition>
    <p:fade/>
  </p:transition>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29661" y="1942924"/>
            <a:ext cx="11375535" cy="1538178"/>
          </a:xfrm>
        </p:spPr>
        <p:txBody>
          <a:bodyPr/>
          <a:lstStyle>
            <a:lvl1pPr>
              <a:lnSpc>
                <a:spcPct val="90000"/>
              </a:lnSpc>
              <a:defRPr sz="2448"/>
            </a:lvl1pPr>
            <a:lvl2pPr>
              <a:lnSpc>
                <a:spcPct val="90000"/>
              </a:lnSpc>
              <a:defRPr sz="2040"/>
            </a:lvl2pPr>
            <a:lvl3pPr>
              <a:lnSpc>
                <a:spcPct val="90000"/>
              </a:lnSpc>
              <a:defRPr sz="1836"/>
            </a:lvl3pPr>
            <a:lvl4pPr>
              <a:lnSpc>
                <a:spcPct val="90000"/>
              </a:lnSpc>
              <a:defRPr sz="1836"/>
            </a:lvl4pPr>
            <a:lvl5pPr>
              <a:lnSpc>
                <a:spcPct val="90000"/>
              </a:lnSpc>
              <a:defRPr sz="1836"/>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6794191"/>
      </p:ext>
    </p:extLst>
  </p:cSld>
  <p:clrMapOvr>
    <a:masterClrMapping/>
  </p:clrMapOvr>
  <p:transition>
    <p:fade/>
  </p:transition>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defRPr sz="5507"/>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29660" y="1476621"/>
            <a:ext cx="11375536" cy="1057212"/>
          </a:xfrm>
        </p:spPr>
        <p:txBody>
          <a:bodyPr/>
          <a:lstStyle>
            <a:lvl1pPr marL="3238" indent="0">
              <a:spcBef>
                <a:spcPts val="0"/>
              </a:spcBef>
              <a:spcAft>
                <a:spcPts val="918"/>
              </a:spcAft>
              <a:buSzPct val="80000"/>
              <a:buFont typeface="Arial" pitchFamily="34" charset="0"/>
              <a:buNone/>
              <a:defRPr sz="4080" spc="-102" baseline="0">
                <a:gradFill>
                  <a:gsLst>
                    <a:gs pos="0">
                      <a:srgbClr val="595959"/>
                    </a:gs>
                    <a:gs pos="86000">
                      <a:srgbClr val="595959"/>
                    </a:gs>
                  </a:gsLst>
                  <a:lin ang="5400000" scaled="0"/>
                </a:gradFill>
                <a:latin typeface="Segoe UI Light" pitchFamily="34" charset="0"/>
              </a:defRPr>
            </a:lvl1pPr>
            <a:lvl2pPr marL="3238" indent="0">
              <a:spcBef>
                <a:spcPts val="0"/>
              </a:spcBef>
              <a:buSzPct val="80000"/>
              <a:buFont typeface="Arial" pitchFamily="34" charset="0"/>
              <a:buNone/>
              <a:defRPr sz="2040" spc="-51" baseline="0">
                <a:gradFill>
                  <a:gsLst>
                    <a:gs pos="0">
                      <a:srgbClr val="595959"/>
                    </a:gs>
                    <a:gs pos="86000">
                      <a:srgbClr val="595959"/>
                    </a:gs>
                  </a:gsLst>
                  <a:lin ang="5400000" scaled="0"/>
                </a:gradFill>
              </a:defRPr>
            </a:lvl2pPr>
            <a:lvl3pPr marL="1283940" indent="-41124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36902" indent="-35296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80149" indent="-34324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019027379"/>
      </p:ext>
    </p:extLst>
  </p:cSld>
  <p:clrMapOvr>
    <a:masterClrMapping/>
  </p:clrMapOvr>
  <p:transition>
    <p:fade/>
  </p:transition>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29660" y="1476622"/>
            <a:ext cx="5597872" cy="173972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07324" y="1476622"/>
            <a:ext cx="5597872" cy="173972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4863724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150227"/>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339567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Architecture</a:t>
            </a:r>
            <a:endParaRPr lang="en-US" dirty="0"/>
          </a:p>
        </p:txBody>
      </p:sp>
    </p:spTree>
    <p:extLst>
      <p:ext uri="{BB962C8B-B14F-4D97-AF65-F5344CB8AC3E}">
        <p14:creationId xmlns:p14="http://schemas.microsoft.com/office/powerpoint/2010/main" val="1784516668"/>
      </p:ext>
    </p:extLst>
  </p:cSld>
  <p:clrMapOvr>
    <a:masterClrMapping/>
  </p:clrMapOvr>
  <p:transition>
    <p:fade/>
  </p:transition>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274638" y="1211263"/>
            <a:ext cx="11887200" cy="21002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4659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8530" y="3806025"/>
            <a:ext cx="10726460" cy="847278"/>
          </a:xfrm>
        </p:spPr>
        <p:txBody>
          <a:bodyPr anchor="b"/>
          <a:lstStyle>
            <a:lvl1pPr>
              <a:defRPr sz="6117"/>
            </a:lvl1pPr>
          </a:lstStyle>
          <a:p>
            <a:r>
              <a:rPr lang="en-US" smtClean="0"/>
              <a:t>Click to edit Master title style</a:t>
            </a:r>
            <a:endParaRPr lang="en-US"/>
          </a:p>
        </p:txBody>
      </p:sp>
      <p:sp>
        <p:nvSpPr>
          <p:cNvPr id="3" name="Text Placeholder 2"/>
          <p:cNvSpPr>
            <a:spLocks noGrp="1"/>
          </p:cNvSpPr>
          <p:nvPr>
            <p:ph type="body" idx="1"/>
          </p:nvPr>
        </p:nvSpPr>
        <p:spPr>
          <a:xfrm>
            <a:off x="848530" y="4680828"/>
            <a:ext cx="10726460" cy="376554"/>
          </a:xfrm>
        </p:spPr>
        <p:txBody>
          <a:bodyPr/>
          <a:lstStyle>
            <a:lvl1pPr marL="0" indent="0">
              <a:buNone/>
              <a:defRPr sz="2447">
                <a:solidFill>
                  <a:schemeClr val="tx1">
                    <a:tint val="75000"/>
                  </a:schemeClr>
                </a:solidFill>
              </a:defRPr>
            </a:lvl1pPr>
            <a:lvl2pPr marL="466159" indent="0">
              <a:buNone/>
              <a:defRPr sz="2039">
                <a:solidFill>
                  <a:schemeClr val="tx1">
                    <a:tint val="75000"/>
                  </a:schemeClr>
                </a:solidFill>
              </a:defRPr>
            </a:lvl2pPr>
            <a:lvl3pPr marL="932317" indent="0">
              <a:buNone/>
              <a:defRPr sz="1835">
                <a:solidFill>
                  <a:schemeClr val="tx1">
                    <a:tint val="75000"/>
                  </a:schemeClr>
                </a:solidFill>
              </a:defRPr>
            </a:lvl3pPr>
            <a:lvl4pPr marL="1398476" indent="0">
              <a:buNone/>
              <a:defRPr sz="1632">
                <a:solidFill>
                  <a:schemeClr val="tx1">
                    <a:tint val="75000"/>
                  </a:schemeClr>
                </a:solidFill>
              </a:defRPr>
            </a:lvl4pPr>
            <a:lvl5pPr marL="1864633" indent="0">
              <a:buNone/>
              <a:defRPr sz="1632">
                <a:solidFill>
                  <a:schemeClr val="tx1">
                    <a:tint val="75000"/>
                  </a:schemeClr>
                </a:solidFill>
              </a:defRPr>
            </a:lvl5pPr>
            <a:lvl6pPr marL="2330792" indent="0">
              <a:buNone/>
              <a:defRPr sz="1632">
                <a:solidFill>
                  <a:schemeClr val="tx1">
                    <a:tint val="75000"/>
                  </a:schemeClr>
                </a:solidFill>
              </a:defRPr>
            </a:lvl6pPr>
            <a:lvl7pPr marL="2796950" indent="0">
              <a:buNone/>
              <a:defRPr sz="1632">
                <a:solidFill>
                  <a:schemeClr val="tx1">
                    <a:tint val="75000"/>
                  </a:schemeClr>
                </a:solidFill>
              </a:defRPr>
            </a:lvl7pPr>
            <a:lvl8pPr marL="3263109" indent="0">
              <a:buNone/>
              <a:defRPr sz="1632">
                <a:solidFill>
                  <a:schemeClr val="tx1">
                    <a:tint val="75000"/>
                  </a:schemeClr>
                </a:solidFill>
              </a:defRPr>
            </a:lvl8pPr>
            <a:lvl9pPr marL="3729267" indent="0">
              <a:buNone/>
              <a:defRPr sz="163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5008" y="6482890"/>
            <a:ext cx="2798207" cy="372394"/>
          </a:xfrm>
          <a:prstGeom prst="rect">
            <a:avLst/>
          </a:prstGeom>
        </p:spPr>
        <p:txBody>
          <a:bodyPr/>
          <a:lstStyle/>
          <a:p>
            <a:pPr defTabSz="932559"/>
            <a:fld id="{2C6BDDAA-D41C-47FD-91B0-1044676673EC}" type="datetimeFigureOut">
              <a:rPr lang="en-US" smtClean="0">
                <a:solidFill>
                  <a:srgbClr val="292929"/>
                </a:solidFill>
              </a:rPr>
              <a:pPr defTabSz="932559"/>
              <a:t>4/25/2015</a:t>
            </a:fld>
            <a:endParaRPr lang="en-US">
              <a:solidFill>
                <a:srgbClr val="292929"/>
              </a:solidFill>
            </a:endParaRPr>
          </a:p>
        </p:txBody>
      </p:sp>
      <p:sp>
        <p:nvSpPr>
          <p:cNvPr id="5" name="Footer Placeholder 4"/>
          <p:cNvSpPr>
            <a:spLocks noGrp="1"/>
          </p:cNvSpPr>
          <p:nvPr>
            <p:ph type="ftr" sz="quarter" idx="11"/>
          </p:nvPr>
        </p:nvSpPr>
        <p:spPr>
          <a:xfrm>
            <a:off x="4119583" y="6482890"/>
            <a:ext cx="4197310" cy="372394"/>
          </a:xfrm>
          <a:prstGeom prst="rect">
            <a:avLst/>
          </a:prstGeom>
        </p:spPr>
        <p:txBody>
          <a:bodyPr/>
          <a:lstStyle/>
          <a:p>
            <a:pPr defTabSz="932559"/>
            <a:endParaRPr lang="en-US">
              <a:solidFill>
                <a:srgbClr val="292929"/>
              </a:solidFill>
            </a:endParaRPr>
          </a:p>
        </p:txBody>
      </p:sp>
      <p:sp>
        <p:nvSpPr>
          <p:cNvPr id="6" name="Slide Number Placeholder 5"/>
          <p:cNvSpPr>
            <a:spLocks noGrp="1"/>
          </p:cNvSpPr>
          <p:nvPr>
            <p:ph type="sldNum" sz="quarter" idx="12"/>
          </p:nvPr>
        </p:nvSpPr>
        <p:spPr>
          <a:xfrm>
            <a:off x="8783260" y="6482890"/>
            <a:ext cx="2798207" cy="372394"/>
          </a:xfrm>
          <a:prstGeom prst="rect">
            <a:avLst/>
          </a:prstGeom>
        </p:spPr>
        <p:txBody>
          <a:bodyPr/>
          <a:lstStyle/>
          <a:p>
            <a:pPr defTabSz="932559"/>
            <a:fld id="{056BF4E2-125E-4D4D-8D34-06EE8E03EC0D}" type="slidenum">
              <a:rPr lang="en-US" smtClean="0">
                <a:solidFill>
                  <a:srgbClr val="292929"/>
                </a:solidFill>
              </a:rPr>
              <a:pPr defTabSz="932559"/>
              <a:t>‹#›</a:t>
            </a:fld>
            <a:endParaRPr lang="en-US">
              <a:solidFill>
                <a:srgbClr val="292929"/>
              </a:solidFill>
            </a:endParaRPr>
          </a:p>
        </p:txBody>
      </p:sp>
    </p:spTree>
    <p:extLst>
      <p:ext uri="{BB962C8B-B14F-4D97-AF65-F5344CB8AC3E}">
        <p14:creationId xmlns:p14="http://schemas.microsoft.com/office/powerpoint/2010/main" val="2861030018"/>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a:xfrm rot="16200000">
            <a:off x="1646488" y="3165298"/>
            <a:ext cx="78483" cy="722221"/>
          </a:xfrm>
          <a:prstGeom prst="rect">
            <a:avLst/>
          </a:prstGeom>
        </p:spPr>
        <p:txBody>
          <a:bodyPr vert="eaVert"/>
          <a:lstStyle>
            <a:lvl1pPr marL="0" indent="0">
              <a:buNone/>
              <a:defRPr sz="510">
                <a:latin typeface="Segoe UI" panose="020B0502040204020203" pitchFamily="34" charset="0"/>
                <a:cs typeface="Segoe UI" panose="020B0502040204020203" pitchFamily="34" charset="0"/>
              </a:defRPr>
            </a:lvl1pPr>
          </a:lstStyle>
          <a:p>
            <a:pPr lvl="0"/>
            <a:r>
              <a:rPr lang="en-US" dirty="0" smtClean="0"/>
              <a:t>0</a:t>
            </a:r>
            <a:endParaRPr lang="en-US" dirty="0"/>
          </a:p>
        </p:txBody>
      </p:sp>
      <p:sp>
        <p:nvSpPr>
          <p:cNvPr id="10" name="TextBox 9"/>
          <p:cNvSpPr txBox="1"/>
          <p:nvPr userDrawn="1"/>
        </p:nvSpPr>
        <p:spPr>
          <a:xfrm>
            <a:off x="2966619" y="1254391"/>
            <a:ext cx="7008472" cy="350330"/>
          </a:xfrm>
          <a:prstGeom prst="rect">
            <a:avLst/>
          </a:prstGeom>
          <a:noFill/>
        </p:spPr>
        <p:txBody>
          <a:bodyPr wrap="square" rtlCol="0">
            <a:spAutoFit/>
          </a:bodyPr>
          <a:lstStyle/>
          <a:p>
            <a:pPr defTabSz="929848"/>
            <a:r>
              <a:rPr lang="en-US" sz="1632" dirty="0" smtClean="0">
                <a:solidFill>
                  <a:prstClr val="black"/>
                </a:solidFill>
                <a:latin typeface="Segoe UI Light" panose="020B0502040204020203" pitchFamily="34" charset="0"/>
                <a:cs typeface="Segoe UI Light" panose="020B0502040204020203" pitchFamily="34" charset="0"/>
              </a:rPr>
              <a:t>You have not purchased anything.</a:t>
            </a:r>
            <a:endParaRPr lang="en-US" sz="1632" dirty="0">
              <a:solidFill>
                <a:prstClr val="black"/>
              </a:solidFill>
              <a:latin typeface="Segoe UI Light" panose="020B0502040204020203" pitchFamily="34" charset="0"/>
              <a:cs typeface="Segoe UI Light" panose="020B0502040204020203" pitchFamily="34" charset="0"/>
            </a:endParaRPr>
          </a:p>
        </p:txBody>
      </p:sp>
      <p:grpSp>
        <p:nvGrpSpPr>
          <p:cNvPr id="11" name="Group 10"/>
          <p:cNvGrpSpPr/>
          <p:nvPr userDrawn="1"/>
        </p:nvGrpSpPr>
        <p:grpSpPr>
          <a:xfrm>
            <a:off x="2966617" y="1846984"/>
            <a:ext cx="2550754" cy="254262"/>
            <a:chOff x="2181224" y="2247900"/>
            <a:chExt cx="1875458" cy="249299"/>
          </a:xfrm>
        </p:grpSpPr>
        <p:sp>
          <p:nvSpPr>
            <p:cNvPr id="12" name="TextBox 11"/>
            <p:cNvSpPr txBox="1"/>
            <p:nvPr/>
          </p:nvSpPr>
          <p:spPr>
            <a:xfrm>
              <a:off x="2181224" y="2247900"/>
              <a:ext cx="1684958" cy="249299"/>
            </a:xfrm>
            <a:prstGeom prst="rect">
              <a:avLst/>
            </a:prstGeom>
            <a:noFill/>
          </p:spPr>
          <p:txBody>
            <a:bodyPr wrap="square" rtlCol="0">
              <a:spAutoFit/>
            </a:bodyPr>
            <a:lstStyle/>
            <a:p>
              <a:pPr defTabSz="929848"/>
              <a:r>
                <a:rPr lang="en-US" sz="1020" dirty="0" smtClean="0">
                  <a:solidFill>
                    <a:prstClr val="black">
                      <a:lumMod val="65000"/>
                      <a:lumOff val="35000"/>
                    </a:prstClr>
                  </a:solidFill>
                  <a:cs typeface="Segoe UI" panose="020B0502040204020203" pitchFamily="34" charset="0"/>
                </a:rPr>
                <a:t>PURCHASE A SERVICE</a:t>
              </a:r>
              <a:endParaRPr lang="en-US" sz="1020" dirty="0">
                <a:solidFill>
                  <a:prstClr val="black">
                    <a:lumMod val="65000"/>
                    <a:lumOff val="35000"/>
                  </a:prstClr>
                </a:solidFill>
                <a:cs typeface="Segoe UI" panose="020B0502040204020203" pitchFamily="34" charset="0"/>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6182" y="2275760"/>
              <a:ext cx="190500" cy="190500"/>
            </a:xfrm>
            <a:prstGeom prst="rect">
              <a:avLst/>
            </a:prstGeom>
          </p:spPr>
        </p:pic>
      </p:grpSp>
    </p:spTree>
    <p:extLst>
      <p:ext uri="{BB962C8B-B14F-4D97-AF65-F5344CB8AC3E}">
        <p14:creationId xmlns:p14="http://schemas.microsoft.com/office/powerpoint/2010/main" val="194824611"/>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a:xfrm rot="16200000">
            <a:off x="1646488" y="3165298"/>
            <a:ext cx="78483" cy="722221"/>
          </a:xfrm>
          <a:prstGeom prst="rect">
            <a:avLst/>
          </a:prstGeom>
        </p:spPr>
        <p:txBody>
          <a:bodyPr vert="eaVert"/>
          <a:lstStyle>
            <a:lvl1pPr marL="0" indent="0">
              <a:buNone/>
              <a:defRPr sz="510">
                <a:latin typeface="Segoe UI" panose="020B0502040204020203" pitchFamily="34" charset="0"/>
                <a:cs typeface="Segoe UI" panose="020B0502040204020203" pitchFamily="34" charset="0"/>
              </a:defRPr>
            </a:lvl1pPr>
          </a:lstStyle>
          <a:p>
            <a:pPr lvl="0"/>
            <a:r>
              <a:rPr lang="en-US" dirty="0" smtClean="0"/>
              <a:t>1</a:t>
            </a:r>
            <a:endParaRPr lang="en-US" dirty="0"/>
          </a:p>
        </p:txBody>
      </p:sp>
      <p:graphicFrame>
        <p:nvGraphicFramePr>
          <p:cNvPr id="2" name="Table 1"/>
          <p:cNvGraphicFramePr>
            <a:graphicFrameLocks noGrp="1"/>
          </p:cNvGraphicFramePr>
          <p:nvPr userDrawn="1">
            <p:extLst/>
          </p:nvPr>
        </p:nvGraphicFramePr>
        <p:xfrm>
          <a:off x="3086454" y="1322510"/>
          <a:ext cx="8054556" cy="653470"/>
        </p:xfrm>
        <a:graphic>
          <a:graphicData uri="http://schemas.openxmlformats.org/drawingml/2006/table">
            <a:tbl>
              <a:tblPr firstRow="1" bandRow="1">
                <a:tableStyleId>{5C22544A-7EE6-4342-B048-85BDC9FD1C3A}</a:tableStyleId>
              </a:tblPr>
              <a:tblGrid>
                <a:gridCol w="2013639"/>
                <a:gridCol w="2013639"/>
                <a:gridCol w="2013639"/>
                <a:gridCol w="2013639"/>
              </a:tblGrid>
              <a:tr h="275248">
                <a:tc>
                  <a:txBody>
                    <a:bodyPr/>
                    <a:lstStyle/>
                    <a:p>
                      <a:r>
                        <a:rPr lang="en-US" sz="900" b="0" dirty="0" smtClean="0">
                          <a:solidFill>
                            <a:schemeClr val="tx1">
                              <a:lumMod val="65000"/>
                              <a:lumOff val="35000"/>
                            </a:schemeClr>
                          </a:solidFill>
                          <a:latin typeface="Segoe UI" panose="020B0502040204020203" pitchFamily="34" charset="0"/>
                          <a:cs typeface="Segoe UI" panose="020B0502040204020203" pitchFamily="34" charset="0"/>
                        </a:rPr>
                        <a:t>NAME</a:t>
                      </a:r>
                      <a:endParaRPr lang="en-US" sz="900" b="0" dirty="0">
                        <a:solidFill>
                          <a:schemeClr val="tx1">
                            <a:lumMod val="65000"/>
                            <a:lumOff val="35000"/>
                          </a:schemeClr>
                        </a:solidFill>
                        <a:latin typeface="Segoe UI" panose="020B0502040204020203" pitchFamily="34" charset="0"/>
                        <a:cs typeface="Segoe UI" panose="020B0502040204020203" pitchFamily="34" charset="0"/>
                      </a:endParaRPr>
                    </a:p>
                  </a:txBody>
                  <a:tcPr marL="124364" marR="124364" marT="46630" marB="46630">
                    <a:lnL w="12700" cmpd="sng">
                      <a:noFill/>
                    </a:lnL>
                    <a:lnR w="6350" cap="flat" cmpd="sng" algn="ctr">
                      <a:solidFill>
                        <a:schemeClr val="tx1">
                          <a:lumMod val="65000"/>
                          <a:lumOff val="35000"/>
                        </a:schemeClr>
                      </a:solidFill>
                      <a:prstDash val="solid"/>
                      <a:round/>
                      <a:headEnd type="none" w="med" len="med"/>
                      <a:tailEnd type="none" w="med" len="med"/>
                    </a:lnR>
                    <a:lnT w="12700" cmpd="sng">
                      <a:noFill/>
                    </a:lnT>
                    <a:lnB w="381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b="0" dirty="0" smtClean="0">
                          <a:solidFill>
                            <a:schemeClr val="tx1">
                              <a:lumMod val="65000"/>
                              <a:lumOff val="35000"/>
                            </a:schemeClr>
                          </a:solidFill>
                          <a:latin typeface="Segoe UI" panose="020B0502040204020203" pitchFamily="34" charset="0"/>
                          <a:cs typeface="Segoe UI" panose="020B0502040204020203" pitchFamily="34" charset="0"/>
                        </a:rPr>
                        <a:t>STATUS</a:t>
                      </a:r>
                      <a:endParaRPr lang="en-US" sz="900" b="0" dirty="0">
                        <a:solidFill>
                          <a:schemeClr val="tx1">
                            <a:lumMod val="65000"/>
                            <a:lumOff val="35000"/>
                          </a:schemeClr>
                        </a:solidFill>
                        <a:latin typeface="Segoe UI" panose="020B0502040204020203" pitchFamily="34" charset="0"/>
                        <a:cs typeface="Segoe UI" panose="020B0502040204020203" pitchFamily="34" charset="0"/>
                      </a:endParaRPr>
                    </a:p>
                  </a:txBody>
                  <a:tcPr marL="124364" marR="124364" marT="46630" marB="4663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12700" cmpd="sng">
                      <a:noFill/>
                    </a:lnT>
                    <a:lnB w="381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b="0" dirty="0" smtClean="0">
                          <a:solidFill>
                            <a:schemeClr val="tx1">
                              <a:lumMod val="65000"/>
                              <a:lumOff val="35000"/>
                            </a:schemeClr>
                          </a:solidFill>
                          <a:latin typeface="Segoe UI" panose="020B0502040204020203" pitchFamily="34" charset="0"/>
                          <a:cs typeface="Segoe UI" panose="020B0502040204020203" pitchFamily="34" charset="0"/>
                        </a:rPr>
                        <a:t>SUBSCRIPTION</a:t>
                      </a:r>
                      <a:endParaRPr lang="en-US" sz="900" b="0" dirty="0">
                        <a:solidFill>
                          <a:schemeClr val="tx1">
                            <a:lumMod val="65000"/>
                            <a:lumOff val="35000"/>
                          </a:schemeClr>
                        </a:solidFill>
                        <a:latin typeface="Segoe UI" panose="020B0502040204020203" pitchFamily="34" charset="0"/>
                        <a:cs typeface="Segoe UI" panose="020B0502040204020203" pitchFamily="34" charset="0"/>
                      </a:endParaRPr>
                    </a:p>
                  </a:txBody>
                  <a:tcPr marL="124364" marR="124364" marT="46630" marB="4663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12700" cmpd="sng">
                      <a:noFill/>
                    </a:lnT>
                    <a:lnB w="381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b="0" dirty="0" smtClean="0">
                          <a:solidFill>
                            <a:schemeClr val="tx1">
                              <a:lumMod val="65000"/>
                              <a:lumOff val="35000"/>
                            </a:schemeClr>
                          </a:solidFill>
                          <a:latin typeface="Segoe UI" panose="020B0502040204020203" pitchFamily="34" charset="0"/>
                          <a:cs typeface="Segoe UI" panose="020B0502040204020203" pitchFamily="34" charset="0"/>
                        </a:rPr>
                        <a:t>LOCATION</a:t>
                      </a:r>
                      <a:endParaRPr lang="en-US" sz="900" b="0" dirty="0">
                        <a:solidFill>
                          <a:schemeClr val="tx1">
                            <a:lumMod val="65000"/>
                            <a:lumOff val="35000"/>
                          </a:schemeClr>
                        </a:solidFill>
                        <a:latin typeface="Segoe UI" panose="020B0502040204020203" pitchFamily="34" charset="0"/>
                        <a:cs typeface="Segoe UI" panose="020B0502040204020203" pitchFamily="34" charset="0"/>
                      </a:endParaRPr>
                    </a:p>
                  </a:txBody>
                  <a:tcPr marL="124364" marR="124364" marT="46630" marB="46630">
                    <a:lnL w="6350" cap="flat" cmpd="sng" algn="ctr">
                      <a:solidFill>
                        <a:schemeClr val="tx1">
                          <a:lumMod val="65000"/>
                          <a:lumOff val="35000"/>
                        </a:schemeClr>
                      </a:solidFill>
                      <a:prstDash val="solid"/>
                      <a:round/>
                      <a:headEnd type="none" w="med" len="med"/>
                      <a:tailEnd type="none" w="med" len="med"/>
                    </a:lnL>
                    <a:lnR w="12700" cmpd="sng">
                      <a:noFill/>
                    </a:lnR>
                    <a:lnT w="12700" cmpd="sng">
                      <a:noFill/>
                    </a:lnT>
                    <a:lnB w="381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r>
              <a:tr h="378222">
                <a:tc>
                  <a:txBody>
                    <a:bodyPr/>
                    <a:lstStyle/>
                    <a:p>
                      <a:r>
                        <a:rPr lang="en-US" sz="900" dirty="0" err="1" smtClean="0">
                          <a:latin typeface="Segoe UI" panose="020B0502040204020203" pitchFamily="34" charset="0"/>
                          <a:cs typeface="Segoe UI" panose="020B0502040204020203" pitchFamily="34" charset="0"/>
                        </a:rPr>
                        <a:t>MongoDB</a:t>
                      </a:r>
                      <a:endParaRPr lang="en-US" sz="900" dirty="0">
                        <a:latin typeface="Segoe UI" panose="020B0502040204020203" pitchFamily="34" charset="0"/>
                        <a:cs typeface="Segoe UI" panose="020B0502040204020203" pitchFamily="34" charset="0"/>
                      </a:endParaRPr>
                    </a:p>
                  </a:txBody>
                  <a:tcPr marL="124364" marR="124364" marT="46630" marB="46630">
                    <a:lnL w="12700" cmpd="sng">
                      <a:noFill/>
                    </a:lnL>
                    <a:lnR w="12700" cmpd="sng">
                      <a:noFill/>
                    </a:lnR>
                    <a:lnT w="38100" cap="flat" cmpd="sng" algn="ctr">
                      <a:solidFill>
                        <a:schemeClr val="tx1">
                          <a:lumMod val="65000"/>
                          <a:lumOff val="3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900" dirty="0">
                        <a:latin typeface="Segoe UI" panose="020B0502040204020203" pitchFamily="34" charset="0"/>
                        <a:cs typeface="Segoe UI" panose="020B0502040204020203" pitchFamily="34" charset="0"/>
                      </a:endParaRPr>
                    </a:p>
                  </a:txBody>
                  <a:tcPr marL="124364" marR="124364" marT="46630" marB="46630">
                    <a:lnL w="12700" cmpd="sng">
                      <a:noFill/>
                    </a:lnL>
                    <a:lnR w="12700" cmpd="sng">
                      <a:noFill/>
                    </a:lnR>
                    <a:lnT w="38100" cap="flat" cmpd="sng" algn="ctr">
                      <a:solidFill>
                        <a:schemeClr val="tx1">
                          <a:lumMod val="65000"/>
                          <a:lumOff val="3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900" dirty="0" smtClean="0">
                          <a:latin typeface="Segoe UI" panose="020B0502040204020203" pitchFamily="34" charset="0"/>
                          <a:cs typeface="Segoe UI" panose="020B0502040204020203" pitchFamily="34" charset="0"/>
                        </a:rPr>
                        <a:t>Windows Azure MSDN</a:t>
                      </a:r>
                      <a:endParaRPr lang="en-US" sz="900" dirty="0">
                        <a:latin typeface="Segoe UI" panose="020B0502040204020203" pitchFamily="34" charset="0"/>
                        <a:cs typeface="Segoe UI" panose="020B0502040204020203" pitchFamily="34" charset="0"/>
                      </a:endParaRPr>
                    </a:p>
                  </a:txBody>
                  <a:tcPr marL="124364" marR="124364" marT="46630" marB="46630">
                    <a:lnL w="12700" cmpd="sng">
                      <a:noFill/>
                    </a:lnL>
                    <a:lnR w="12700" cmpd="sng">
                      <a:noFill/>
                    </a:lnR>
                    <a:lnT w="38100" cap="flat" cmpd="sng" algn="ctr">
                      <a:solidFill>
                        <a:schemeClr val="tx1">
                          <a:lumMod val="65000"/>
                          <a:lumOff val="3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900" dirty="0" smtClean="0">
                          <a:latin typeface="Segoe UI" panose="020B0502040204020203" pitchFamily="34" charset="0"/>
                          <a:cs typeface="Segoe UI" panose="020B0502040204020203" pitchFamily="34" charset="0"/>
                        </a:rPr>
                        <a:t>Out</a:t>
                      </a:r>
                      <a:r>
                        <a:rPr lang="en-US" sz="900" baseline="0" dirty="0" smtClean="0">
                          <a:latin typeface="Segoe UI" panose="020B0502040204020203" pitchFamily="34" charset="0"/>
                          <a:cs typeface="Segoe UI" panose="020B0502040204020203" pitchFamily="34" charset="0"/>
                        </a:rPr>
                        <a:t>side Windows Azure</a:t>
                      </a:r>
                      <a:endParaRPr lang="en-US" sz="900" dirty="0">
                        <a:latin typeface="Segoe UI" panose="020B0502040204020203" pitchFamily="34" charset="0"/>
                        <a:cs typeface="Segoe UI" panose="020B0502040204020203" pitchFamily="34" charset="0"/>
                      </a:endParaRPr>
                    </a:p>
                  </a:txBody>
                  <a:tcPr marL="124364" marR="124364" marT="46630" marB="46630">
                    <a:lnL w="12700" cmpd="sng">
                      <a:noFill/>
                    </a:lnL>
                    <a:lnR w="12700" cmpd="sng">
                      <a:noFill/>
                    </a:lnR>
                    <a:lnT w="38100" cap="flat" cmpd="sng" algn="ctr">
                      <a:solidFill>
                        <a:schemeClr val="tx1">
                          <a:lumMod val="65000"/>
                          <a:lumOff val="3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227452058"/>
      </p:ext>
    </p:extLst>
  </p:cSld>
  <p:clrMapOvr>
    <a:masterClrMapping/>
  </p:clrMapOvr>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Title Slide_Color  2">
    <p:bg>
      <p:bgRef idx="1001">
        <a:schemeClr val="bg1"/>
      </p:bgRef>
    </p:bg>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3040856"/>
            <a:ext cx="11887199" cy="912813"/>
          </a:xfrm>
        </p:spPr>
        <p:txBody>
          <a:bodyPr lIns="182880" tIns="146304" rIns="182880" bIns="146304"/>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395434448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182880" tIns="146304" rIns="182880" bIns="146304"/>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668463"/>
            <a:ext cx="11887200" cy="5027612"/>
          </a:xfrm>
        </p:spPr>
        <p:txBody>
          <a:bodyPr lIns="182880" tIns="146304" rIns="182880" bIns="146304"/>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300891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051">
          <p15:clr>
            <a:srgbClr val="FBAE40"/>
          </p15:clr>
        </p15:guide>
        <p15:guide id="2" pos="3917">
          <p15:clr>
            <a:srgbClr val="FBAE40"/>
          </p15:clr>
        </p15:guide>
      </p15:sldGuideLst>
    </p:ext>
  </p:extLs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Title &amp; Content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475038" y="1668482"/>
            <a:ext cx="8686801" cy="5029181"/>
          </a:xfrm>
        </p:spPr>
        <p:txBody>
          <a:bodyPr lIns="182880" tIns="146304" rIns="182880" bIns="146304">
            <a:noAutofit/>
          </a:bodyPr>
          <a:lstStyle>
            <a:lvl1pPr>
              <a:defRPr sz="3600">
                <a:gradFill>
                  <a:gsLst>
                    <a:gs pos="100000">
                      <a:schemeClr val="tx1">
                        <a:lumMod val="75000"/>
                        <a:lumOff val="25000"/>
                      </a:schemeClr>
                    </a:gs>
                    <a:gs pos="0">
                      <a:schemeClr val="tx1">
                        <a:lumMod val="75000"/>
                        <a:lumOff val="25000"/>
                      </a:schemeClr>
                    </a:gs>
                  </a:gsLst>
                  <a:lin ang="5400000" scaled="0"/>
                </a:gradFill>
              </a:defRPr>
            </a:lvl1pPr>
            <a:lvl2pPr>
              <a:defRPr sz="2800">
                <a:gradFill>
                  <a:gsLst>
                    <a:gs pos="100000">
                      <a:schemeClr val="tx1">
                        <a:lumMod val="75000"/>
                        <a:lumOff val="25000"/>
                      </a:schemeClr>
                    </a:gs>
                    <a:gs pos="0">
                      <a:schemeClr val="tx1">
                        <a:lumMod val="75000"/>
                        <a:lumOff val="25000"/>
                      </a:schemeClr>
                    </a:gs>
                  </a:gsLst>
                  <a:lin ang="5400000" scaled="0"/>
                </a:gradFill>
              </a:defRPr>
            </a:lvl2pPr>
            <a:lvl3pPr>
              <a:defRPr sz="2400">
                <a:gradFill>
                  <a:gsLst>
                    <a:gs pos="100000">
                      <a:schemeClr val="tx1">
                        <a:lumMod val="75000"/>
                        <a:lumOff val="25000"/>
                      </a:schemeClr>
                    </a:gs>
                    <a:gs pos="0">
                      <a:schemeClr val="tx1">
                        <a:lumMod val="75000"/>
                        <a:lumOff val="25000"/>
                      </a:schemeClr>
                    </a:gs>
                  </a:gsLst>
                  <a:lin ang="5400000" scaled="0"/>
                </a:gradFill>
              </a:defRPr>
            </a:lvl3pPr>
            <a:lvl4pPr>
              <a:defRPr sz="2000">
                <a:gradFill>
                  <a:gsLst>
                    <a:gs pos="100000">
                      <a:schemeClr val="tx1">
                        <a:lumMod val="75000"/>
                        <a:lumOff val="25000"/>
                      </a:schemeClr>
                    </a:gs>
                    <a:gs pos="0">
                      <a:schemeClr val="tx1">
                        <a:lumMod val="75000"/>
                        <a:lumOff val="25000"/>
                      </a:schemeClr>
                    </a:gs>
                  </a:gsLst>
                  <a:lin ang="5400000" scaled="0"/>
                </a:gradFill>
              </a:defRPr>
            </a:lvl4pPr>
            <a:lvl5pPr>
              <a:defRPr sz="1800">
                <a:gradFill>
                  <a:gsLst>
                    <a:gs pos="100000">
                      <a:schemeClr val="tx1">
                        <a:lumMod val="75000"/>
                        <a:lumOff val="25000"/>
                      </a:schemeClr>
                    </a:gs>
                    <a:gs pos="0">
                      <a:schemeClr val="tx1">
                        <a:lumMod val="75000"/>
                        <a:lumOff val="25000"/>
                      </a:schemeClr>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4638" y="1668482"/>
            <a:ext cx="2743200" cy="5029181"/>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100000">
                      <a:schemeClr val="tx1">
                        <a:lumMod val="75000"/>
                        <a:lumOff val="25000"/>
                      </a:schemeClr>
                    </a:gs>
                    <a:gs pos="0">
                      <a:schemeClr val="tx1">
                        <a:lumMod val="75000"/>
                        <a:lumOff val="25000"/>
                      </a:schemeClr>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2" name="Title 1"/>
          <p:cNvSpPr>
            <a:spLocks noGrp="1"/>
          </p:cNvSpPr>
          <p:nvPr>
            <p:ph type="title"/>
          </p:nvPr>
        </p:nvSpPr>
        <p:spPr/>
        <p:txBody>
          <a:bodyPr/>
          <a:lstStyle>
            <a:lvl1pPr>
              <a:defRPr>
                <a:gradFill>
                  <a:gsLst>
                    <a:gs pos="100000">
                      <a:schemeClr val="tx1">
                        <a:lumMod val="75000"/>
                        <a:lumOff val="25000"/>
                      </a:schemeClr>
                    </a:gs>
                    <a:gs pos="0">
                      <a:schemeClr val="tx1">
                        <a:lumMod val="75000"/>
                        <a:lumOff val="25000"/>
                      </a:schemeClr>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41928793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15:guide id="1" orient="horz" pos="1051">
          <p15:clr>
            <a:srgbClr val="FBAE40"/>
          </p15:clr>
        </p15:guide>
        <p15:guide id="2" pos="173">
          <p15:clr>
            <a:srgbClr val="FBAE40"/>
          </p15:clr>
        </p15:guide>
        <p15:guide id="3" pos="1901">
          <p15:clr>
            <a:srgbClr val="FBAE40"/>
          </p15:clr>
        </p15:guide>
        <p15:guide id="4" pos="2189">
          <p15:clr>
            <a:srgbClr val="FBAE40"/>
          </p15:clr>
        </p15:guide>
        <p15:guide id="5" orient="horz" pos="4219">
          <p15:clr>
            <a:srgbClr val="FBAE40"/>
          </p15:clr>
        </p15:guide>
        <p15:guide id="6" orient="horz" pos="763">
          <p15:clr>
            <a:srgbClr val="FBAE40"/>
          </p15:clr>
        </p15:guide>
        <p15:guide id="7" orient="horz" pos="187">
          <p15:clr>
            <a:srgbClr val="FBAE40"/>
          </p15:clr>
        </p15:guide>
        <p15:guide id="8" pos="7661">
          <p15:clr>
            <a:srgbClr val="FBAE40"/>
          </p15:clr>
        </p15:guide>
      </p15:sldGuideLst>
    </p:ext>
  </p:extLs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4800"/>
            </a:lvl1pPr>
          </a:lstStyle>
          <a:p>
            <a:r>
              <a:rPr lang="en-US" dirty="0" smtClean="0"/>
              <a:t>Click to edit master title style</a:t>
            </a:r>
            <a:endParaRPr lang="en-US" dirty="0"/>
          </a:p>
        </p:txBody>
      </p:sp>
    </p:spTree>
    <p:extLst>
      <p:ext uri="{BB962C8B-B14F-4D97-AF65-F5344CB8AC3E}">
        <p14:creationId xmlns:p14="http://schemas.microsoft.com/office/powerpoint/2010/main" val="829571349"/>
      </p:ext>
    </p:extLst>
  </p:cSld>
  <p:clrMapOvr>
    <a:masterClrMapping/>
  </p:clrMapOvr>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668482"/>
            <a:ext cx="2743200" cy="5027593"/>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smtClean="0"/>
              <a:t>Click to edit Master text styles</a:t>
            </a:r>
          </a:p>
        </p:txBody>
      </p:sp>
      <p:sp>
        <p:nvSpPr>
          <p:cNvPr id="3" name="Title 2"/>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91622755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352948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48343758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35886593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lstStyle/>
          <a:p>
            <a:r>
              <a:rPr lang="en-US" smtClean="0"/>
              <a:t>Click icon to add picture</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2952436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3" name="Content Placeholder 4"/>
          <p:cNvSpPr>
            <a:spLocks noGrp="1"/>
          </p:cNvSpPr>
          <p:nvPr>
            <p:ph sz="quarter" idx="14"/>
          </p:nvPr>
        </p:nvSpPr>
        <p:spPr>
          <a:xfrm>
            <a:off x="274638" y="1668462"/>
            <a:ext cx="11887200" cy="5029201"/>
          </a:xfrm>
        </p:spPr>
        <p:txBody>
          <a:bodyPr>
            <a:normAutofit/>
          </a:bodyPr>
          <a:lstStyle>
            <a:lvl1pPr>
              <a:spcAft>
                <a:spcPts val="816"/>
              </a:spcAft>
              <a:defRPr sz="2400">
                <a:latin typeface="Consolas" pitchFamily="49" charset="0"/>
                <a:cs typeface="Consolas" pitchFamily="49" charset="0"/>
              </a:defRPr>
            </a:lvl1pPr>
            <a:lvl2pPr>
              <a:spcAft>
                <a:spcPts val="816"/>
              </a:spcAft>
              <a:defRPr sz="2400">
                <a:latin typeface="Consolas" pitchFamily="49" charset="0"/>
                <a:cs typeface="Consolas" pitchFamily="49" charset="0"/>
              </a:defRPr>
            </a:lvl2pPr>
            <a:lvl3pPr>
              <a:spcAft>
                <a:spcPts val="816"/>
              </a:spcAft>
              <a:defRPr sz="2400">
                <a:latin typeface="Consolas" pitchFamily="49" charset="0"/>
                <a:cs typeface="Consolas" pitchFamily="49" charset="0"/>
              </a:defRPr>
            </a:lvl3pPr>
          </a:lstStyle>
          <a:p>
            <a:pPr lvl="0"/>
            <a:r>
              <a:rPr lang="en-US" smtClean="0"/>
              <a:t>Click to edit Master text styles</a:t>
            </a:r>
          </a:p>
          <a:p>
            <a:pPr lvl="1"/>
            <a:r>
              <a:rPr lang="en-US" smtClean="0"/>
              <a:t>Second level</a:t>
            </a:r>
          </a:p>
          <a:p>
            <a:pPr lvl="2"/>
            <a:r>
              <a:rPr lang="en-US" smtClean="0"/>
              <a:t>Third level</a:t>
            </a:r>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75448507"/>
      </p:ext>
    </p:extLst>
  </p:cSld>
  <p:clrMapOvr>
    <a:masterClrMapping/>
  </p:clrMapOvr>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1949474"/>
      </p:ext>
    </p:extLst>
  </p:cSld>
  <p:clrMapOvr>
    <a:masterClrMapping/>
  </p:clrMapOvr>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8459787" cy="726353"/>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000000">
                        <a:lumMod val="75000"/>
                        <a:lumOff val="25000"/>
                      </a:srgbClr>
                    </a:gs>
                    <a:gs pos="100000">
                      <a:srgbClr val="000000">
                        <a:lumMod val="75000"/>
                        <a:lumOff val="25000"/>
                      </a:srgbClr>
                    </a:gs>
                  </a:gsLst>
                  <a:lin ang="5400000" scaled="0"/>
                </a:gradFill>
                <a:cs typeface="Segoe UI" pitchFamily="34" charset="0"/>
              </a:rPr>
              <a:t>© </a:t>
            </a:r>
            <a:r>
              <a:rPr lang="en-US" sz="700" dirty="0" smtClean="0">
                <a:gradFill>
                  <a:gsLst>
                    <a:gs pos="0">
                      <a:srgbClr val="000000">
                        <a:lumMod val="75000"/>
                        <a:lumOff val="25000"/>
                      </a:srgbClr>
                    </a:gs>
                    <a:gs pos="100000">
                      <a:srgbClr val="000000">
                        <a:lumMod val="75000"/>
                        <a:lumOff val="25000"/>
                      </a:srgbClr>
                    </a:gs>
                  </a:gsLst>
                  <a:lin ang="5400000" scaled="0"/>
                </a:gradFill>
                <a:cs typeface="Segoe UI" pitchFamily="34" charset="0"/>
              </a:rPr>
              <a:t>2013 </a:t>
            </a:r>
            <a:r>
              <a:rPr lang="en-US" sz="700" dirty="0">
                <a:gradFill>
                  <a:gsLst>
                    <a:gs pos="0">
                      <a:srgbClr val="000000">
                        <a:lumMod val="75000"/>
                        <a:lumOff val="25000"/>
                      </a:srgbClr>
                    </a:gs>
                    <a:gs pos="100000">
                      <a:srgbClr val="000000">
                        <a:lumMod val="75000"/>
                        <a:lumOff val="25000"/>
                      </a:srgbClr>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000000">
                        <a:lumMod val="75000"/>
                        <a:lumOff val="25000"/>
                      </a:srgbClr>
                    </a:gs>
                    <a:gs pos="100000">
                      <a:srgbClr val="000000">
                        <a:lumMod val="75000"/>
                        <a:lumOff val="25000"/>
                      </a:srgbClr>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03733"/>
            <a:ext cx="3687046" cy="787059"/>
          </a:xfrm>
          <a:prstGeom prst="rect">
            <a:avLst/>
          </a:prstGeom>
        </p:spPr>
      </p:pic>
    </p:spTree>
    <p:extLst>
      <p:ext uri="{BB962C8B-B14F-4D97-AF65-F5344CB8AC3E}">
        <p14:creationId xmlns:p14="http://schemas.microsoft.com/office/powerpoint/2010/main" val="139115312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917">
          <p15:clr>
            <a:srgbClr val="FBAE40"/>
          </p15:clr>
        </p15:guide>
      </p15:sldGuideLst>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7" name="Freeform 6"/>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381382578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917">
          <p15:clr>
            <a:srgbClr val="FBAE40"/>
          </p15:clr>
        </p15:guide>
      </p15:sldGuideLst>
    </p:ext>
  </p:extLst>
</p:sldLayout>
</file>

<file path=ppt/slideLayouts/slideLayout1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638" y="3040063"/>
            <a:ext cx="11887200" cy="914400"/>
          </a:xfrm>
        </p:spPr>
        <p:txBody>
          <a:bodyPr lIns="182880" tIns="146304" rIns="182880" bIns="146304" anchor="ctr">
            <a:noAutofit/>
          </a:bodyPr>
          <a:lstStyle>
            <a:lvl1pPr>
              <a:lnSpc>
                <a:spcPct val="90000"/>
              </a:lnSpc>
              <a:defRPr sz="6600" spc="0" baseline="0">
                <a:gradFill>
                  <a:gsLst>
                    <a:gs pos="0">
                      <a:srgbClr val="404040"/>
                    </a:gs>
                    <a:gs pos="100000">
                      <a:schemeClr val="tx1">
                        <a:lumMod val="75000"/>
                        <a:lumOff val="25000"/>
                      </a:schemeClr>
                    </a:gs>
                  </a:gsLst>
                  <a:lin ang="5400000" scaled="0"/>
                </a:gradFill>
                <a:latin typeface="Segoe UI Light" pitchFamily="34" charset="0"/>
                <a:cs typeface="Segoe UI Light"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74640" y="5783263"/>
            <a:ext cx="7315199" cy="914400"/>
          </a:xfrm>
        </p:spPr>
        <p:txBody>
          <a:bodyPr lIns="182880" tIns="146304" rIns="182880" bIns="146304" anchor="b">
            <a:noAutofit/>
          </a:bodyPr>
          <a:lstStyle>
            <a:lvl1pPr marL="0" indent="0" algn="l">
              <a:lnSpc>
                <a:spcPct val="90000"/>
              </a:lnSpc>
              <a:spcBef>
                <a:spcPts val="0"/>
              </a:spcBef>
              <a:buNone/>
              <a:defRPr sz="2800" b="0" spc="-52" baseline="0">
                <a:gradFill>
                  <a:gsLst>
                    <a:gs pos="0">
                      <a:schemeClr val="tx1">
                        <a:lumMod val="75000"/>
                        <a:lumOff val="25000"/>
                      </a:schemeClr>
                    </a:gs>
                    <a:gs pos="100000">
                      <a:schemeClr val="tx1">
                        <a:lumMod val="75000"/>
                        <a:lumOff val="25000"/>
                      </a:schemeClr>
                    </a:gs>
                  </a:gsLst>
                  <a:lin ang="5400000" scaled="0"/>
                </a:gradFill>
                <a:latin typeface="+mn-lt"/>
                <a:cs typeface="Segoe UI" pitchFamily="34" charset="0"/>
              </a:defRPr>
            </a:lvl1pPr>
            <a:lvl2pPr marL="466207" indent="0" algn="ctr">
              <a:buNone/>
              <a:defRPr>
                <a:solidFill>
                  <a:schemeClr val="tx1">
                    <a:tint val="75000"/>
                  </a:schemeClr>
                </a:solidFill>
              </a:defRPr>
            </a:lvl2pPr>
            <a:lvl3pPr marL="932411" indent="0" algn="ctr">
              <a:buNone/>
              <a:defRPr>
                <a:solidFill>
                  <a:schemeClr val="tx1">
                    <a:tint val="75000"/>
                  </a:schemeClr>
                </a:solidFill>
              </a:defRPr>
            </a:lvl3pPr>
            <a:lvl4pPr marL="1398619" indent="0" algn="ctr">
              <a:buNone/>
              <a:defRPr>
                <a:solidFill>
                  <a:schemeClr val="tx1">
                    <a:tint val="75000"/>
                  </a:schemeClr>
                </a:solidFill>
              </a:defRPr>
            </a:lvl4pPr>
            <a:lvl5pPr marL="1864824" indent="0" algn="ctr">
              <a:buNone/>
              <a:defRPr>
                <a:solidFill>
                  <a:schemeClr val="tx1">
                    <a:tint val="75000"/>
                  </a:schemeClr>
                </a:solidFill>
              </a:defRPr>
            </a:lvl5pPr>
            <a:lvl6pPr marL="2331032" indent="0" algn="ctr">
              <a:buNone/>
              <a:defRPr>
                <a:solidFill>
                  <a:schemeClr val="tx1">
                    <a:tint val="75000"/>
                  </a:schemeClr>
                </a:solidFill>
              </a:defRPr>
            </a:lvl6pPr>
            <a:lvl7pPr marL="2797234" indent="0" algn="ctr">
              <a:buNone/>
              <a:defRPr>
                <a:solidFill>
                  <a:schemeClr val="tx1">
                    <a:tint val="75000"/>
                  </a:schemeClr>
                </a:solidFill>
              </a:defRPr>
            </a:lvl7pPr>
            <a:lvl8pPr marL="3263441" indent="0" algn="ctr">
              <a:buNone/>
              <a:defRPr>
                <a:solidFill>
                  <a:schemeClr val="tx1">
                    <a:tint val="75000"/>
                  </a:schemeClr>
                </a:solidFill>
              </a:defRPr>
            </a:lvl8pPr>
            <a:lvl9pPr marL="3729649" indent="0" algn="ctr">
              <a:buNone/>
              <a:defRPr>
                <a:solidFill>
                  <a:schemeClr val="tx1">
                    <a:tint val="75000"/>
                  </a:schemeClr>
                </a:solidFill>
              </a:defRPr>
            </a:lvl9pPr>
          </a:lstStyle>
          <a:p>
            <a:r>
              <a:rPr lang="en-US" smtClean="0"/>
              <a:t>Click to edit Master subtitle style</a:t>
            </a:r>
            <a:endParaRPr lang="en-US" dirty="0"/>
          </a:p>
        </p:txBody>
      </p:sp>
      <p:sp>
        <p:nvSpPr>
          <p:cNvPr id="7" name="Freeform 6"/>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Tree>
    <p:extLst>
      <p:ext uri="{BB962C8B-B14F-4D97-AF65-F5344CB8AC3E}">
        <p14:creationId xmlns:p14="http://schemas.microsoft.com/office/powerpoint/2010/main" val="2735838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76629333"/>
      </p:ext>
    </p:extLst>
  </p:cSld>
  <p:clrMapOvr>
    <a:masterClrMapping/>
  </p:clrMapOvr>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150227"/>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8971067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3040856"/>
            <a:ext cx="11887199" cy="912813"/>
          </a:xfrm>
        </p:spPr>
        <p:txBody>
          <a:bodyPr lIns="182880" tIns="146304" rIns="182880" bIns="146304"/>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3200273125"/>
      </p:ext>
    </p:extLst>
  </p:cSld>
  <p:clrMapOvr>
    <a:masterClrMapping/>
  </p:clrMapOvr>
  <p:timing>
    <p:tnLst>
      <p:par>
        <p:cTn id="1" dur="indefinite" restart="never" nodeType="tmRoot"/>
      </p:par>
    </p:tn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556449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2711869382"/>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20386042"/>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rgbClr val="505050"/>
                    </a:gs>
                    <a:gs pos="100000">
                      <a:srgbClr val="505050"/>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623146403"/>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242113539"/>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029200518"/>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rgbClr val="505050"/>
                    </a:gs>
                    <a:gs pos="100000">
                      <a:srgbClr val="505050"/>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874509984"/>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rgbClr val="505050"/>
                    </a:gs>
                    <a:gs pos="100000">
                      <a:srgbClr val="505050"/>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389837844"/>
      </p:ext>
    </p:extLst>
  </p:cSld>
  <p:clrMapOvr>
    <a:masterClrMapping/>
  </p:clrMapOvr>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rgbClr val="505050"/>
                    </a:gs>
                    <a:gs pos="100000">
                      <a:srgbClr val="505050"/>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1834891143"/>
      </p:ext>
    </p:extLst>
  </p:cSld>
  <p:clrMapOvr>
    <a:masterClrMapping/>
  </p:clrMapOvr>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rgbClr val="505050"/>
                    </a:gs>
                    <a:gs pos="100000">
                      <a:srgbClr val="505050"/>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22223822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182880" tIns="146304" rIns="182880" bIns="146304"/>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668463"/>
            <a:ext cx="11887200" cy="5027612"/>
          </a:xfrm>
        </p:spPr>
        <p:txBody>
          <a:bodyPr lIns="182880" tIns="146304" rIns="182880" bIns="146304"/>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756721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051">
          <p15:clr>
            <a:srgbClr val="FBAE40"/>
          </p15:clr>
        </p15:guide>
        <p15:guide id="2" pos="3917">
          <p15:clr>
            <a:srgbClr val="FBAE40"/>
          </p15:clr>
        </p15:guide>
      </p15:sldGuideLst>
    </p:ext>
  </p:extLst>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463811084"/>
      </p:ext>
    </p:extLst>
  </p:cSld>
  <p:clrMapOvr>
    <a:masterClrMapping/>
  </p:clrMapOvr>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899523"/>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30799609"/>
      </p:ext>
    </p:extLst>
  </p:cSld>
  <p:clrMapOvr>
    <a:masterClrMapping/>
  </p:clrMapOvr>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8347768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420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274638" y="2125663"/>
            <a:ext cx="11887200" cy="4572000"/>
          </a:xfrm>
        </p:spPr>
        <p:txBody>
          <a:bodyPr>
            <a:normAutofit/>
          </a:bodyPr>
          <a:lstStyle>
            <a:lvl1pPr>
              <a:spcAft>
                <a:spcPts val="816"/>
              </a:spcAft>
              <a:defRPr sz="2400">
                <a:latin typeface="Consolas" pitchFamily="49" charset="0"/>
                <a:cs typeface="Consolas" pitchFamily="49" charset="0"/>
              </a:defRPr>
            </a:lvl1pPr>
            <a:lvl2pPr>
              <a:spcAft>
                <a:spcPts val="816"/>
              </a:spcAft>
              <a:defRPr sz="2400">
                <a:latin typeface="Consolas" pitchFamily="49" charset="0"/>
                <a:cs typeface="Consolas" pitchFamily="49" charset="0"/>
              </a:defRPr>
            </a:lvl2pPr>
            <a:lvl3pPr>
              <a:spcAft>
                <a:spcPts val="816"/>
              </a:spcAft>
              <a:defRPr sz="2400">
                <a:latin typeface="Consolas" pitchFamily="49" charset="0"/>
                <a:cs typeface="Consolas" pitchFamily="49"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540387090"/>
      </p:ext>
    </p:extLst>
  </p:cSld>
  <p:clrMapOvr>
    <a:masterClrMapping/>
  </p:clrMapOvr>
  <p:timing>
    <p:tnLst>
      <p:par>
        <p:cTn id="1" dur="indefinite" restart="never" nodeType="tmRoot"/>
      </p:par>
    </p:tnLst>
  </p:timing>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505050"/>
                    </a:gs>
                    <a:gs pos="100000">
                      <a:srgbClr val="505050"/>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505050"/>
                    </a:gs>
                    <a:gs pos="100000">
                      <a:srgbClr val="505050"/>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6270"/>
            <a:ext cx="3288506" cy="701984"/>
          </a:xfrm>
          <a:prstGeom prst="rect">
            <a:avLst/>
          </a:prstGeom>
        </p:spPr>
      </p:pic>
    </p:spTree>
    <p:extLst>
      <p:ext uri="{BB962C8B-B14F-4D97-AF65-F5344CB8AC3E}">
        <p14:creationId xmlns:p14="http://schemas.microsoft.com/office/powerpoint/2010/main" val="233029859"/>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Walkin">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10333037" y="482564"/>
            <a:ext cx="1646237" cy="351905"/>
          </a:xfrm>
          <a:prstGeom prst="rect">
            <a:avLst/>
          </a:prstGeom>
        </p:spPr>
      </p:pic>
    </p:spTree>
    <p:extLst>
      <p:ext uri="{BB962C8B-B14F-4D97-AF65-F5344CB8AC3E}">
        <p14:creationId xmlns:p14="http://schemas.microsoft.com/office/powerpoint/2010/main" val="90386575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Title Slide North America ">
    <p:spTree>
      <p:nvGrpSpPr>
        <p:cNvPr id="1" name=""/>
        <p:cNvGrpSpPr/>
        <p:nvPr/>
      </p:nvGrpSpPr>
      <p:grpSpPr>
        <a:xfrm>
          <a:off x="0" y="0"/>
          <a:ext cx="0" cy="0"/>
          <a:chOff x="0" y="0"/>
          <a:chExt cx="0" cy="0"/>
        </a:xfrm>
      </p:grpSpPr>
      <p:sp>
        <p:nvSpPr>
          <p:cNvPr id="100" name="Rectangle 99"/>
          <p:cNvSpPr/>
          <p:nvPr userDrawn="1"/>
        </p:nvSpPr>
        <p:spPr bwMode="auto">
          <a:xfrm>
            <a:off x="274638" y="3943350"/>
            <a:ext cx="9144000" cy="18288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6345382" y="3943350"/>
            <a:ext cx="3073256" cy="18288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userDrawn="1"/>
        </p:nvSpPr>
        <p:spPr bwMode="ltGray">
          <a:xfrm>
            <a:off x="274638" y="2125663"/>
            <a:ext cx="9144000" cy="1828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6070681" cy="1828007"/>
          </a:xfrm>
          <a:noFill/>
        </p:spPr>
        <p:txBody>
          <a:bodyPr lIns="182880" tIns="146304" rIns="182880" bIns="146304">
            <a:noAutofit/>
          </a:bodyPr>
          <a:lstStyle>
            <a:lvl1pPr marL="0" indent="0">
              <a:spcBef>
                <a:spcPts val="0"/>
              </a:spcBef>
              <a:buNone/>
              <a:defRPr sz="3600" spc="0" baseline="0">
                <a:gradFill>
                  <a:gsLst>
                    <a:gs pos="0">
                      <a:schemeClr val="bg2"/>
                    </a:gs>
                    <a:gs pos="100000">
                      <a:schemeClr val="bg2"/>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8333" y="518288"/>
            <a:ext cx="2620606" cy="915495"/>
          </a:xfrm>
          <a:prstGeom prst="rect">
            <a:avLst/>
          </a:prstGeom>
        </p:spPr>
      </p:pic>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8333" y="6208325"/>
            <a:ext cx="1552931" cy="332660"/>
          </a:xfrm>
          <a:prstGeom prst="rect">
            <a:avLst/>
          </a:prstGeom>
        </p:spPr>
      </p:pic>
      <p:sp>
        <p:nvSpPr>
          <p:cNvPr id="10" name="Text Placeholder 7"/>
          <p:cNvSpPr>
            <a:spLocks noGrp="1"/>
          </p:cNvSpPr>
          <p:nvPr>
            <p:ph type="body" sz="quarter" idx="13" hasCustomPrompt="1"/>
          </p:nvPr>
        </p:nvSpPr>
        <p:spPr>
          <a:xfrm>
            <a:off x="6492620" y="434695"/>
            <a:ext cx="5486400" cy="927838"/>
          </a:xfrm>
        </p:spPr>
        <p:txBody>
          <a:bodyPr tIns="0" rIns="0"/>
          <a:lstStyle>
            <a:lvl1pPr marL="0" indent="0" algn="r">
              <a:buNone/>
              <a:defRPr sz="6000"/>
            </a:lvl1pPr>
          </a:lstStyle>
          <a:p>
            <a:pPr lvl="0"/>
            <a:r>
              <a:rPr lang="en-US" dirty="0" smtClean="0"/>
              <a:t>Session code</a:t>
            </a:r>
            <a:endParaRPr lang="en-US" dirty="0"/>
          </a:p>
        </p:txBody>
      </p:sp>
      <p:grpSp>
        <p:nvGrpSpPr>
          <p:cNvPr id="97" name="Group 96"/>
          <p:cNvGrpSpPr/>
          <p:nvPr userDrawn="1"/>
        </p:nvGrpSpPr>
        <p:grpSpPr>
          <a:xfrm>
            <a:off x="6765997" y="4102100"/>
            <a:ext cx="2232026" cy="1533525"/>
            <a:chOff x="15328900" y="1957388"/>
            <a:chExt cx="2232026" cy="1533525"/>
          </a:xfrm>
        </p:grpSpPr>
        <p:sp>
          <p:nvSpPr>
            <p:cNvPr id="12" name="Freeform 5"/>
            <p:cNvSpPr>
              <a:spLocks/>
            </p:cNvSpPr>
            <p:nvPr userDrawn="1"/>
          </p:nvSpPr>
          <p:spPr bwMode="auto">
            <a:xfrm>
              <a:off x="16663988" y="3295650"/>
              <a:ext cx="85725" cy="39688"/>
            </a:xfrm>
            <a:custGeom>
              <a:avLst/>
              <a:gdLst>
                <a:gd name="T0" fmla="*/ 18 w 31"/>
                <a:gd name="T1" fmla="*/ 3 h 14"/>
                <a:gd name="T2" fmla="*/ 15 w 31"/>
                <a:gd name="T3" fmla="*/ 3 h 14"/>
                <a:gd name="T4" fmla="*/ 7 w 31"/>
                <a:gd name="T5" fmla="*/ 1 h 14"/>
                <a:gd name="T6" fmla="*/ 10 w 31"/>
                <a:gd name="T7" fmla="*/ 8 h 14"/>
                <a:gd name="T8" fmla="*/ 0 w 31"/>
                <a:gd name="T9" fmla="*/ 10 h 14"/>
                <a:gd name="T10" fmla="*/ 7 w 31"/>
                <a:gd name="T11" fmla="*/ 12 h 14"/>
                <a:gd name="T12" fmla="*/ 14 w 31"/>
                <a:gd name="T13" fmla="*/ 12 h 14"/>
                <a:gd name="T14" fmla="*/ 14 w 31"/>
                <a:gd name="T15" fmla="*/ 13 h 14"/>
                <a:gd name="T16" fmla="*/ 21 w 31"/>
                <a:gd name="T17" fmla="*/ 10 h 14"/>
                <a:gd name="T18" fmla="*/ 31 w 31"/>
                <a:gd name="T19" fmla="*/ 8 h 14"/>
                <a:gd name="T20" fmla="*/ 18 w 31"/>
                <a:gd name="T21"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4">
                  <a:moveTo>
                    <a:pt x="18" y="3"/>
                  </a:moveTo>
                  <a:cubicBezTo>
                    <a:pt x="17" y="3"/>
                    <a:pt x="16" y="3"/>
                    <a:pt x="15" y="3"/>
                  </a:cubicBezTo>
                  <a:cubicBezTo>
                    <a:pt x="12" y="2"/>
                    <a:pt x="8" y="0"/>
                    <a:pt x="7" y="1"/>
                  </a:cubicBezTo>
                  <a:cubicBezTo>
                    <a:pt x="5" y="3"/>
                    <a:pt x="10" y="6"/>
                    <a:pt x="10" y="8"/>
                  </a:cubicBezTo>
                  <a:cubicBezTo>
                    <a:pt x="10" y="10"/>
                    <a:pt x="1" y="8"/>
                    <a:pt x="0" y="10"/>
                  </a:cubicBezTo>
                  <a:cubicBezTo>
                    <a:pt x="0" y="11"/>
                    <a:pt x="3" y="13"/>
                    <a:pt x="7" y="12"/>
                  </a:cubicBezTo>
                  <a:cubicBezTo>
                    <a:pt x="10" y="10"/>
                    <a:pt x="12" y="12"/>
                    <a:pt x="14" y="12"/>
                  </a:cubicBezTo>
                  <a:cubicBezTo>
                    <a:pt x="14" y="13"/>
                    <a:pt x="14" y="13"/>
                    <a:pt x="14" y="13"/>
                  </a:cubicBezTo>
                  <a:cubicBezTo>
                    <a:pt x="16" y="14"/>
                    <a:pt x="17" y="12"/>
                    <a:pt x="21" y="10"/>
                  </a:cubicBezTo>
                  <a:cubicBezTo>
                    <a:pt x="25" y="9"/>
                    <a:pt x="31" y="12"/>
                    <a:pt x="31" y="8"/>
                  </a:cubicBezTo>
                  <a:cubicBezTo>
                    <a:pt x="31" y="5"/>
                    <a:pt x="20" y="2"/>
                    <a:pt x="18"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13" name="Freeform 6"/>
            <p:cNvSpPr>
              <a:spLocks/>
            </p:cNvSpPr>
            <p:nvPr userDrawn="1"/>
          </p:nvSpPr>
          <p:spPr bwMode="auto">
            <a:xfrm>
              <a:off x="16481425" y="3373438"/>
              <a:ext cx="144463" cy="117475"/>
            </a:xfrm>
            <a:custGeom>
              <a:avLst/>
              <a:gdLst>
                <a:gd name="T0" fmla="*/ 10 w 52"/>
                <a:gd name="T1" fmla="*/ 3 h 42"/>
                <a:gd name="T2" fmla="*/ 5 w 52"/>
                <a:gd name="T3" fmla="*/ 6 h 42"/>
                <a:gd name="T4" fmla="*/ 3 w 52"/>
                <a:gd name="T5" fmla="*/ 9 h 42"/>
                <a:gd name="T6" fmla="*/ 2 w 52"/>
                <a:gd name="T7" fmla="*/ 10 h 42"/>
                <a:gd name="T8" fmla="*/ 0 w 52"/>
                <a:gd name="T9" fmla="*/ 11 h 42"/>
                <a:gd name="T10" fmla="*/ 1 w 52"/>
                <a:gd name="T11" fmla="*/ 13 h 42"/>
                <a:gd name="T12" fmla="*/ 7 w 52"/>
                <a:gd name="T13" fmla="*/ 19 h 42"/>
                <a:gd name="T14" fmla="*/ 9 w 52"/>
                <a:gd name="T15" fmla="*/ 21 h 42"/>
                <a:gd name="T16" fmla="*/ 8 w 52"/>
                <a:gd name="T17" fmla="*/ 23 h 42"/>
                <a:gd name="T18" fmla="*/ 10 w 52"/>
                <a:gd name="T19" fmla="*/ 27 h 42"/>
                <a:gd name="T20" fmla="*/ 13 w 52"/>
                <a:gd name="T21" fmla="*/ 27 h 42"/>
                <a:gd name="T22" fmla="*/ 15 w 52"/>
                <a:gd name="T23" fmla="*/ 29 h 42"/>
                <a:gd name="T24" fmla="*/ 18 w 52"/>
                <a:gd name="T25" fmla="*/ 32 h 42"/>
                <a:gd name="T26" fmla="*/ 21 w 52"/>
                <a:gd name="T27" fmla="*/ 34 h 42"/>
                <a:gd name="T28" fmla="*/ 23 w 52"/>
                <a:gd name="T29" fmla="*/ 34 h 42"/>
                <a:gd name="T30" fmla="*/ 29 w 52"/>
                <a:gd name="T31" fmla="*/ 37 h 42"/>
                <a:gd name="T32" fmla="*/ 33 w 52"/>
                <a:gd name="T33" fmla="*/ 40 h 42"/>
                <a:gd name="T34" fmla="*/ 37 w 52"/>
                <a:gd name="T35" fmla="*/ 39 h 42"/>
                <a:gd name="T36" fmla="*/ 35 w 52"/>
                <a:gd name="T37" fmla="*/ 36 h 42"/>
                <a:gd name="T38" fmla="*/ 38 w 52"/>
                <a:gd name="T39" fmla="*/ 34 h 42"/>
                <a:gd name="T40" fmla="*/ 44 w 52"/>
                <a:gd name="T41" fmla="*/ 32 h 42"/>
                <a:gd name="T42" fmla="*/ 45 w 52"/>
                <a:gd name="T43" fmla="*/ 35 h 42"/>
                <a:gd name="T44" fmla="*/ 48 w 52"/>
                <a:gd name="T45" fmla="*/ 41 h 42"/>
                <a:gd name="T46" fmla="*/ 52 w 52"/>
                <a:gd name="T47" fmla="*/ 37 h 42"/>
                <a:gd name="T48" fmla="*/ 52 w 52"/>
                <a:gd name="T49" fmla="*/ 36 h 42"/>
                <a:gd name="T50" fmla="*/ 49 w 52"/>
                <a:gd name="T51" fmla="*/ 32 h 42"/>
                <a:gd name="T52" fmla="*/ 42 w 52"/>
                <a:gd name="T53" fmla="*/ 28 h 42"/>
                <a:gd name="T54" fmla="*/ 35 w 52"/>
                <a:gd name="T55" fmla="*/ 31 h 42"/>
                <a:gd name="T56" fmla="*/ 27 w 52"/>
                <a:gd name="T57" fmla="*/ 31 h 42"/>
                <a:gd name="T58" fmla="*/ 24 w 52"/>
                <a:gd name="T59" fmla="*/ 28 h 42"/>
                <a:gd name="T60" fmla="*/ 19 w 52"/>
                <a:gd name="T61" fmla="*/ 22 h 42"/>
                <a:gd name="T62" fmla="*/ 18 w 52"/>
                <a:gd name="T63" fmla="*/ 21 h 42"/>
                <a:gd name="T64" fmla="*/ 20 w 52"/>
                <a:gd name="T65" fmla="*/ 14 h 42"/>
                <a:gd name="T66" fmla="*/ 20 w 52"/>
                <a:gd name="T67" fmla="*/ 6 h 42"/>
                <a:gd name="T68" fmla="*/ 21 w 52"/>
                <a:gd name="T69" fmla="*/ 0 h 42"/>
                <a:gd name="T70" fmla="*/ 21 w 52"/>
                <a:gd name="T71" fmla="*/ 0 h 42"/>
                <a:gd name="T72" fmla="*/ 15 w 52"/>
                <a:gd name="T73" fmla="*/ 2 h 42"/>
                <a:gd name="T74" fmla="*/ 10 w 52"/>
                <a:gd name="T75" fmla="*/ 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2" h="42">
                  <a:moveTo>
                    <a:pt x="10" y="3"/>
                  </a:moveTo>
                  <a:cubicBezTo>
                    <a:pt x="10" y="5"/>
                    <a:pt x="8" y="5"/>
                    <a:pt x="5" y="6"/>
                  </a:cubicBezTo>
                  <a:cubicBezTo>
                    <a:pt x="2" y="6"/>
                    <a:pt x="3" y="8"/>
                    <a:pt x="3" y="9"/>
                  </a:cubicBezTo>
                  <a:cubicBezTo>
                    <a:pt x="3" y="9"/>
                    <a:pt x="2" y="10"/>
                    <a:pt x="2" y="10"/>
                  </a:cubicBezTo>
                  <a:cubicBezTo>
                    <a:pt x="0" y="11"/>
                    <a:pt x="0" y="11"/>
                    <a:pt x="0" y="11"/>
                  </a:cubicBezTo>
                  <a:cubicBezTo>
                    <a:pt x="0" y="11"/>
                    <a:pt x="0" y="12"/>
                    <a:pt x="1" y="13"/>
                  </a:cubicBezTo>
                  <a:cubicBezTo>
                    <a:pt x="2" y="14"/>
                    <a:pt x="5" y="18"/>
                    <a:pt x="7" y="19"/>
                  </a:cubicBezTo>
                  <a:cubicBezTo>
                    <a:pt x="8" y="19"/>
                    <a:pt x="8" y="20"/>
                    <a:pt x="9" y="21"/>
                  </a:cubicBezTo>
                  <a:cubicBezTo>
                    <a:pt x="9" y="22"/>
                    <a:pt x="9" y="22"/>
                    <a:pt x="8" y="23"/>
                  </a:cubicBezTo>
                  <a:cubicBezTo>
                    <a:pt x="7" y="23"/>
                    <a:pt x="7" y="26"/>
                    <a:pt x="10" y="27"/>
                  </a:cubicBezTo>
                  <a:cubicBezTo>
                    <a:pt x="12" y="28"/>
                    <a:pt x="11" y="27"/>
                    <a:pt x="13" y="27"/>
                  </a:cubicBezTo>
                  <a:cubicBezTo>
                    <a:pt x="14" y="27"/>
                    <a:pt x="14" y="29"/>
                    <a:pt x="15" y="29"/>
                  </a:cubicBezTo>
                  <a:cubicBezTo>
                    <a:pt x="16" y="29"/>
                    <a:pt x="19" y="30"/>
                    <a:pt x="18" y="32"/>
                  </a:cubicBezTo>
                  <a:cubicBezTo>
                    <a:pt x="18" y="34"/>
                    <a:pt x="19" y="34"/>
                    <a:pt x="21" y="34"/>
                  </a:cubicBezTo>
                  <a:cubicBezTo>
                    <a:pt x="22" y="34"/>
                    <a:pt x="22" y="34"/>
                    <a:pt x="23" y="34"/>
                  </a:cubicBezTo>
                  <a:cubicBezTo>
                    <a:pt x="25" y="35"/>
                    <a:pt x="28" y="36"/>
                    <a:pt x="29" y="37"/>
                  </a:cubicBezTo>
                  <a:cubicBezTo>
                    <a:pt x="31" y="39"/>
                    <a:pt x="32" y="38"/>
                    <a:pt x="33" y="40"/>
                  </a:cubicBezTo>
                  <a:cubicBezTo>
                    <a:pt x="34" y="42"/>
                    <a:pt x="36" y="40"/>
                    <a:pt x="37" y="39"/>
                  </a:cubicBezTo>
                  <a:cubicBezTo>
                    <a:pt x="37" y="38"/>
                    <a:pt x="36" y="37"/>
                    <a:pt x="35" y="36"/>
                  </a:cubicBezTo>
                  <a:cubicBezTo>
                    <a:pt x="35" y="35"/>
                    <a:pt x="38" y="35"/>
                    <a:pt x="38" y="34"/>
                  </a:cubicBezTo>
                  <a:cubicBezTo>
                    <a:pt x="39" y="32"/>
                    <a:pt x="42" y="31"/>
                    <a:pt x="44" y="32"/>
                  </a:cubicBezTo>
                  <a:cubicBezTo>
                    <a:pt x="45" y="32"/>
                    <a:pt x="47" y="34"/>
                    <a:pt x="45" y="35"/>
                  </a:cubicBezTo>
                  <a:cubicBezTo>
                    <a:pt x="44" y="37"/>
                    <a:pt x="46" y="39"/>
                    <a:pt x="48" y="41"/>
                  </a:cubicBezTo>
                  <a:cubicBezTo>
                    <a:pt x="50" y="39"/>
                    <a:pt x="51" y="38"/>
                    <a:pt x="52" y="37"/>
                  </a:cubicBezTo>
                  <a:cubicBezTo>
                    <a:pt x="52" y="37"/>
                    <a:pt x="52" y="36"/>
                    <a:pt x="52" y="36"/>
                  </a:cubicBezTo>
                  <a:cubicBezTo>
                    <a:pt x="52" y="35"/>
                    <a:pt x="51" y="34"/>
                    <a:pt x="49" y="32"/>
                  </a:cubicBezTo>
                  <a:cubicBezTo>
                    <a:pt x="47" y="29"/>
                    <a:pt x="44" y="29"/>
                    <a:pt x="42" y="28"/>
                  </a:cubicBezTo>
                  <a:cubicBezTo>
                    <a:pt x="40" y="27"/>
                    <a:pt x="37" y="29"/>
                    <a:pt x="35" y="31"/>
                  </a:cubicBezTo>
                  <a:cubicBezTo>
                    <a:pt x="32" y="33"/>
                    <a:pt x="29" y="32"/>
                    <a:pt x="27" y="31"/>
                  </a:cubicBezTo>
                  <a:cubicBezTo>
                    <a:pt x="26" y="30"/>
                    <a:pt x="25" y="29"/>
                    <a:pt x="24" y="28"/>
                  </a:cubicBezTo>
                  <a:cubicBezTo>
                    <a:pt x="22" y="26"/>
                    <a:pt x="20" y="24"/>
                    <a:pt x="19" y="22"/>
                  </a:cubicBezTo>
                  <a:cubicBezTo>
                    <a:pt x="19" y="22"/>
                    <a:pt x="18" y="21"/>
                    <a:pt x="18" y="21"/>
                  </a:cubicBezTo>
                  <a:cubicBezTo>
                    <a:pt x="18" y="19"/>
                    <a:pt x="19" y="17"/>
                    <a:pt x="20" y="14"/>
                  </a:cubicBezTo>
                  <a:cubicBezTo>
                    <a:pt x="20" y="12"/>
                    <a:pt x="19" y="7"/>
                    <a:pt x="20" y="6"/>
                  </a:cubicBezTo>
                  <a:cubicBezTo>
                    <a:pt x="21" y="4"/>
                    <a:pt x="21" y="3"/>
                    <a:pt x="21" y="0"/>
                  </a:cubicBezTo>
                  <a:cubicBezTo>
                    <a:pt x="21" y="0"/>
                    <a:pt x="21" y="0"/>
                    <a:pt x="21" y="0"/>
                  </a:cubicBezTo>
                  <a:cubicBezTo>
                    <a:pt x="19" y="0"/>
                    <a:pt x="16" y="2"/>
                    <a:pt x="15" y="2"/>
                  </a:cubicBezTo>
                  <a:cubicBezTo>
                    <a:pt x="14" y="2"/>
                    <a:pt x="11" y="1"/>
                    <a:pt x="10"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14" name="Freeform 7"/>
            <p:cNvSpPr>
              <a:spLocks/>
            </p:cNvSpPr>
            <p:nvPr userDrawn="1"/>
          </p:nvSpPr>
          <p:spPr bwMode="auto">
            <a:xfrm>
              <a:off x="16519525" y="3246438"/>
              <a:ext cx="150813" cy="55563"/>
            </a:xfrm>
            <a:custGeom>
              <a:avLst/>
              <a:gdLst>
                <a:gd name="T0" fmla="*/ 44 w 54"/>
                <a:gd name="T1" fmla="*/ 13 h 20"/>
                <a:gd name="T2" fmla="*/ 19 w 54"/>
                <a:gd name="T3" fmla="*/ 3 h 20"/>
                <a:gd name="T4" fmla="*/ 1 w 54"/>
                <a:gd name="T5" fmla="*/ 9 h 20"/>
                <a:gd name="T6" fmla="*/ 10 w 54"/>
                <a:gd name="T7" fmla="*/ 5 h 20"/>
                <a:gd name="T8" fmla="*/ 15 w 54"/>
                <a:gd name="T9" fmla="*/ 7 h 20"/>
                <a:gd name="T10" fmla="*/ 23 w 54"/>
                <a:gd name="T11" fmla="*/ 9 h 20"/>
                <a:gd name="T12" fmla="*/ 34 w 54"/>
                <a:gd name="T13" fmla="*/ 15 h 20"/>
                <a:gd name="T14" fmla="*/ 37 w 54"/>
                <a:gd name="T15" fmla="*/ 19 h 20"/>
                <a:gd name="T16" fmla="*/ 53 w 54"/>
                <a:gd name="T17" fmla="*/ 18 h 20"/>
                <a:gd name="T18" fmla="*/ 44 w 54"/>
                <a:gd name="T19"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20">
                  <a:moveTo>
                    <a:pt x="44" y="13"/>
                  </a:moveTo>
                  <a:cubicBezTo>
                    <a:pt x="40" y="13"/>
                    <a:pt x="29" y="5"/>
                    <a:pt x="19" y="3"/>
                  </a:cubicBezTo>
                  <a:cubicBezTo>
                    <a:pt x="9" y="0"/>
                    <a:pt x="0" y="8"/>
                    <a:pt x="1" y="9"/>
                  </a:cubicBezTo>
                  <a:cubicBezTo>
                    <a:pt x="2" y="11"/>
                    <a:pt x="7" y="7"/>
                    <a:pt x="10" y="5"/>
                  </a:cubicBezTo>
                  <a:cubicBezTo>
                    <a:pt x="12" y="3"/>
                    <a:pt x="14" y="6"/>
                    <a:pt x="15" y="7"/>
                  </a:cubicBezTo>
                  <a:cubicBezTo>
                    <a:pt x="15" y="8"/>
                    <a:pt x="18" y="9"/>
                    <a:pt x="23" y="9"/>
                  </a:cubicBezTo>
                  <a:cubicBezTo>
                    <a:pt x="28" y="9"/>
                    <a:pt x="29" y="14"/>
                    <a:pt x="34" y="15"/>
                  </a:cubicBezTo>
                  <a:cubicBezTo>
                    <a:pt x="39" y="16"/>
                    <a:pt x="34" y="18"/>
                    <a:pt x="37" y="19"/>
                  </a:cubicBezTo>
                  <a:cubicBezTo>
                    <a:pt x="39" y="20"/>
                    <a:pt x="52" y="20"/>
                    <a:pt x="53" y="18"/>
                  </a:cubicBezTo>
                  <a:cubicBezTo>
                    <a:pt x="54" y="17"/>
                    <a:pt x="47" y="13"/>
                    <a:pt x="44" y="1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15" name="Freeform 8"/>
            <p:cNvSpPr>
              <a:spLocks/>
            </p:cNvSpPr>
            <p:nvPr userDrawn="1"/>
          </p:nvSpPr>
          <p:spPr bwMode="auto">
            <a:xfrm>
              <a:off x="16605250" y="3317875"/>
              <a:ext cx="33338" cy="17463"/>
            </a:xfrm>
            <a:custGeom>
              <a:avLst/>
              <a:gdLst>
                <a:gd name="T0" fmla="*/ 1 w 12"/>
                <a:gd name="T1" fmla="*/ 2 h 6"/>
                <a:gd name="T2" fmla="*/ 11 w 12"/>
                <a:gd name="T3" fmla="*/ 4 h 6"/>
                <a:gd name="T4" fmla="*/ 1 w 12"/>
                <a:gd name="T5" fmla="*/ 2 h 6"/>
              </a:gdLst>
              <a:ahLst/>
              <a:cxnLst>
                <a:cxn ang="0">
                  <a:pos x="T0" y="T1"/>
                </a:cxn>
                <a:cxn ang="0">
                  <a:pos x="T2" y="T3"/>
                </a:cxn>
                <a:cxn ang="0">
                  <a:pos x="T4" y="T5"/>
                </a:cxn>
              </a:cxnLst>
              <a:rect l="0" t="0" r="r" b="b"/>
              <a:pathLst>
                <a:path w="12" h="6">
                  <a:moveTo>
                    <a:pt x="1" y="2"/>
                  </a:moveTo>
                  <a:cubicBezTo>
                    <a:pt x="2" y="4"/>
                    <a:pt x="11" y="6"/>
                    <a:pt x="11" y="4"/>
                  </a:cubicBezTo>
                  <a:cubicBezTo>
                    <a:pt x="12" y="2"/>
                    <a:pt x="0" y="0"/>
                    <a:pt x="1"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16" name="Freeform 9"/>
            <p:cNvSpPr>
              <a:spLocks/>
            </p:cNvSpPr>
            <p:nvPr userDrawn="1"/>
          </p:nvSpPr>
          <p:spPr bwMode="auto">
            <a:xfrm>
              <a:off x="16764000" y="3317875"/>
              <a:ext cx="33338" cy="17463"/>
            </a:xfrm>
            <a:custGeom>
              <a:avLst/>
              <a:gdLst>
                <a:gd name="T0" fmla="*/ 2 w 12"/>
                <a:gd name="T1" fmla="*/ 3 h 6"/>
                <a:gd name="T2" fmla="*/ 11 w 12"/>
                <a:gd name="T3" fmla="*/ 3 h 6"/>
                <a:gd name="T4" fmla="*/ 2 w 12"/>
                <a:gd name="T5" fmla="*/ 3 h 6"/>
              </a:gdLst>
              <a:ahLst/>
              <a:cxnLst>
                <a:cxn ang="0">
                  <a:pos x="T0" y="T1"/>
                </a:cxn>
                <a:cxn ang="0">
                  <a:pos x="T2" y="T3"/>
                </a:cxn>
                <a:cxn ang="0">
                  <a:pos x="T4" y="T5"/>
                </a:cxn>
              </a:cxnLst>
              <a:rect l="0" t="0" r="r" b="b"/>
              <a:pathLst>
                <a:path w="12" h="6">
                  <a:moveTo>
                    <a:pt x="2" y="3"/>
                  </a:moveTo>
                  <a:cubicBezTo>
                    <a:pt x="4" y="6"/>
                    <a:pt x="10" y="4"/>
                    <a:pt x="11" y="3"/>
                  </a:cubicBezTo>
                  <a:cubicBezTo>
                    <a:pt x="12" y="1"/>
                    <a:pt x="0" y="0"/>
                    <a:pt x="2"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17" name="Freeform 10"/>
            <p:cNvSpPr>
              <a:spLocks/>
            </p:cNvSpPr>
            <p:nvPr userDrawn="1"/>
          </p:nvSpPr>
          <p:spPr bwMode="auto">
            <a:xfrm>
              <a:off x="16692563" y="1957388"/>
              <a:ext cx="868363" cy="652463"/>
            </a:xfrm>
            <a:custGeom>
              <a:avLst/>
              <a:gdLst>
                <a:gd name="T0" fmla="*/ 275 w 313"/>
                <a:gd name="T1" fmla="*/ 28 h 235"/>
                <a:gd name="T2" fmla="*/ 251 w 313"/>
                <a:gd name="T3" fmla="*/ 38 h 235"/>
                <a:gd name="T4" fmla="*/ 250 w 313"/>
                <a:gd name="T5" fmla="*/ 24 h 235"/>
                <a:gd name="T6" fmla="*/ 224 w 313"/>
                <a:gd name="T7" fmla="*/ 22 h 235"/>
                <a:gd name="T8" fmla="*/ 250 w 313"/>
                <a:gd name="T9" fmla="*/ 18 h 235"/>
                <a:gd name="T10" fmla="*/ 247 w 313"/>
                <a:gd name="T11" fmla="*/ 8 h 235"/>
                <a:gd name="T12" fmla="*/ 211 w 313"/>
                <a:gd name="T13" fmla="*/ 1 h 235"/>
                <a:gd name="T14" fmla="*/ 178 w 313"/>
                <a:gd name="T15" fmla="*/ 5 h 235"/>
                <a:gd name="T16" fmla="*/ 152 w 313"/>
                <a:gd name="T17" fmla="*/ 5 h 235"/>
                <a:gd name="T18" fmla="*/ 131 w 313"/>
                <a:gd name="T19" fmla="*/ 15 h 235"/>
                <a:gd name="T20" fmla="*/ 126 w 313"/>
                <a:gd name="T21" fmla="*/ 18 h 235"/>
                <a:gd name="T22" fmla="*/ 112 w 313"/>
                <a:gd name="T23" fmla="*/ 22 h 235"/>
                <a:gd name="T24" fmla="*/ 98 w 313"/>
                <a:gd name="T25" fmla="*/ 27 h 235"/>
                <a:gd name="T26" fmla="*/ 73 w 313"/>
                <a:gd name="T27" fmla="*/ 22 h 235"/>
                <a:gd name="T28" fmla="*/ 60 w 313"/>
                <a:gd name="T29" fmla="*/ 32 h 235"/>
                <a:gd name="T30" fmla="*/ 40 w 313"/>
                <a:gd name="T31" fmla="*/ 45 h 235"/>
                <a:gd name="T32" fmla="*/ 0 w 313"/>
                <a:gd name="T33" fmla="*/ 65 h 235"/>
                <a:gd name="T34" fmla="*/ 25 w 313"/>
                <a:gd name="T35" fmla="*/ 72 h 235"/>
                <a:gd name="T36" fmla="*/ 7 w 313"/>
                <a:gd name="T37" fmla="*/ 79 h 235"/>
                <a:gd name="T38" fmla="*/ 22 w 313"/>
                <a:gd name="T39" fmla="*/ 89 h 235"/>
                <a:gd name="T40" fmla="*/ 43 w 313"/>
                <a:gd name="T41" fmla="*/ 88 h 235"/>
                <a:gd name="T42" fmla="*/ 73 w 313"/>
                <a:gd name="T43" fmla="*/ 96 h 235"/>
                <a:gd name="T44" fmla="*/ 89 w 313"/>
                <a:gd name="T45" fmla="*/ 117 h 235"/>
                <a:gd name="T46" fmla="*/ 91 w 313"/>
                <a:gd name="T47" fmla="*/ 136 h 235"/>
                <a:gd name="T48" fmla="*/ 111 w 313"/>
                <a:gd name="T49" fmla="*/ 142 h 235"/>
                <a:gd name="T50" fmla="*/ 109 w 313"/>
                <a:gd name="T51" fmla="*/ 149 h 235"/>
                <a:gd name="T52" fmla="*/ 106 w 313"/>
                <a:gd name="T53" fmla="*/ 162 h 235"/>
                <a:gd name="T54" fmla="*/ 102 w 313"/>
                <a:gd name="T55" fmla="*/ 178 h 235"/>
                <a:gd name="T56" fmla="*/ 106 w 313"/>
                <a:gd name="T57" fmla="*/ 198 h 235"/>
                <a:gd name="T58" fmla="*/ 116 w 313"/>
                <a:gd name="T59" fmla="*/ 211 h 235"/>
                <a:gd name="T60" fmla="*/ 130 w 313"/>
                <a:gd name="T61" fmla="*/ 227 h 235"/>
                <a:gd name="T62" fmla="*/ 150 w 313"/>
                <a:gd name="T63" fmla="*/ 234 h 235"/>
                <a:gd name="T64" fmla="*/ 156 w 313"/>
                <a:gd name="T65" fmla="*/ 214 h 235"/>
                <a:gd name="T66" fmla="*/ 164 w 313"/>
                <a:gd name="T67" fmla="*/ 204 h 235"/>
                <a:gd name="T68" fmla="*/ 165 w 313"/>
                <a:gd name="T69" fmla="*/ 195 h 235"/>
                <a:gd name="T70" fmla="*/ 174 w 313"/>
                <a:gd name="T71" fmla="*/ 188 h 235"/>
                <a:gd name="T72" fmla="*/ 182 w 313"/>
                <a:gd name="T73" fmla="*/ 186 h 235"/>
                <a:gd name="T74" fmla="*/ 209 w 313"/>
                <a:gd name="T75" fmla="*/ 168 h 235"/>
                <a:gd name="T76" fmla="*/ 226 w 313"/>
                <a:gd name="T77" fmla="*/ 163 h 235"/>
                <a:gd name="T78" fmla="*/ 261 w 313"/>
                <a:gd name="T79" fmla="*/ 148 h 235"/>
                <a:gd name="T80" fmla="*/ 242 w 313"/>
                <a:gd name="T81" fmla="*/ 144 h 235"/>
                <a:gd name="T82" fmla="*/ 262 w 313"/>
                <a:gd name="T83" fmla="*/ 145 h 235"/>
                <a:gd name="T84" fmla="*/ 258 w 313"/>
                <a:gd name="T85" fmla="*/ 128 h 235"/>
                <a:gd name="T86" fmla="*/ 248 w 313"/>
                <a:gd name="T87" fmla="*/ 119 h 235"/>
                <a:gd name="T88" fmla="*/ 270 w 313"/>
                <a:gd name="T89" fmla="*/ 116 h 235"/>
                <a:gd name="T90" fmla="*/ 276 w 313"/>
                <a:gd name="T91" fmla="*/ 105 h 235"/>
                <a:gd name="T92" fmla="*/ 273 w 313"/>
                <a:gd name="T93" fmla="*/ 88 h 235"/>
                <a:gd name="T94" fmla="*/ 267 w 313"/>
                <a:gd name="T95" fmla="*/ 81 h 235"/>
                <a:gd name="T96" fmla="*/ 269 w 313"/>
                <a:gd name="T97" fmla="*/ 74 h 235"/>
                <a:gd name="T98" fmla="*/ 262 w 313"/>
                <a:gd name="T99" fmla="*/ 71 h 235"/>
                <a:gd name="T100" fmla="*/ 283 w 313"/>
                <a:gd name="T101" fmla="*/ 49 h 235"/>
                <a:gd name="T102" fmla="*/ 278 w 313"/>
                <a:gd name="T103" fmla="*/ 43 h 235"/>
                <a:gd name="T104" fmla="*/ 284 w 313"/>
                <a:gd name="T105" fmla="*/ 38 h 235"/>
                <a:gd name="T106" fmla="*/ 313 w 313"/>
                <a:gd name="T107" fmla="*/ 27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3" h="235">
                  <a:moveTo>
                    <a:pt x="295" y="22"/>
                  </a:moveTo>
                  <a:cubicBezTo>
                    <a:pt x="290" y="22"/>
                    <a:pt x="285" y="23"/>
                    <a:pt x="285" y="27"/>
                  </a:cubicBezTo>
                  <a:cubicBezTo>
                    <a:pt x="285" y="31"/>
                    <a:pt x="278" y="26"/>
                    <a:pt x="275" y="28"/>
                  </a:cubicBezTo>
                  <a:cubicBezTo>
                    <a:pt x="272" y="29"/>
                    <a:pt x="273" y="24"/>
                    <a:pt x="270" y="26"/>
                  </a:cubicBezTo>
                  <a:cubicBezTo>
                    <a:pt x="267" y="27"/>
                    <a:pt x="264" y="31"/>
                    <a:pt x="260" y="33"/>
                  </a:cubicBezTo>
                  <a:cubicBezTo>
                    <a:pt x="256" y="34"/>
                    <a:pt x="254" y="38"/>
                    <a:pt x="251" y="38"/>
                  </a:cubicBezTo>
                  <a:cubicBezTo>
                    <a:pt x="249" y="38"/>
                    <a:pt x="256" y="31"/>
                    <a:pt x="260" y="28"/>
                  </a:cubicBezTo>
                  <a:cubicBezTo>
                    <a:pt x="264" y="24"/>
                    <a:pt x="262" y="20"/>
                    <a:pt x="257" y="20"/>
                  </a:cubicBezTo>
                  <a:cubicBezTo>
                    <a:pt x="252" y="21"/>
                    <a:pt x="253" y="24"/>
                    <a:pt x="250" y="24"/>
                  </a:cubicBezTo>
                  <a:cubicBezTo>
                    <a:pt x="247" y="25"/>
                    <a:pt x="234" y="31"/>
                    <a:pt x="234" y="29"/>
                  </a:cubicBezTo>
                  <a:cubicBezTo>
                    <a:pt x="233" y="27"/>
                    <a:pt x="245" y="24"/>
                    <a:pt x="244" y="23"/>
                  </a:cubicBezTo>
                  <a:cubicBezTo>
                    <a:pt x="244" y="21"/>
                    <a:pt x="230" y="21"/>
                    <a:pt x="224" y="22"/>
                  </a:cubicBezTo>
                  <a:cubicBezTo>
                    <a:pt x="217" y="23"/>
                    <a:pt x="206" y="27"/>
                    <a:pt x="206" y="25"/>
                  </a:cubicBezTo>
                  <a:cubicBezTo>
                    <a:pt x="206" y="23"/>
                    <a:pt x="219" y="20"/>
                    <a:pt x="226" y="20"/>
                  </a:cubicBezTo>
                  <a:cubicBezTo>
                    <a:pt x="233" y="19"/>
                    <a:pt x="245" y="20"/>
                    <a:pt x="250" y="18"/>
                  </a:cubicBezTo>
                  <a:cubicBezTo>
                    <a:pt x="255" y="16"/>
                    <a:pt x="263" y="16"/>
                    <a:pt x="264" y="14"/>
                  </a:cubicBezTo>
                  <a:cubicBezTo>
                    <a:pt x="265" y="12"/>
                    <a:pt x="258" y="10"/>
                    <a:pt x="254" y="10"/>
                  </a:cubicBezTo>
                  <a:cubicBezTo>
                    <a:pt x="251" y="10"/>
                    <a:pt x="247" y="10"/>
                    <a:pt x="247" y="8"/>
                  </a:cubicBezTo>
                  <a:cubicBezTo>
                    <a:pt x="248" y="6"/>
                    <a:pt x="242" y="6"/>
                    <a:pt x="241" y="5"/>
                  </a:cubicBezTo>
                  <a:cubicBezTo>
                    <a:pt x="241" y="3"/>
                    <a:pt x="229" y="4"/>
                    <a:pt x="227" y="3"/>
                  </a:cubicBezTo>
                  <a:cubicBezTo>
                    <a:pt x="225" y="1"/>
                    <a:pt x="217" y="0"/>
                    <a:pt x="211" y="1"/>
                  </a:cubicBezTo>
                  <a:cubicBezTo>
                    <a:pt x="205" y="1"/>
                    <a:pt x="193" y="1"/>
                    <a:pt x="190" y="2"/>
                  </a:cubicBezTo>
                  <a:cubicBezTo>
                    <a:pt x="187" y="2"/>
                    <a:pt x="185" y="3"/>
                    <a:pt x="183" y="3"/>
                  </a:cubicBezTo>
                  <a:cubicBezTo>
                    <a:pt x="180" y="3"/>
                    <a:pt x="176" y="4"/>
                    <a:pt x="178" y="5"/>
                  </a:cubicBezTo>
                  <a:cubicBezTo>
                    <a:pt x="181" y="8"/>
                    <a:pt x="174" y="9"/>
                    <a:pt x="174" y="7"/>
                  </a:cubicBezTo>
                  <a:cubicBezTo>
                    <a:pt x="175" y="5"/>
                    <a:pt x="168" y="4"/>
                    <a:pt x="166" y="5"/>
                  </a:cubicBezTo>
                  <a:cubicBezTo>
                    <a:pt x="164" y="7"/>
                    <a:pt x="154" y="4"/>
                    <a:pt x="152" y="5"/>
                  </a:cubicBezTo>
                  <a:cubicBezTo>
                    <a:pt x="151" y="7"/>
                    <a:pt x="139" y="7"/>
                    <a:pt x="135" y="7"/>
                  </a:cubicBezTo>
                  <a:cubicBezTo>
                    <a:pt x="132" y="8"/>
                    <a:pt x="141" y="11"/>
                    <a:pt x="141" y="12"/>
                  </a:cubicBezTo>
                  <a:cubicBezTo>
                    <a:pt x="140" y="14"/>
                    <a:pt x="129" y="12"/>
                    <a:pt x="131" y="15"/>
                  </a:cubicBezTo>
                  <a:cubicBezTo>
                    <a:pt x="134" y="18"/>
                    <a:pt x="141" y="20"/>
                    <a:pt x="144" y="23"/>
                  </a:cubicBezTo>
                  <a:cubicBezTo>
                    <a:pt x="148" y="27"/>
                    <a:pt x="142" y="24"/>
                    <a:pt x="138" y="22"/>
                  </a:cubicBezTo>
                  <a:cubicBezTo>
                    <a:pt x="134" y="19"/>
                    <a:pt x="129" y="20"/>
                    <a:pt x="126" y="18"/>
                  </a:cubicBezTo>
                  <a:cubicBezTo>
                    <a:pt x="124" y="15"/>
                    <a:pt x="115" y="13"/>
                    <a:pt x="113" y="15"/>
                  </a:cubicBezTo>
                  <a:cubicBezTo>
                    <a:pt x="110" y="16"/>
                    <a:pt x="119" y="20"/>
                    <a:pt x="119" y="22"/>
                  </a:cubicBezTo>
                  <a:cubicBezTo>
                    <a:pt x="119" y="24"/>
                    <a:pt x="113" y="21"/>
                    <a:pt x="112" y="22"/>
                  </a:cubicBezTo>
                  <a:cubicBezTo>
                    <a:pt x="111" y="23"/>
                    <a:pt x="105" y="17"/>
                    <a:pt x="102" y="17"/>
                  </a:cubicBezTo>
                  <a:cubicBezTo>
                    <a:pt x="99" y="17"/>
                    <a:pt x="102" y="20"/>
                    <a:pt x="102" y="23"/>
                  </a:cubicBezTo>
                  <a:cubicBezTo>
                    <a:pt x="102" y="27"/>
                    <a:pt x="96" y="29"/>
                    <a:pt x="98" y="27"/>
                  </a:cubicBezTo>
                  <a:cubicBezTo>
                    <a:pt x="99" y="24"/>
                    <a:pt x="98" y="18"/>
                    <a:pt x="95" y="16"/>
                  </a:cubicBezTo>
                  <a:cubicBezTo>
                    <a:pt x="92" y="15"/>
                    <a:pt x="84" y="19"/>
                    <a:pt x="79" y="19"/>
                  </a:cubicBezTo>
                  <a:cubicBezTo>
                    <a:pt x="75" y="19"/>
                    <a:pt x="70" y="20"/>
                    <a:pt x="73" y="22"/>
                  </a:cubicBezTo>
                  <a:cubicBezTo>
                    <a:pt x="77" y="24"/>
                    <a:pt x="73" y="25"/>
                    <a:pt x="70" y="23"/>
                  </a:cubicBezTo>
                  <a:cubicBezTo>
                    <a:pt x="67" y="21"/>
                    <a:pt x="56" y="23"/>
                    <a:pt x="58" y="25"/>
                  </a:cubicBezTo>
                  <a:cubicBezTo>
                    <a:pt x="61" y="26"/>
                    <a:pt x="61" y="31"/>
                    <a:pt x="60" y="32"/>
                  </a:cubicBezTo>
                  <a:cubicBezTo>
                    <a:pt x="59" y="34"/>
                    <a:pt x="54" y="31"/>
                    <a:pt x="50" y="31"/>
                  </a:cubicBezTo>
                  <a:cubicBezTo>
                    <a:pt x="46" y="31"/>
                    <a:pt x="26" y="41"/>
                    <a:pt x="27" y="43"/>
                  </a:cubicBezTo>
                  <a:cubicBezTo>
                    <a:pt x="28" y="46"/>
                    <a:pt x="37" y="44"/>
                    <a:pt x="40" y="45"/>
                  </a:cubicBezTo>
                  <a:cubicBezTo>
                    <a:pt x="42" y="47"/>
                    <a:pt x="39" y="53"/>
                    <a:pt x="35" y="55"/>
                  </a:cubicBezTo>
                  <a:cubicBezTo>
                    <a:pt x="32" y="57"/>
                    <a:pt x="20" y="55"/>
                    <a:pt x="19" y="58"/>
                  </a:cubicBezTo>
                  <a:cubicBezTo>
                    <a:pt x="19" y="60"/>
                    <a:pt x="0" y="61"/>
                    <a:pt x="0" y="65"/>
                  </a:cubicBezTo>
                  <a:cubicBezTo>
                    <a:pt x="0" y="67"/>
                    <a:pt x="1" y="69"/>
                    <a:pt x="3" y="69"/>
                  </a:cubicBezTo>
                  <a:cubicBezTo>
                    <a:pt x="5" y="70"/>
                    <a:pt x="9" y="69"/>
                    <a:pt x="11" y="71"/>
                  </a:cubicBezTo>
                  <a:cubicBezTo>
                    <a:pt x="14" y="74"/>
                    <a:pt x="20" y="74"/>
                    <a:pt x="25" y="72"/>
                  </a:cubicBezTo>
                  <a:cubicBezTo>
                    <a:pt x="30" y="71"/>
                    <a:pt x="33" y="73"/>
                    <a:pt x="33" y="76"/>
                  </a:cubicBezTo>
                  <a:cubicBezTo>
                    <a:pt x="33" y="78"/>
                    <a:pt x="23" y="74"/>
                    <a:pt x="19" y="76"/>
                  </a:cubicBezTo>
                  <a:cubicBezTo>
                    <a:pt x="16" y="78"/>
                    <a:pt x="6" y="77"/>
                    <a:pt x="7" y="79"/>
                  </a:cubicBezTo>
                  <a:cubicBezTo>
                    <a:pt x="7" y="81"/>
                    <a:pt x="12" y="81"/>
                    <a:pt x="16" y="81"/>
                  </a:cubicBezTo>
                  <a:cubicBezTo>
                    <a:pt x="20" y="82"/>
                    <a:pt x="16" y="84"/>
                    <a:pt x="16" y="85"/>
                  </a:cubicBezTo>
                  <a:cubicBezTo>
                    <a:pt x="16" y="87"/>
                    <a:pt x="18" y="87"/>
                    <a:pt x="22" y="89"/>
                  </a:cubicBezTo>
                  <a:cubicBezTo>
                    <a:pt x="26" y="91"/>
                    <a:pt x="33" y="92"/>
                    <a:pt x="31" y="90"/>
                  </a:cubicBezTo>
                  <a:cubicBezTo>
                    <a:pt x="28" y="87"/>
                    <a:pt x="35" y="88"/>
                    <a:pt x="36" y="89"/>
                  </a:cubicBezTo>
                  <a:cubicBezTo>
                    <a:pt x="37" y="90"/>
                    <a:pt x="40" y="87"/>
                    <a:pt x="43" y="88"/>
                  </a:cubicBezTo>
                  <a:cubicBezTo>
                    <a:pt x="45" y="89"/>
                    <a:pt x="46" y="85"/>
                    <a:pt x="49" y="87"/>
                  </a:cubicBezTo>
                  <a:cubicBezTo>
                    <a:pt x="51" y="88"/>
                    <a:pt x="62" y="89"/>
                    <a:pt x="65" y="91"/>
                  </a:cubicBezTo>
                  <a:cubicBezTo>
                    <a:pt x="69" y="93"/>
                    <a:pt x="74" y="93"/>
                    <a:pt x="73" y="96"/>
                  </a:cubicBezTo>
                  <a:cubicBezTo>
                    <a:pt x="73" y="99"/>
                    <a:pt x="76" y="101"/>
                    <a:pt x="81" y="103"/>
                  </a:cubicBezTo>
                  <a:cubicBezTo>
                    <a:pt x="85" y="105"/>
                    <a:pt x="85" y="109"/>
                    <a:pt x="85" y="111"/>
                  </a:cubicBezTo>
                  <a:cubicBezTo>
                    <a:pt x="85" y="114"/>
                    <a:pt x="90" y="116"/>
                    <a:pt x="89" y="117"/>
                  </a:cubicBezTo>
                  <a:cubicBezTo>
                    <a:pt x="88" y="118"/>
                    <a:pt x="89" y="120"/>
                    <a:pt x="91" y="122"/>
                  </a:cubicBezTo>
                  <a:cubicBezTo>
                    <a:pt x="94" y="125"/>
                    <a:pt x="87" y="126"/>
                    <a:pt x="89" y="129"/>
                  </a:cubicBezTo>
                  <a:cubicBezTo>
                    <a:pt x="90" y="131"/>
                    <a:pt x="86" y="135"/>
                    <a:pt x="91" y="136"/>
                  </a:cubicBezTo>
                  <a:cubicBezTo>
                    <a:pt x="96" y="136"/>
                    <a:pt x="95" y="132"/>
                    <a:pt x="99" y="132"/>
                  </a:cubicBezTo>
                  <a:cubicBezTo>
                    <a:pt x="103" y="132"/>
                    <a:pt x="99" y="135"/>
                    <a:pt x="101" y="137"/>
                  </a:cubicBezTo>
                  <a:cubicBezTo>
                    <a:pt x="103" y="139"/>
                    <a:pt x="107" y="139"/>
                    <a:pt x="111" y="142"/>
                  </a:cubicBezTo>
                  <a:cubicBezTo>
                    <a:pt x="114" y="145"/>
                    <a:pt x="112" y="147"/>
                    <a:pt x="108" y="144"/>
                  </a:cubicBezTo>
                  <a:cubicBezTo>
                    <a:pt x="105" y="142"/>
                    <a:pt x="95" y="142"/>
                    <a:pt x="95" y="143"/>
                  </a:cubicBezTo>
                  <a:cubicBezTo>
                    <a:pt x="95" y="144"/>
                    <a:pt x="106" y="150"/>
                    <a:pt x="109" y="149"/>
                  </a:cubicBezTo>
                  <a:cubicBezTo>
                    <a:pt x="111" y="149"/>
                    <a:pt x="115" y="153"/>
                    <a:pt x="113" y="155"/>
                  </a:cubicBezTo>
                  <a:cubicBezTo>
                    <a:pt x="112" y="156"/>
                    <a:pt x="112" y="160"/>
                    <a:pt x="112" y="162"/>
                  </a:cubicBezTo>
                  <a:cubicBezTo>
                    <a:pt x="112" y="164"/>
                    <a:pt x="108" y="162"/>
                    <a:pt x="106" y="162"/>
                  </a:cubicBezTo>
                  <a:cubicBezTo>
                    <a:pt x="103" y="162"/>
                    <a:pt x="102" y="163"/>
                    <a:pt x="102" y="166"/>
                  </a:cubicBezTo>
                  <a:cubicBezTo>
                    <a:pt x="102" y="168"/>
                    <a:pt x="98" y="170"/>
                    <a:pt x="97" y="173"/>
                  </a:cubicBezTo>
                  <a:cubicBezTo>
                    <a:pt x="97" y="177"/>
                    <a:pt x="100" y="176"/>
                    <a:pt x="102" y="178"/>
                  </a:cubicBezTo>
                  <a:cubicBezTo>
                    <a:pt x="104" y="179"/>
                    <a:pt x="99" y="180"/>
                    <a:pt x="98" y="182"/>
                  </a:cubicBezTo>
                  <a:cubicBezTo>
                    <a:pt x="98" y="185"/>
                    <a:pt x="103" y="189"/>
                    <a:pt x="105" y="190"/>
                  </a:cubicBezTo>
                  <a:cubicBezTo>
                    <a:pt x="107" y="191"/>
                    <a:pt x="106" y="196"/>
                    <a:pt x="106" y="198"/>
                  </a:cubicBezTo>
                  <a:cubicBezTo>
                    <a:pt x="107" y="201"/>
                    <a:pt x="110" y="198"/>
                    <a:pt x="109" y="201"/>
                  </a:cubicBezTo>
                  <a:cubicBezTo>
                    <a:pt x="109" y="205"/>
                    <a:pt x="112" y="204"/>
                    <a:pt x="112" y="206"/>
                  </a:cubicBezTo>
                  <a:cubicBezTo>
                    <a:pt x="112" y="208"/>
                    <a:pt x="117" y="208"/>
                    <a:pt x="116" y="211"/>
                  </a:cubicBezTo>
                  <a:cubicBezTo>
                    <a:pt x="115" y="213"/>
                    <a:pt x="117" y="215"/>
                    <a:pt x="118" y="217"/>
                  </a:cubicBezTo>
                  <a:cubicBezTo>
                    <a:pt x="119" y="218"/>
                    <a:pt x="123" y="221"/>
                    <a:pt x="124" y="223"/>
                  </a:cubicBezTo>
                  <a:cubicBezTo>
                    <a:pt x="125" y="225"/>
                    <a:pt x="127" y="228"/>
                    <a:pt x="130" y="227"/>
                  </a:cubicBezTo>
                  <a:cubicBezTo>
                    <a:pt x="133" y="226"/>
                    <a:pt x="133" y="229"/>
                    <a:pt x="135" y="228"/>
                  </a:cubicBezTo>
                  <a:cubicBezTo>
                    <a:pt x="137" y="228"/>
                    <a:pt x="140" y="229"/>
                    <a:pt x="141" y="231"/>
                  </a:cubicBezTo>
                  <a:cubicBezTo>
                    <a:pt x="141" y="233"/>
                    <a:pt x="148" y="234"/>
                    <a:pt x="150" y="234"/>
                  </a:cubicBezTo>
                  <a:cubicBezTo>
                    <a:pt x="152" y="235"/>
                    <a:pt x="152" y="231"/>
                    <a:pt x="154" y="230"/>
                  </a:cubicBezTo>
                  <a:cubicBezTo>
                    <a:pt x="155" y="230"/>
                    <a:pt x="155" y="223"/>
                    <a:pt x="156" y="222"/>
                  </a:cubicBezTo>
                  <a:cubicBezTo>
                    <a:pt x="158" y="222"/>
                    <a:pt x="157" y="215"/>
                    <a:pt x="156" y="214"/>
                  </a:cubicBezTo>
                  <a:cubicBezTo>
                    <a:pt x="154" y="214"/>
                    <a:pt x="155" y="211"/>
                    <a:pt x="158" y="212"/>
                  </a:cubicBezTo>
                  <a:cubicBezTo>
                    <a:pt x="162" y="212"/>
                    <a:pt x="161" y="209"/>
                    <a:pt x="162" y="208"/>
                  </a:cubicBezTo>
                  <a:cubicBezTo>
                    <a:pt x="164" y="208"/>
                    <a:pt x="163" y="205"/>
                    <a:pt x="164" y="204"/>
                  </a:cubicBezTo>
                  <a:cubicBezTo>
                    <a:pt x="166" y="204"/>
                    <a:pt x="165" y="202"/>
                    <a:pt x="164" y="201"/>
                  </a:cubicBezTo>
                  <a:cubicBezTo>
                    <a:pt x="164" y="200"/>
                    <a:pt x="165" y="199"/>
                    <a:pt x="166" y="198"/>
                  </a:cubicBezTo>
                  <a:cubicBezTo>
                    <a:pt x="168" y="198"/>
                    <a:pt x="168" y="195"/>
                    <a:pt x="165" y="195"/>
                  </a:cubicBezTo>
                  <a:cubicBezTo>
                    <a:pt x="163" y="194"/>
                    <a:pt x="164" y="191"/>
                    <a:pt x="166" y="193"/>
                  </a:cubicBezTo>
                  <a:cubicBezTo>
                    <a:pt x="169" y="194"/>
                    <a:pt x="170" y="193"/>
                    <a:pt x="169" y="191"/>
                  </a:cubicBezTo>
                  <a:cubicBezTo>
                    <a:pt x="168" y="189"/>
                    <a:pt x="171" y="189"/>
                    <a:pt x="174" y="188"/>
                  </a:cubicBezTo>
                  <a:cubicBezTo>
                    <a:pt x="177" y="188"/>
                    <a:pt x="179" y="186"/>
                    <a:pt x="178" y="184"/>
                  </a:cubicBezTo>
                  <a:cubicBezTo>
                    <a:pt x="177" y="181"/>
                    <a:pt x="182" y="182"/>
                    <a:pt x="181" y="184"/>
                  </a:cubicBezTo>
                  <a:cubicBezTo>
                    <a:pt x="180" y="186"/>
                    <a:pt x="180" y="188"/>
                    <a:pt x="182" y="186"/>
                  </a:cubicBezTo>
                  <a:cubicBezTo>
                    <a:pt x="183" y="185"/>
                    <a:pt x="186" y="186"/>
                    <a:pt x="191" y="184"/>
                  </a:cubicBezTo>
                  <a:cubicBezTo>
                    <a:pt x="196" y="183"/>
                    <a:pt x="201" y="179"/>
                    <a:pt x="203" y="175"/>
                  </a:cubicBezTo>
                  <a:cubicBezTo>
                    <a:pt x="204" y="171"/>
                    <a:pt x="210" y="171"/>
                    <a:pt x="209" y="168"/>
                  </a:cubicBezTo>
                  <a:cubicBezTo>
                    <a:pt x="208" y="166"/>
                    <a:pt x="210" y="164"/>
                    <a:pt x="214" y="166"/>
                  </a:cubicBezTo>
                  <a:cubicBezTo>
                    <a:pt x="218" y="168"/>
                    <a:pt x="215" y="165"/>
                    <a:pt x="219" y="165"/>
                  </a:cubicBezTo>
                  <a:cubicBezTo>
                    <a:pt x="223" y="165"/>
                    <a:pt x="222" y="164"/>
                    <a:pt x="226" y="163"/>
                  </a:cubicBezTo>
                  <a:cubicBezTo>
                    <a:pt x="230" y="163"/>
                    <a:pt x="241" y="161"/>
                    <a:pt x="245" y="158"/>
                  </a:cubicBezTo>
                  <a:cubicBezTo>
                    <a:pt x="248" y="155"/>
                    <a:pt x="256" y="153"/>
                    <a:pt x="259" y="151"/>
                  </a:cubicBezTo>
                  <a:cubicBezTo>
                    <a:pt x="262" y="149"/>
                    <a:pt x="263" y="147"/>
                    <a:pt x="261" y="148"/>
                  </a:cubicBezTo>
                  <a:cubicBezTo>
                    <a:pt x="259" y="149"/>
                    <a:pt x="255" y="149"/>
                    <a:pt x="252" y="149"/>
                  </a:cubicBezTo>
                  <a:cubicBezTo>
                    <a:pt x="249" y="148"/>
                    <a:pt x="244" y="145"/>
                    <a:pt x="241" y="147"/>
                  </a:cubicBezTo>
                  <a:cubicBezTo>
                    <a:pt x="237" y="149"/>
                    <a:pt x="239" y="144"/>
                    <a:pt x="242" y="144"/>
                  </a:cubicBezTo>
                  <a:cubicBezTo>
                    <a:pt x="245" y="144"/>
                    <a:pt x="244" y="142"/>
                    <a:pt x="243" y="139"/>
                  </a:cubicBezTo>
                  <a:cubicBezTo>
                    <a:pt x="242" y="136"/>
                    <a:pt x="248" y="138"/>
                    <a:pt x="250" y="142"/>
                  </a:cubicBezTo>
                  <a:cubicBezTo>
                    <a:pt x="253" y="145"/>
                    <a:pt x="257" y="147"/>
                    <a:pt x="262" y="145"/>
                  </a:cubicBezTo>
                  <a:cubicBezTo>
                    <a:pt x="266" y="144"/>
                    <a:pt x="262" y="141"/>
                    <a:pt x="263" y="139"/>
                  </a:cubicBezTo>
                  <a:cubicBezTo>
                    <a:pt x="265" y="136"/>
                    <a:pt x="251" y="129"/>
                    <a:pt x="250" y="127"/>
                  </a:cubicBezTo>
                  <a:cubicBezTo>
                    <a:pt x="249" y="124"/>
                    <a:pt x="254" y="126"/>
                    <a:pt x="258" y="128"/>
                  </a:cubicBezTo>
                  <a:cubicBezTo>
                    <a:pt x="262" y="129"/>
                    <a:pt x="262" y="125"/>
                    <a:pt x="262" y="122"/>
                  </a:cubicBezTo>
                  <a:cubicBezTo>
                    <a:pt x="262" y="120"/>
                    <a:pt x="254" y="120"/>
                    <a:pt x="250" y="122"/>
                  </a:cubicBezTo>
                  <a:cubicBezTo>
                    <a:pt x="246" y="124"/>
                    <a:pt x="243" y="120"/>
                    <a:pt x="248" y="119"/>
                  </a:cubicBezTo>
                  <a:cubicBezTo>
                    <a:pt x="253" y="118"/>
                    <a:pt x="248" y="116"/>
                    <a:pt x="250" y="115"/>
                  </a:cubicBezTo>
                  <a:cubicBezTo>
                    <a:pt x="251" y="113"/>
                    <a:pt x="258" y="119"/>
                    <a:pt x="261" y="118"/>
                  </a:cubicBezTo>
                  <a:cubicBezTo>
                    <a:pt x="265" y="117"/>
                    <a:pt x="267" y="118"/>
                    <a:pt x="270" y="116"/>
                  </a:cubicBezTo>
                  <a:cubicBezTo>
                    <a:pt x="273" y="114"/>
                    <a:pt x="265" y="112"/>
                    <a:pt x="263" y="110"/>
                  </a:cubicBezTo>
                  <a:cubicBezTo>
                    <a:pt x="261" y="108"/>
                    <a:pt x="271" y="108"/>
                    <a:pt x="274" y="108"/>
                  </a:cubicBezTo>
                  <a:cubicBezTo>
                    <a:pt x="277" y="109"/>
                    <a:pt x="278" y="104"/>
                    <a:pt x="276" y="105"/>
                  </a:cubicBezTo>
                  <a:cubicBezTo>
                    <a:pt x="273" y="106"/>
                    <a:pt x="265" y="102"/>
                    <a:pt x="267" y="99"/>
                  </a:cubicBezTo>
                  <a:cubicBezTo>
                    <a:pt x="268" y="97"/>
                    <a:pt x="272" y="100"/>
                    <a:pt x="275" y="98"/>
                  </a:cubicBezTo>
                  <a:cubicBezTo>
                    <a:pt x="279" y="96"/>
                    <a:pt x="276" y="88"/>
                    <a:pt x="273" y="88"/>
                  </a:cubicBezTo>
                  <a:cubicBezTo>
                    <a:pt x="270" y="88"/>
                    <a:pt x="264" y="87"/>
                    <a:pt x="264" y="86"/>
                  </a:cubicBezTo>
                  <a:cubicBezTo>
                    <a:pt x="264" y="85"/>
                    <a:pt x="259" y="84"/>
                    <a:pt x="260" y="82"/>
                  </a:cubicBezTo>
                  <a:cubicBezTo>
                    <a:pt x="262" y="81"/>
                    <a:pt x="264" y="84"/>
                    <a:pt x="267" y="81"/>
                  </a:cubicBezTo>
                  <a:cubicBezTo>
                    <a:pt x="271" y="79"/>
                    <a:pt x="278" y="82"/>
                    <a:pt x="281" y="81"/>
                  </a:cubicBezTo>
                  <a:cubicBezTo>
                    <a:pt x="284" y="81"/>
                    <a:pt x="280" y="75"/>
                    <a:pt x="278" y="76"/>
                  </a:cubicBezTo>
                  <a:cubicBezTo>
                    <a:pt x="276" y="77"/>
                    <a:pt x="270" y="77"/>
                    <a:pt x="269" y="74"/>
                  </a:cubicBezTo>
                  <a:cubicBezTo>
                    <a:pt x="269" y="71"/>
                    <a:pt x="275" y="74"/>
                    <a:pt x="276" y="72"/>
                  </a:cubicBezTo>
                  <a:cubicBezTo>
                    <a:pt x="277" y="71"/>
                    <a:pt x="268" y="67"/>
                    <a:pt x="266" y="70"/>
                  </a:cubicBezTo>
                  <a:cubicBezTo>
                    <a:pt x="265" y="73"/>
                    <a:pt x="259" y="72"/>
                    <a:pt x="262" y="71"/>
                  </a:cubicBezTo>
                  <a:cubicBezTo>
                    <a:pt x="265" y="69"/>
                    <a:pt x="265" y="64"/>
                    <a:pt x="265" y="61"/>
                  </a:cubicBezTo>
                  <a:cubicBezTo>
                    <a:pt x="265" y="58"/>
                    <a:pt x="275" y="58"/>
                    <a:pt x="274" y="54"/>
                  </a:cubicBezTo>
                  <a:cubicBezTo>
                    <a:pt x="273" y="50"/>
                    <a:pt x="279" y="49"/>
                    <a:pt x="283" y="49"/>
                  </a:cubicBezTo>
                  <a:cubicBezTo>
                    <a:pt x="286" y="49"/>
                    <a:pt x="283" y="44"/>
                    <a:pt x="279" y="45"/>
                  </a:cubicBezTo>
                  <a:cubicBezTo>
                    <a:pt x="276" y="45"/>
                    <a:pt x="272" y="49"/>
                    <a:pt x="271" y="48"/>
                  </a:cubicBezTo>
                  <a:cubicBezTo>
                    <a:pt x="269" y="46"/>
                    <a:pt x="275" y="43"/>
                    <a:pt x="278" y="43"/>
                  </a:cubicBezTo>
                  <a:cubicBezTo>
                    <a:pt x="281" y="43"/>
                    <a:pt x="288" y="43"/>
                    <a:pt x="291" y="41"/>
                  </a:cubicBezTo>
                  <a:cubicBezTo>
                    <a:pt x="293" y="40"/>
                    <a:pt x="286" y="39"/>
                    <a:pt x="281" y="39"/>
                  </a:cubicBezTo>
                  <a:cubicBezTo>
                    <a:pt x="276" y="40"/>
                    <a:pt x="276" y="38"/>
                    <a:pt x="284" y="38"/>
                  </a:cubicBezTo>
                  <a:cubicBezTo>
                    <a:pt x="291" y="37"/>
                    <a:pt x="290" y="36"/>
                    <a:pt x="295" y="35"/>
                  </a:cubicBezTo>
                  <a:cubicBezTo>
                    <a:pt x="300" y="35"/>
                    <a:pt x="298" y="33"/>
                    <a:pt x="301" y="32"/>
                  </a:cubicBezTo>
                  <a:cubicBezTo>
                    <a:pt x="305" y="32"/>
                    <a:pt x="313" y="29"/>
                    <a:pt x="313" y="27"/>
                  </a:cubicBezTo>
                  <a:cubicBezTo>
                    <a:pt x="313" y="25"/>
                    <a:pt x="301" y="22"/>
                    <a:pt x="295" y="2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18" name="Freeform 11"/>
            <p:cNvSpPr>
              <a:spLocks/>
            </p:cNvSpPr>
            <p:nvPr userDrawn="1"/>
          </p:nvSpPr>
          <p:spPr bwMode="auto">
            <a:xfrm>
              <a:off x="16941800" y="2363788"/>
              <a:ext cx="47625" cy="33338"/>
            </a:xfrm>
            <a:custGeom>
              <a:avLst/>
              <a:gdLst>
                <a:gd name="T0" fmla="*/ 17 w 17"/>
                <a:gd name="T1" fmla="*/ 8 h 12"/>
                <a:gd name="T2" fmla="*/ 13 w 17"/>
                <a:gd name="T3" fmla="*/ 4 h 12"/>
                <a:gd name="T4" fmla="*/ 3 w 17"/>
                <a:gd name="T5" fmla="*/ 2 h 12"/>
                <a:gd name="T6" fmla="*/ 2 w 17"/>
                <a:gd name="T7" fmla="*/ 7 h 12"/>
                <a:gd name="T8" fmla="*/ 8 w 17"/>
                <a:gd name="T9" fmla="*/ 10 h 12"/>
                <a:gd name="T10" fmla="*/ 17 w 17"/>
                <a:gd name="T11" fmla="*/ 8 h 12"/>
              </a:gdLst>
              <a:ahLst/>
              <a:cxnLst>
                <a:cxn ang="0">
                  <a:pos x="T0" y="T1"/>
                </a:cxn>
                <a:cxn ang="0">
                  <a:pos x="T2" y="T3"/>
                </a:cxn>
                <a:cxn ang="0">
                  <a:pos x="T4" y="T5"/>
                </a:cxn>
                <a:cxn ang="0">
                  <a:pos x="T6" y="T7"/>
                </a:cxn>
                <a:cxn ang="0">
                  <a:pos x="T8" y="T9"/>
                </a:cxn>
                <a:cxn ang="0">
                  <a:pos x="T10" y="T11"/>
                </a:cxn>
              </a:cxnLst>
              <a:rect l="0" t="0" r="r" b="b"/>
              <a:pathLst>
                <a:path w="17" h="12">
                  <a:moveTo>
                    <a:pt x="17" y="8"/>
                  </a:moveTo>
                  <a:cubicBezTo>
                    <a:pt x="17" y="5"/>
                    <a:pt x="14" y="7"/>
                    <a:pt x="13" y="4"/>
                  </a:cubicBezTo>
                  <a:cubicBezTo>
                    <a:pt x="11" y="1"/>
                    <a:pt x="4" y="0"/>
                    <a:pt x="3" y="2"/>
                  </a:cubicBezTo>
                  <a:cubicBezTo>
                    <a:pt x="3" y="3"/>
                    <a:pt x="0" y="5"/>
                    <a:pt x="2" y="7"/>
                  </a:cubicBezTo>
                  <a:cubicBezTo>
                    <a:pt x="4" y="9"/>
                    <a:pt x="5" y="8"/>
                    <a:pt x="8" y="10"/>
                  </a:cubicBezTo>
                  <a:cubicBezTo>
                    <a:pt x="10" y="12"/>
                    <a:pt x="17" y="10"/>
                    <a:pt x="17" y="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19" name="Freeform 12"/>
            <p:cNvSpPr>
              <a:spLocks/>
            </p:cNvSpPr>
            <p:nvPr userDrawn="1"/>
          </p:nvSpPr>
          <p:spPr bwMode="auto">
            <a:xfrm>
              <a:off x="15928975" y="2246313"/>
              <a:ext cx="157163" cy="100013"/>
            </a:xfrm>
            <a:custGeom>
              <a:avLst/>
              <a:gdLst>
                <a:gd name="T0" fmla="*/ 9 w 57"/>
                <a:gd name="T1" fmla="*/ 28 h 36"/>
                <a:gd name="T2" fmla="*/ 16 w 57"/>
                <a:gd name="T3" fmla="*/ 36 h 36"/>
                <a:gd name="T4" fmla="*/ 20 w 57"/>
                <a:gd name="T5" fmla="*/ 34 h 36"/>
                <a:gd name="T6" fmla="*/ 25 w 57"/>
                <a:gd name="T7" fmla="*/ 33 h 36"/>
                <a:gd name="T8" fmla="*/ 30 w 57"/>
                <a:gd name="T9" fmla="*/ 29 h 36"/>
                <a:gd name="T10" fmla="*/ 34 w 57"/>
                <a:gd name="T11" fmla="*/ 24 h 36"/>
                <a:gd name="T12" fmla="*/ 39 w 57"/>
                <a:gd name="T13" fmla="*/ 19 h 36"/>
                <a:gd name="T14" fmla="*/ 55 w 57"/>
                <a:gd name="T15" fmla="*/ 12 h 36"/>
                <a:gd name="T16" fmla="*/ 49 w 57"/>
                <a:gd name="T17" fmla="*/ 7 h 36"/>
                <a:gd name="T18" fmla="*/ 38 w 57"/>
                <a:gd name="T19" fmla="*/ 5 h 36"/>
                <a:gd name="T20" fmla="*/ 35 w 57"/>
                <a:gd name="T21" fmla="*/ 4 h 36"/>
                <a:gd name="T22" fmla="*/ 25 w 57"/>
                <a:gd name="T23" fmla="*/ 1 h 36"/>
                <a:gd name="T24" fmla="*/ 9 w 57"/>
                <a:gd name="T25" fmla="*/ 4 h 36"/>
                <a:gd name="T26" fmla="*/ 11 w 57"/>
                <a:gd name="T27" fmla="*/ 9 h 36"/>
                <a:gd name="T28" fmla="*/ 7 w 57"/>
                <a:gd name="T29" fmla="*/ 16 h 36"/>
                <a:gd name="T30" fmla="*/ 3 w 57"/>
                <a:gd name="T31" fmla="*/ 24 h 36"/>
                <a:gd name="T32" fmla="*/ 9 w 57"/>
                <a:gd name="T33" fmla="*/ 2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36">
                  <a:moveTo>
                    <a:pt x="9" y="28"/>
                  </a:moveTo>
                  <a:cubicBezTo>
                    <a:pt x="13" y="29"/>
                    <a:pt x="14" y="36"/>
                    <a:pt x="16" y="36"/>
                  </a:cubicBezTo>
                  <a:cubicBezTo>
                    <a:pt x="18" y="36"/>
                    <a:pt x="17" y="34"/>
                    <a:pt x="20" y="34"/>
                  </a:cubicBezTo>
                  <a:cubicBezTo>
                    <a:pt x="23" y="34"/>
                    <a:pt x="22" y="33"/>
                    <a:pt x="25" y="33"/>
                  </a:cubicBezTo>
                  <a:cubicBezTo>
                    <a:pt x="27" y="33"/>
                    <a:pt x="30" y="32"/>
                    <a:pt x="30" y="29"/>
                  </a:cubicBezTo>
                  <a:cubicBezTo>
                    <a:pt x="30" y="26"/>
                    <a:pt x="32" y="25"/>
                    <a:pt x="34" y="24"/>
                  </a:cubicBezTo>
                  <a:cubicBezTo>
                    <a:pt x="37" y="23"/>
                    <a:pt x="35" y="20"/>
                    <a:pt x="39" y="19"/>
                  </a:cubicBezTo>
                  <a:cubicBezTo>
                    <a:pt x="42" y="18"/>
                    <a:pt x="53" y="14"/>
                    <a:pt x="55" y="12"/>
                  </a:cubicBezTo>
                  <a:cubicBezTo>
                    <a:pt x="57" y="11"/>
                    <a:pt x="53" y="9"/>
                    <a:pt x="49" y="7"/>
                  </a:cubicBezTo>
                  <a:cubicBezTo>
                    <a:pt x="44" y="4"/>
                    <a:pt x="41" y="3"/>
                    <a:pt x="38" y="5"/>
                  </a:cubicBezTo>
                  <a:cubicBezTo>
                    <a:pt x="35" y="7"/>
                    <a:pt x="37" y="3"/>
                    <a:pt x="35" y="4"/>
                  </a:cubicBezTo>
                  <a:cubicBezTo>
                    <a:pt x="32" y="5"/>
                    <a:pt x="26" y="2"/>
                    <a:pt x="25" y="1"/>
                  </a:cubicBezTo>
                  <a:cubicBezTo>
                    <a:pt x="24" y="0"/>
                    <a:pt x="12" y="4"/>
                    <a:pt x="9" y="4"/>
                  </a:cubicBezTo>
                  <a:cubicBezTo>
                    <a:pt x="6" y="4"/>
                    <a:pt x="9" y="7"/>
                    <a:pt x="11" y="9"/>
                  </a:cubicBezTo>
                  <a:cubicBezTo>
                    <a:pt x="13" y="10"/>
                    <a:pt x="6" y="15"/>
                    <a:pt x="7" y="16"/>
                  </a:cubicBezTo>
                  <a:cubicBezTo>
                    <a:pt x="9" y="17"/>
                    <a:pt x="6" y="20"/>
                    <a:pt x="3" y="24"/>
                  </a:cubicBezTo>
                  <a:cubicBezTo>
                    <a:pt x="0" y="28"/>
                    <a:pt x="5" y="27"/>
                    <a:pt x="9" y="2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20" name="Freeform 13"/>
            <p:cNvSpPr>
              <a:spLocks/>
            </p:cNvSpPr>
            <p:nvPr userDrawn="1"/>
          </p:nvSpPr>
          <p:spPr bwMode="auto">
            <a:xfrm>
              <a:off x="16025813" y="2268538"/>
              <a:ext cx="263525" cy="141288"/>
            </a:xfrm>
            <a:custGeom>
              <a:avLst/>
              <a:gdLst>
                <a:gd name="T0" fmla="*/ 87 w 95"/>
                <a:gd name="T1" fmla="*/ 39 h 51"/>
                <a:gd name="T2" fmla="*/ 95 w 95"/>
                <a:gd name="T3" fmla="*/ 39 h 51"/>
                <a:gd name="T4" fmla="*/ 86 w 95"/>
                <a:gd name="T5" fmla="*/ 32 h 51"/>
                <a:gd name="T6" fmla="*/ 78 w 95"/>
                <a:gd name="T7" fmla="*/ 28 h 51"/>
                <a:gd name="T8" fmla="*/ 75 w 95"/>
                <a:gd name="T9" fmla="*/ 21 h 51"/>
                <a:gd name="T10" fmla="*/ 73 w 95"/>
                <a:gd name="T11" fmla="*/ 9 h 51"/>
                <a:gd name="T12" fmla="*/ 74 w 95"/>
                <a:gd name="T13" fmla="*/ 2 h 51"/>
                <a:gd name="T14" fmla="*/ 64 w 95"/>
                <a:gd name="T15" fmla="*/ 4 h 51"/>
                <a:gd name="T16" fmla="*/ 70 w 95"/>
                <a:gd name="T17" fmla="*/ 9 h 51"/>
                <a:gd name="T18" fmla="*/ 63 w 95"/>
                <a:gd name="T19" fmla="*/ 7 h 51"/>
                <a:gd name="T20" fmla="*/ 58 w 95"/>
                <a:gd name="T21" fmla="*/ 7 h 51"/>
                <a:gd name="T22" fmla="*/ 61 w 95"/>
                <a:gd name="T23" fmla="*/ 19 h 51"/>
                <a:gd name="T24" fmla="*/ 58 w 95"/>
                <a:gd name="T25" fmla="*/ 22 h 51"/>
                <a:gd name="T26" fmla="*/ 54 w 95"/>
                <a:gd name="T27" fmla="*/ 13 h 51"/>
                <a:gd name="T28" fmla="*/ 45 w 95"/>
                <a:gd name="T29" fmla="*/ 9 h 51"/>
                <a:gd name="T30" fmla="*/ 49 w 95"/>
                <a:gd name="T31" fmla="*/ 14 h 51"/>
                <a:gd name="T32" fmla="*/ 43 w 95"/>
                <a:gd name="T33" fmla="*/ 14 h 51"/>
                <a:gd name="T34" fmla="*/ 41 w 95"/>
                <a:gd name="T35" fmla="*/ 13 h 51"/>
                <a:gd name="T36" fmla="*/ 33 w 95"/>
                <a:gd name="T37" fmla="*/ 9 h 51"/>
                <a:gd name="T38" fmla="*/ 30 w 95"/>
                <a:gd name="T39" fmla="*/ 14 h 51"/>
                <a:gd name="T40" fmla="*/ 26 w 95"/>
                <a:gd name="T41" fmla="*/ 12 h 51"/>
                <a:gd name="T42" fmla="*/ 27 w 95"/>
                <a:gd name="T43" fmla="*/ 6 h 51"/>
                <a:gd name="T44" fmla="*/ 14 w 95"/>
                <a:gd name="T45" fmla="*/ 9 h 51"/>
                <a:gd name="T46" fmla="*/ 4 w 95"/>
                <a:gd name="T47" fmla="*/ 15 h 51"/>
                <a:gd name="T48" fmla="*/ 3 w 95"/>
                <a:gd name="T49" fmla="*/ 18 h 51"/>
                <a:gd name="T50" fmla="*/ 5 w 95"/>
                <a:gd name="T51" fmla="*/ 23 h 51"/>
                <a:gd name="T52" fmla="*/ 7 w 95"/>
                <a:gd name="T53" fmla="*/ 25 h 51"/>
                <a:gd name="T54" fmla="*/ 19 w 95"/>
                <a:gd name="T55" fmla="*/ 23 h 51"/>
                <a:gd name="T56" fmla="*/ 6 w 95"/>
                <a:gd name="T57" fmla="*/ 29 h 51"/>
                <a:gd name="T58" fmla="*/ 21 w 95"/>
                <a:gd name="T59" fmla="*/ 32 h 51"/>
                <a:gd name="T60" fmla="*/ 38 w 95"/>
                <a:gd name="T61" fmla="*/ 34 h 51"/>
                <a:gd name="T62" fmla="*/ 25 w 95"/>
                <a:gd name="T63" fmla="*/ 35 h 51"/>
                <a:gd name="T64" fmla="*/ 10 w 95"/>
                <a:gd name="T65" fmla="*/ 39 h 51"/>
                <a:gd name="T66" fmla="*/ 17 w 95"/>
                <a:gd name="T67" fmla="*/ 43 h 51"/>
                <a:gd name="T68" fmla="*/ 29 w 95"/>
                <a:gd name="T69" fmla="*/ 46 h 51"/>
                <a:gd name="T70" fmla="*/ 40 w 95"/>
                <a:gd name="T71" fmla="*/ 51 h 51"/>
                <a:gd name="T72" fmla="*/ 56 w 95"/>
                <a:gd name="T73" fmla="*/ 48 h 51"/>
                <a:gd name="T74" fmla="*/ 63 w 95"/>
                <a:gd name="T75" fmla="*/ 44 h 51"/>
                <a:gd name="T76" fmla="*/ 67 w 95"/>
                <a:gd name="T77" fmla="*/ 45 h 51"/>
                <a:gd name="T78" fmla="*/ 74 w 95"/>
                <a:gd name="T79" fmla="*/ 47 h 51"/>
                <a:gd name="T80" fmla="*/ 90 w 95"/>
                <a:gd name="T81" fmla="*/ 47 h 51"/>
                <a:gd name="T82" fmla="*/ 86 w 95"/>
                <a:gd name="T83" fmla="*/ 43 h 51"/>
                <a:gd name="T84" fmla="*/ 82 w 95"/>
                <a:gd name="T85" fmla="*/ 42 h 51"/>
                <a:gd name="T86" fmla="*/ 87 w 95"/>
                <a:gd name="T87" fmla="*/ 3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5" h="51">
                  <a:moveTo>
                    <a:pt x="87" y="39"/>
                  </a:moveTo>
                  <a:cubicBezTo>
                    <a:pt x="89" y="37"/>
                    <a:pt x="95" y="42"/>
                    <a:pt x="95" y="39"/>
                  </a:cubicBezTo>
                  <a:cubicBezTo>
                    <a:pt x="95" y="35"/>
                    <a:pt x="88" y="34"/>
                    <a:pt x="86" y="32"/>
                  </a:cubicBezTo>
                  <a:cubicBezTo>
                    <a:pt x="83" y="30"/>
                    <a:pt x="82" y="31"/>
                    <a:pt x="78" y="28"/>
                  </a:cubicBezTo>
                  <a:cubicBezTo>
                    <a:pt x="73" y="25"/>
                    <a:pt x="79" y="23"/>
                    <a:pt x="75" y="21"/>
                  </a:cubicBezTo>
                  <a:cubicBezTo>
                    <a:pt x="72" y="18"/>
                    <a:pt x="71" y="11"/>
                    <a:pt x="73" y="9"/>
                  </a:cubicBezTo>
                  <a:cubicBezTo>
                    <a:pt x="76" y="7"/>
                    <a:pt x="78" y="3"/>
                    <a:pt x="74" y="2"/>
                  </a:cubicBezTo>
                  <a:cubicBezTo>
                    <a:pt x="70" y="0"/>
                    <a:pt x="63" y="3"/>
                    <a:pt x="64" y="4"/>
                  </a:cubicBezTo>
                  <a:cubicBezTo>
                    <a:pt x="65" y="5"/>
                    <a:pt x="70" y="8"/>
                    <a:pt x="70" y="9"/>
                  </a:cubicBezTo>
                  <a:cubicBezTo>
                    <a:pt x="70" y="11"/>
                    <a:pt x="65" y="6"/>
                    <a:pt x="63" y="7"/>
                  </a:cubicBezTo>
                  <a:cubicBezTo>
                    <a:pt x="62" y="8"/>
                    <a:pt x="60" y="4"/>
                    <a:pt x="58" y="7"/>
                  </a:cubicBezTo>
                  <a:cubicBezTo>
                    <a:pt x="56" y="9"/>
                    <a:pt x="60" y="17"/>
                    <a:pt x="61" y="19"/>
                  </a:cubicBezTo>
                  <a:cubicBezTo>
                    <a:pt x="63" y="21"/>
                    <a:pt x="60" y="21"/>
                    <a:pt x="58" y="22"/>
                  </a:cubicBezTo>
                  <a:cubicBezTo>
                    <a:pt x="56" y="22"/>
                    <a:pt x="56" y="16"/>
                    <a:pt x="54" y="13"/>
                  </a:cubicBezTo>
                  <a:cubicBezTo>
                    <a:pt x="53" y="11"/>
                    <a:pt x="45" y="8"/>
                    <a:pt x="45" y="9"/>
                  </a:cubicBezTo>
                  <a:cubicBezTo>
                    <a:pt x="44" y="11"/>
                    <a:pt x="49" y="11"/>
                    <a:pt x="49" y="14"/>
                  </a:cubicBezTo>
                  <a:cubicBezTo>
                    <a:pt x="48" y="16"/>
                    <a:pt x="45" y="12"/>
                    <a:pt x="43" y="14"/>
                  </a:cubicBezTo>
                  <a:cubicBezTo>
                    <a:pt x="40" y="16"/>
                    <a:pt x="41" y="15"/>
                    <a:pt x="41" y="13"/>
                  </a:cubicBezTo>
                  <a:cubicBezTo>
                    <a:pt x="42" y="11"/>
                    <a:pt x="38" y="9"/>
                    <a:pt x="33" y="9"/>
                  </a:cubicBezTo>
                  <a:cubicBezTo>
                    <a:pt x="28" y="9"/>
                    <a:pt x="31" y="13"/>
                    <a:pt x="30" y="14"/>
                  </a:cubicBezTo>
                  <a:cubicBezTo>
                    <a:pt x="28" y="15"/>
                    <a:pt x="21" y="13"/>
                    <a:pt x="26" y="12"/>
                  </a:cubicBezTo>
                  <a:cubicBezTo>
                    <a:pt x="30" y="11"/>
                    <a:pt x="28" y="9"/>
                    <a:pt x="27" y="6"/>
                  </a:cubicBezTo>
                  <a:cubicBezTo>
                    <a:pt x="25" y="4"/>
                    <a:pt x="21" y="7"/>
                    <a:pt x="14" y="9"/>
                  </a:cubicBezTo>
                  <a:cubicBezTo>
                    <a:pt x="7" y="12"/>
                    <a:pt x="4" y="14"/>
                    <a:pt x="4" y="15"/>
                  </a:cubicBezTo>
                  <a:cubicBezTo>
                    <a:pt x="5" y="15"/>
                    <a:pt x="6" y="16"/>
                    <a:pt x="3" y="18"/>
                  </a:cubicBezTo>
                  <a:cubicBezTo>
                    <a:pt x="0" y="21"/>
                    <a:pt x="3" y="23"/>
                    <a:pt x="5" y="23"/>
                  </a:cubicBezTo>
                  <a:cubicBezTo>
                    <a:pt x="8" y="23"/>
                    <a:pt x="6" y="25"/>
                    <a:pt x="7" y="25"/>
                  </a:cubicBezTo>
                  <a:cubicBezTo>
                    <a:pt x="9" y="26"/>
                    <a:pt x="17" y="22"/>
                    <a:pt x="19" y="23"/>
                  </a:cubicBezTo>
                  <a:cubicBezTo>
                    <a:pt x="22" y="25"/>
                    <a:pt x="6" y="26"/>
                    <a:pt x="6" y="29"/>
                  </a:cubicBezTo>
                  <a:cubicBezTo>
                    <a:pt x="6" y="31"/>
                    <a:pt x="15" y="33"/>
                    <a:pt x="21" y="32"/>
                  </a:cubicBezTo>
                  <a:cubicBezTo>
                    <a:pt x="27" y="31"/>
                    <a:pt x="38" y="33"/>
                    <a:pt x="38" y="34"/>
                  </a:cubicBezTo>
                  <a:cubicBezTo>
                    <a:pt x="38" y="36"/>
                    <a:pt x="31" y="36"/>
                    <a:pt x="25" y="35"/>
                  </a:cubicBezTo>
                  <a:cubicBezTo>
                    <a:pt x="20" y="35"/>
                    <a:pt x="10" y="37"/>
                    <a:pt x="10" y="39"/>
                  </a:cubicBezTo>
                  <a:cubicBezTo>
                    <a:pt x="11" y="41"/>
                    <a:pt x="11" y="41"/>
                    <a:pt x="17" y="43"/>
                  </a:cubicBezTo>
                  <a:cubicBezTo>
                    <a:pt x="23" y="46"/>
                    <a:pt x="29" y="42"/>
                    <a:pt x="29" y="46"/>
                  </a:cubicBezTo>
                  <a:cubicBezTo>
                    <a:pt x="29" y="50"/>
                    <a:pt x="32" y="51"/>
                    <a:pt x="40" y="51"/>
                  </a:cubicBezTo>
                  <a:cubicBezTo>
                    <a:pt x="48" y="51"/>
                    <a:pt x="52" y="47"/>
                    <a:pt x="56" y="48"/>
                  </a:cubicBezTo>
                  <a:cubicBezTo>
                    <a:pt x="60" y="48"/>
                    <a:pt x="61" y="47"/>
                    <a:pt x="63" y="44"/>
                  </a:cubicBezTo>
                  <a:cubicBezTo>
                    <a:pt x="65" y="42"/>
                    <a:pt x="67" y="43"/>
                    <a:pt x="67" y="45"/>
                  </a:cubicBezTo>
                  <a:cubicBezTo>
                    <a:pt x="68" y="46"/>
                    <a:pt x="73" y="46"/>
                    <a:pt x="74" y="47"/>
                  </a:cubicBezTo>
                  <a:cubicBezTo>
                    <a:pt x="77" y="50"/>
                    <a:pt x="86" y="49"/>
                    <a:pt x="90" y="47"/>
                  </a:cubicBezTo>
                  <a:cubicBezTo>
                    <a:pt x="93" y="45"/>
                    <a:pt x="88" y="40"/>
                    <a:pt x="86" y="43"/>
                  </a:cubicBezTo>
                  <a:cubicBezTo>
                    <a:pt x="85" y="45"/>
                    <a:pt x="83" y="43"/>
                    <a:pt x="82" y="42"/>
                  </a:cubicBezTo>
                  <a:cubicBezTo>
                    <a:pt x="82" y="41"/>
                    <a:pt x="86" y="41"/>
                    <a:pt x="87" y="3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21" name="Freeform 14"/>
            <p:cNvSpPr>
              <a:spLocks/>
            </p:cNvSpPr>
            <p:nvPr userDrawn="1"/>
          </p:nvSpPr>
          <p:spPr bwMode="auto">
            <a:xfrm>
              <a:off x="16022638" y="2201863"/>
              <a:ext cx="28575" cy="22225"/>
            </a:xfrm>
            <a:custGeom>
              <a:avLst/>
              <a:gdLst>
                <a:gd name="T0" fmla="*/ 2 w 10"/>
                <a:gd name="T1" fmla="*/ 7 h 8"/>
                <a:gd name="T2" fmla="*/ 10 w 10"/>
                <a:gd name="T3" fmla="*/ 2 h 8"/>
                <a:gd name="T4" fmla="*/ 2 w 10"/>
                <a:gd name="T5" fmla="*/ 7 h 8"/>
              </a:gdLst>
              <a:ahLst/>
              <a:cxnLst>
                <a:cxn ang="0">
                  <a:pos x="T0" y="T1"/>
                </a:cxn>
                <a:cxn ang="0">
                  <a:pos x="T2" y="T3"/>
                </a:cxn>
                <a:cxn ang="0">
                  <a:pos x="T4" y="T5"/>
                </a:cxn>
              </a:cxnLst>
              <a:rect l="0" t="0" r="r" b="b"/>
              <a:pathLst>
                <a:path w="10" h="8">
                  <a:moveTo>
                    <a:pt x="2" y="7"/>
                  </a:moveTo>
                  <a:cubicBezTo>
                    <a:pt x="6" y="8"/>
                    <a:pt x="10" y="4"/>
                    <a:pt x="10" y="2"/>
                  </a:cubicBezTo>
                  <a:cubicBezTo>
                    <a:pt x="10" y="0"/>
                    <a:pt x="0" y="7"/>
                    <a:pt x="2" y="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22" name="Freeform 15"/>
            <p:cNvSpPr>
              <a:spLocks/>
            </p:cNvSpPr>
            <p:nvPr userDrawn="1"/>
          </p:nvSpPr>
          <p:spPr bwMode="auto">
            <a:xfrm>
              <a:off x="15973425" y="2157413"/>
              <a:ext cx="111125" cy="58738"/>
            </a:xfrm>
            <a:custGeom>
              <a:avLst/>
              <a:gdLst>
                <a:gd name="T0" fmla="*/ 1 w 40"/>
                <a:gd name="T1" fmla="*/ 17 h 21"/>
                <a:gd name="T2" fmla="*/ 3 w 40"/>
                <a:gd name="T3" fmla="*/ 20 h 21"/>
                <a:gd name="T4" fmla="*/ 7 w 40"/>
                <a:gd name="T5" fmla="*/ 19 h 21"/>
                <a:gd name="T6" fmla="*/ 11 w 40"/>
                <a:gd name="T7" fmla="*/ 17 h 21"/>
                <a:gd name="T8" fmla="*/ 15 w 40"/>
                <a:gd name="T9" fmla="*/ 21 h 21"/>
                <a:gd name="T10" fmla="*/ 19 w 40"/>
                <a:gd name="T11" fmla="*/ 17 h 21"/>
                <a:gd name="T12" fmla="*/ 22 w 40"/>
                <a:gd name="T13" fmla="*/ 14 h 21"/>
                <a:gd name="T14" fmla="*/ 25 w 40"/>
                <a:gd name="T15" fmla="*/ 10 h 21"/>
                <a:gd name="T16" fmla="*/ 27 w 40"/>
                <a:gd name="T17" fmla="*/ 14 h 21"/>
                <a:gd name="T18" fmla="*/ 32 w 40"/>
                <a:gd name="T19" fmla="*/ 13 h 21"/>
                <a:gd name="T20" fmla="*/ 36 w 40"/>
                <a:gd name="T21" fmla="*/ 11 h 21"/>
                <a:gd name="T22" fmla="*/ 36 w 40"/>
                <a:gd name="T23" fmla="*/ 7 h 21"/>
                <a:gd name="T24" fmla="*/ 39 w 40"/>
                <a:gd name="T25" fmla="*/ 5 h 21"/>
                <a:gd name="T26" fmla="*/ 35 w 40"/>
                <a:gd name="T27" fmla="*/ 2 h 21"/>
                <a:gd name="T28" fmla="*/ 32 w 40"/>
                <a:gd name="T29" fmla="*/ 4 h 21"/>
                <a:gd name="T30" fmla="*/ 25 w 40"/>
                <a:gd name="T31" fmla="*/ 4 h 21"/>
                <a:gd name="T32" fmla="*/ 16 w 40"/>
                <a:gd name="T33" fmla="*/ 8 h 21"/>
                <a:gd name="T34" fmla="*/ 8 w 40"/>
                <a:gd name="T35" fmla="*/ 13 h 21"/>
                <a:gd name="T36" fmla="*/ 1 w 40"/>
                <a:gd name="T3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 h="21">
                  <a:moveTo>
                    <a:pt x="1" y="17"/>
                  </a:moveTo>
                  <a:cubicBezTo>
                    <a:pt x="3" y="17"/>
                    <a:pt x="1" y="21"/>
                    <a:pt x="3" y="20"/>
                  </a:cubicBezTo>
                  <a:cubicBezTo>
                    <a:pt x="5" y="19"/>
                    <a:pt x="6" y="19"/>
                    <a:pt x="7" y="19"/>
                  </a:cubicBezTo>
                  <a:cubicBezTo>
                    <a:pt x="9" y="20"/>
                    <a:pt x="10" y="18"/>
                    <a:pt x="11" y="17"/>
                  </a:cubicBezTo>
                  <a:cubicBezTo>
                    <a:pt x="12" y="15"/>
                    <a:pt x="12" y="21"/>
                    <a:pt x="15" y="21"/>
                  </a:cubicBezTo>
                  <a:cubicBezTo>
                    <a:pt x="17" y="21"/>
                    <a:pt x="17" y="15"/>
                    <a:pt x="19" y="17"/>
                  </a:cubicBezTo>
                  <a:cubicBezTo>
                    <a:pt x="21" y="18"/>
                    <a:pt x="22" y="16"/>
                    <a:pt x="22" y="14"/>
                  </a:cubicBezTo>
                  <a:cubicBezTo>
                    <a:pt x="23" y="13"/>
                    <a:pt x="23" y="10"/>
                    <a:pt x="25" y="10"/>
                  </a:cubicBezTo>
                  <a:cubicBezTo>
                    <a:pt x="28" y="9"/>
                    <a:pt x="26" y="12"/>
                    <a:pt x="27" y="14"/>
                  </a:cubicBezTo>
                  <a:cubicBezTo>
                    <a:pt x="28" y="17"/>
                    <a:pt x="31" y="14"/>
                    <a:pt x="32" y="13"/>
                  </a:cubicBezTo>
                  <a:cubicBezTo>
                    <a:pt x="32" y="12"/>
                    <a:pt x="36" y="13"/>
                    <a:pt x="36" y="11"/>
                  </a:cubicBezTo>
                  <a:cubicBezTo>
                    <a:pt x="35" y="9"/>
                    <a:pt x="37" y="9"/>
                    <a:pt x="36" y="7"/>
                  </a:cubicBezTo>
                  <a:cubicBezTo>
                    <a:pt x="35" y="5"/>
                    <a:pt x="38" y="6"/>
                    <a:pt x="39" y="5"/>
                  </a:cubicBezTo>
                  <a:cubicBezTo>
                    <a:pt x="40" y="3"/>
                    <a:pt x="37" y="4"/>
                    <a:pt x="35" y="2"/>
                  </a:cubicBezTo>
                  <a:cubicBezTo>
                    <a:pt x="33" y="0"/>
                    <a:pt x="32" y="3"/>
                    <a:pt x="32" y="4"/>
                  </a:cubicBezTo>
                  <a:cubicBezTo>
                    <a:pt x="32" y="6"/>
                    <a:pt x="27" y="5"/>
                    <a:pt x="25" y="4"/>
                  </a:cubicBezTo>
                  <a:cubicBezTo>
                    <a:pt x="22" y="3"/>
                    <a:pt x="19" y="7"/>
                    <a:pt x="16" y="8"/>
                  </a:cubicBezTo>
                  <a:cubicBezTo>
                    <a:pt x="12" y="10"/>
                    <a:pt x="12" y="13"/>
                    <a:pt x="8" y="13"/>
                  </a:cubicBezTo>
                  <a:cubicBezTo>
                    <a:pt x="5" y="13"/>
                    <a:pt x="0" y="16"/>
                    <a:pt x="1" y="1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23" name="Freeform 16"/>
            <p:cNvSpPr>
              <a:spLocks/>
            </p:cNvSpPr>
            <p:nvPr userDrawn="1"/>
          </p:nvSpPr>
          <p:spPr bwMode="auto">
            <a:xfrm>
              <a:off x="16051213" y="2182813"/>
              <a:ext cx="174625" cy="74613"/>
            </a:xfrm>
            <a:custGeom>
              <a:avLst/>
              <a:gdLst>
                <a:gd name="T0" fmla="*/ 9 w 63"/>
                <a:gd name="T1" fmla="*/ 7 h 27"/>
                <a:gd name="T2" fmla="*/ 10 w 63"/>
                <a:gd name="T3" fmla="*/ 10 h 27"/>
                <a:gd name="T4" fmla="*/ 9 w 63"/>
                <a:gd name="T5" fmla="*/ 11 h 27"/>
                <a:gd name="T6" fmla="*/ 5 w 63"/>
                <a:gd name="T7" fmla="*/ 14 h 27"/>
                <a:gd name="T8" fmla="*/ 10 w 63"/>
                <a:gd name="T9" fmla="*/ 14 h 27"/>
                <a:gd name="T10" fmla="*/ 1 w 63"/>
                <a:gd name="T11" fmla="*/ 17 h 27"/>
                <a:gd name="T12" fmla="*/ 8 w 63"/>
                <a:gd name="T13" fmla="*/ 19 h 27"/>
                <a:gd name="T14" fmla="*/ 15 w 63"/>
                <a:gd name="T15" fmla="*/ 18 h 27"/>
                <a:gd name="T16" fmla="*/ 19 w 63"/>
                <a:gd name="T17" fmla="*/ 17 h 27"/>
                <a:gd name="T18" fmla="*/ 29 w 63"/>
                <a:gd name="T19" fmla="*/ 18 h 27"/>
                <a:gd name="T20" fmla="*/ 21 w 63"/>
                <a:gd name="T21" fmla="*/ 22 h 27"/>
                <a:gd name="T22" fmla="*/ 21 w 63"/>
                <a:gd name="T23" fmla="*/ 26 h 27"/>
                <a:gd name="T24" fmla="*/ 39 w 63"/>
                <a:gd name="T25" fmla="*/ 21 h 27"/>
                <a:gd name="T26" fmla="*/ 46 w 63"/>
                <a:gd name="T27" fmla="*/ 20 h 27"/>
                <a:gd name="T28" fmla="*/ 58 w 63"/>
                <a:gd name="T29" fmla="*/ 20 h 27"/>
                <a:gd name="T30" fmla="*/ 60 w 63"/>
                <a:gd name="T31" fmla="*/ 9 h 27"/>
                <a:gd name="T32" fmla="*/ 54 w 63"/>
                <a:gd name="T33" fmla="*/ 11 h 27"/>
                <a:gd name="T34" fmla="*/ 48 w 63"/>
                <a:gd name="T35" fmla="*/ 6 h 27"/>
                <a:gd name="T36" fmla="*/ 45 w 63"/>
                <a:gd name="T37" fmla="*/ 1 h 27"/>
                <a:gd name="T38" fmla="*/ 39 w 63"/>
                <a:gd name="T39" fmla="*/ 7 h 27"/>
                <a:gd name="T40" fmla="*/ 40 w 63"/>
                <a:gd name="T41" fmla="*/ 10 h 27"/>
                <a:gd name="T42" fmla="*/ 44 w 63"/>
                <a:gd name="T43" fmla="*/ 14 h 27"/>
                <a:gd name="T44" fmla="*/ 32 w 63"/>
                <a:gd name="T45" fmla="*/ 12 h 27"/>
                <a:gd name="T46" fmla="*/ 20 w 63"/>
                <a:gd name="T47" fmla="*/ 6 h 27"/>
                <a:gd name="T48" fmla="*/ 14 w 63"/>
                <a:gd name="T49" fmla="*/ 3 h 27"/>
                <a:gd name="T50" fmla="*/ 9 w 63"/>
                <a:gd name="T51"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3" h="27">
                  <a:moveTo>
                    <a:pt x="9" y="7"/>
                  </a:moveTo>
                  <a:cubicBezTo>
                    <a:pt x="6" y="7"/>
                    <a:pt x="6" y="10"/>
                    <a:pt x="10" y="10"/>
                  </a:cubicBezTo>
                  <a:cubicBezTo>
                    <a:pt x="13" y="10"/>
                    <a:pt x="14" y="11"/>
                    <a:pt x="9" y="11"/>
                  </a:cubicBezTo>
                  <a:cubicBezTo>
                    <a:pt x="4" y="11"/>
                    <a:pt x="2" y="15"/>
                    <a:pt x="5" y="14"/>
                  </a:cubicBezTo>
                  <a:cubicBezTo>
                    <a:pt x="9" y="13"/>
                    <a:pt x="13" y="13"/>
                    <a:pt x="10" y="14"/>
                  </a:cubicBezTo>
                  <a:cubicBezTo>
                    <a:pt x="8" y="15"/>
                    <a:pt x="0" y="16"/>
                    <a:pt x="1" y="17"/>
                  </a:cubicBezTo>
                  <a:cubicBezTo>
                    <a:pt x="2" y="18"/>
                    <a:pt x="5" y="18"/>
                    <a:pt x="8" y="19"/>
                  </a:cubicBezTo>
                  <a:cubicBezTo>
                    <a:pt x="11" y="20"/>
                    <a:pt x="13" y="21"/>
                    <a:pt x="15" y="18"/>
                  </a:cubicBezTo>
                  <a:cubicBezTo>
                    <a:pt x="17" y="16"/>
                    <a:pt x="20" y="13"/>
                    <a:pt x="19" y="17"/>
                  </a:cubicBezTo>
                  <a:cubicBezTo>
                    <a:pt x="18" y="20"/>
                    <a:pt x="23" y="18"/>
                    <a:pt x="29" y="18"/>
                  </a:cubicBezTo>
                  <a:cubicBezTo>
                    <a:pt x="35" y="17"/>
                    <a:pt x="28" y="21"/>
                    <a:pt x="21" y="22"/>
                  </a:cubicBezTo>
                  <a:cubicBezTo>
                    <a:pt x="15" y="22"/>
                    <a:pt x="16" y="25"/>
                    <a:pt x="21" y="26"/>
                  </a:cubicBezTo>
                  <a:cubicBezTo>
                    <a:pt x="26" y="27"/>
                    <a:pt x="37" y="23"/>
                    <a:pt x="39" y="21"/>
                  </a:cubicBezTo>
                  <a:cubicBezTo>
                    <a:pt x="42" y="18"/>
                    <a:pt x="44" y="22"/>
                    <a:pt x="46" y="20"/>
                  </a:cubicBezTo>
                  <a:cubicBezTo>
                    <a:pt x="49" y="18"/>
                    <a:pt x="54" y="20"/>
                    <a:pt x="58" y="20"/>
                  </a:cubicBezTo>
                  <a:cubicBezTo>
                    <a:pt x="62" y="19"/>
                    <a:pt x="63" y="10"/>
                    <a:pt x="60" y="9"/>
                  </a:cubicBezTo>
                  <a:cubicBezTo>
                    <a:pt x="57" y="8"/>
                    <a:pt x="57" y="11"/>
                    <a:pt x="54" y="11"/>
                  </a:cubicBezTo>
                  <a:cubicBezTo>
                    <a:pt x="52" y="12"/>
                    <a:pt x="50" y="8"/>
                    <a:pt x="48" y="6"/>
                  </a:cubicBezTo>
                  <a:cubicBezTo>
                    <a:pt x="46" y="4"/>
                    <a:pt x="48" y="0"/>
                    <a:pt x="45" y="1"/>
                  </a:cubicBezTo>
                  <a:cubicBezTo>
                    <a:pt x="42" y="1"/>
                    <a:pt x="35" y="6"/>
                    <a:pt x="39" y="7"/>
                  </a:cubicBezTo>
                  <a:cubicBezTo>
                    <a:pt x="43" y="7"/>
                    <a:pt x="42" y="9"/>
                    <a:pt x="40" y="10"/>
                  </a:cubicBezTo>
                  <a:cubicBezTo>
                    <a:pt x="38" y="11"/>
                    <a:pt x="44" y="13"/>
                    <a:pt x="44" y="14"/>
                  </a:cubicBezTo>
                  <a:cubicBezTo>
                    <a:pt x="43" y="15"/>
                    <a:pt x="32" y="14"/>
                    <a:pt x="32" y="12"/>
                  </a:cubicBezTo>
                  <a:cubicBezTo>
                    <a:pt x="31" y="10"/>
                    <a:pt x="23" y="5"/>
                    <a:pt x="20" y="6"/>
                  </a:cubicBezTo>
                  <a:cubicBezTo>
                    <a:pt x="16" y="7"/>
                    <a:pt x="18" y="4"/>
                    <a:pt x="14" y="3"/>
                  </a:cubicBezTo>
                  <a:cubicBezTo>
                    <a:pt x="11" y="3"/>
                    <a:pt x="12" y="6"/>
                    <a:pt x="9" y="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24" name="Freeform 17"/>
            <p:cNvSpPr>
              <a:spLocks/>
            </p:cNvSpPr>
            <p:nvPr userDrawn="1"/>
          </p:nvSpPr>
          <p:spPr bwMode="auto">
            <a:xfrm>
              <a:off x="16086138" y="2149475"/>
              <a:ext cx="25400" cy="14288"/>
            </a:xfrm>
            <a:custGeom>
              <a:avLst/>
              <a:gdLst>
                <a:gd name="T0" fmla="*/ 8 w 9"/>
                <a:gd name="T1" fmla="*/ 2 h 5"/>
                <a:gd name="T2" fmla="*/ 1 w 9"/>
                <a:gd name="T3" fmla="*/ 1 h 5"/>
                <a:gd name="T4" fmla="*/ 8 w 9"/>
                <a:gd name="T5" fmla="*/ 2 h 5"/>
              </a:gdLst>
              <a:ahLst/>
              <a:cxnLst>
                <a:cxn ang="0">
                  <a:pos x="T0" y="T1"/>
                </a:cxn>
                <a:cxn ang="0">
                  <a:pos x="T2" y="T3"/>
                </a:cxn>
                <a:cxn ang="0">
                  <a:pos x="T4" y="T5"/>
                </a:cxn>
              </a:cxnLst>
              <a:rect l="0" t="0" r="r" b="b"/>
              <a:pathLst>
                <a:path w="9" h="5">
                  <a:moveTo>
                    <a:pt x="8" y="2"/>
                  </a:moveTo>
                  <a:cubicBezTo>
                    <a:pt x="9" y="0"/>
                    <a:pt x="0" y="0"/>
                    <a:pt x="1" y="1"/>
                  </a:cubicBezTo>
                  <a:cubicBezTo>
                    <a:pt x="2" y="3"/>
                    <a:pt x="6" y="5"/>
                    <a:pt x="8"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25" name="Freeform 18"/>
            <p:cNvSpPr>
              <a:spLocks/>
            </p:cNvSpPr>
            <p:nvPr userDrawn="1"/>
          </p:nvSpPr>
          <p:spPr bwMode="auto">
            <a:xfrm>
              <a:off x="16114713" y="2144713"/>
              <a:ext cx="52388" cy="26988"/>
            </a:xfrm>
            <a:custGeom>
              <a:avLst/>
              <a:gdLst>
                <a:gd name="T0" fmla="*/ 16 w 19"/>
                <a:gd name="T1" fmla="*/ 3 h 10"/>
                <a:gd name="T2" fmla="*/ 13 w 19"/>
                <a:gd name="T3" fmla="*/ 1 h 10"/>
                <a:gd name="T4" fmla="*/ 0 w 19"/>
                <a:gd name="T5" fmla="*/ 5 h 10"/>
                <a:gd name="T6" fmla="*/ 7 w 19"/>
                <a:gd name="T7" fmla="*/ 10 h 10"/>
                <a:gd name="T8" fmla="*/ 14 w 19"/>
                <a:gd name="T9" fmla="*/ 5 h 10"/>
                <a:gd name="T10" fmla="*/ 16 w 19"/>
                <a:gd name="T11" fmla="*/ 3 h 10"/>
              </a:gdLst>
              <a:ahLst/>
              <a:cxnLst>
                <a:cxn ang="0">
                  <a:pos x="T0" y="T1"/>
                </a:cxn>
                <a:cxn ang="0">
                  <a:pos x="T2" y="T3"/>
                </a:cxn>
                <a:cxn ang="0">
                  <a:pos x="T4" y="T5"/>
                </a:cxn>
                <a:cxn ang="0">
                  <a:pos x="T6" y="T7"/>
                </a:cxn>
                <a:cxn ang="0">
                  <a:pos x="T8" y="T9"/>
                </a:cxn>
                <a:cxn ang="0">
                  <a:pos x="T10" y="T11"/>
                </a:cxn>
              </a:cxnLst>
              <a:rect l="0" t="0" r="r" b="b"/>
              <a:pathLst>
                <a:path w="19" h="10">
                  <a:moveTo>
                    <a:pt x="16" y="3"/>
                  </a:moveTo>
                  <a:cubicBezTo>
                    <a:pt x="19" y="3"/>
                    <a:pt x="18" y="0"/>
                    <a:pt x="13" y="1"/>
                  </a:cubicBezTo>
                  <a:cubicBezTo>
                    <a:pt x="9" y="2"/>
                    <a:pt x="0" y="2"/>
                    <a:pt x="0" y="5"/>
                  </a:cubicBezTo>
                  <a:cubicBezTo>
                    <a:pt x="0" y="8"/>
                    <a:pt x="2" y="9"/>
                    <a:pt x="7" y="10"/>
                  </a:cubicBezTo>
                  <a:cubicBezTo>
                    <a:pt x="12" y="10"/>
                    <a:pt x="17" y="5"/>
                    <a:pt x="14" y="5"/>
                  </a:cubicBezTo>
                  <a:cubicBezTo>
                    <a:pt x="12" y="5"/>
                    <a:pt x="14" y="4"/>
                    <a:pt x="16"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26" name="Freeform 19"/>
            <p:cNvSpPr>
              <a:spLocks/>
            </p:cNvSpPr>
            <p:nvPr userDrawn="1"/>
          </p:nvSpPr>
          <p:spPr bwMode="auto">
            <a:xfrm>
              <a:off x="16103600" y="2124075"/>
              <a:ext cx="66675" cy="22225"/>
            </a:xfrm>
            <a:custGeom>
              <a:avLst/>
              <a:gdLst>
                <a:gd name="T0" fmla="*/ 9 w 24"/>
                <a:gd name="T1" fmla="*/ 6 h 8"/>
                <a:gd name="T2" fmla="*/ 15 w 24"/>
                <a:gd name="T3" fmla="*/ 5 h 8"/>
                <a:gd name="T4" fmla="*/ 24 w 24"/>
                <a:gd name="T5" fmla="*/ 4 h 8"/>
                <a:gd name="T6" fmla="*/ 13 w 24"/>
                <a:gd name="T7" fmla="*/ 1 h 8"/>
                <a:gd name="T8" fmla="*/ 3 w 24"/>
                <a:gd name="T9" fmla="*/ 5 h 8"/>
                <a:gd name="T10" fmla="*/ 9 w 24"/>
                <a:gd name="T11" fmla="*/ 6 h 8"/>
              </a:gdLst>
              <a:ahLst/>
              <a:cxnLst>
                <a:cxn ang="0">
                  <a:pos x="T0" y="T1"/>
                </a:cxn>
                <a:cxn ang="0">
                  <a:pos x="T2" y="T3"/>
                </a:cxn>
                <a:cxn ang="0">
                  <a:pos x="T4" y="T5"/>
                </a:cxn>
                <a:cxn ang="0">
                  <a:pos x="T6" y="T7"/>
                </a:cxn>
                <a:cxn ang="0">
                  <a:pos x="T8" y="T9"/>
                </a:cxn>
                <a:cxn ang="0">
                  <a:pos x="T10" y="T11"/>
                </a:cxn>
              </a:cxnLst>
              <a:rect l="0" t="0" r="r" b="b"/>
              <a:pathLst>
                <a:path w="24" h="8">
                  <a:moveTo>
                    <a:pt x="9" y="6"/>
                  </a:moveTo>
                  <a:cubicBezTo>
                    <a:pt x="12" y="7"/>
                    <a:pt x="14" y="4"/>
                    <a:pt x="15" y="5"/>
                  </a:cubicBezTo>
                  <a:cubicBezTo>
                    <a:pt x="17" y="7"/>
                    <a:pt x="24" y="8"/>
                    <a:pt x="24" y="4"/>
                  </a:cubicBezTo>
                  <a:cubicBezTo>
                    <a:pt x="24" y="0"/>
                    <a:pt x="15" y="0"/>
                    <a:pt x="13" y="1"/>
                  </a:cubicBezTo>
                  <a:cubicBezTo>
                    <a:pt x="11" y="3"/>
                    <a:pt x="0" y="3"/>
                    <a:pt x="3" y="5"/>
                  </a:cubicBezTo>
                  <a:cubicBezTo>
                    <a:pt x="5" y="7"/>
                    <a:pt x="7" y="5"/>
                    <a:pt x="9" y="6"/>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27" name="Freeform 20"/>
            <p:cNvSpPr>
              <a:spLocks/>
            </p:cNvSpPr>
            <p:nvPr userDrawn="1"/>
          </p:nvSpPr>
          <p:spPr bwMode="auto">
            <a:xfrm>
              <a:off x="16217900" y="2101850"/>
              <a:ext cx="101600" cy="55563"/>
            </a:xfrm>
            <a:custGeom>
              <a:avLst/>
              <a:gdLst>
                <a:gd name="T0" fmla="*/ 6 w 37"/>
                <a:gd name="T1" fmla="*/ 7 h 20"/>
                <a:gd name="T2" fmla="*/ 13 w 37"/>
                <a:gd name="T3" fmla="*/ 10 h 20"/>
                <a:gd name="T4" fmla="*/ 5 w 37"/>
                <a:gd name="T5" fmla="*/ 11 h 20"/>
                <a:gd name="T6" fmla="*/ 11 w 37"/>
                <a:gd name="T7" fmla="*/ 13 h 20"/>
                <a:gd name="T8" fmla="*/ 25 w 37"/>
                <a:gd name="T9" fmla="*/ 16 h 20"/>
                <a:gd name="T10" fmla="*/ 35 w 37"/>
                <a:gd name="T11" fmla="*/ 17 h 20"/>
                <a:gd name="T12" fmla="*/ 33 w 37"/>
                <a:gd name="T13" fmla="*/ 11 h 20"/>
                <a:gd name="T14" fmla="*/ 26 w 37"/>
                <a:gd name="T15" fmla="*/ 7 h 20"/>
                <a:gd name="T16" fmla="*/ 21 w 37"/>
                <a:gd name="T17" fmla="*/ 4 h 20"/>
                <a:gd name="T18" fmla="*/ 18 w 37"/>
                <a:gd name="T19" fmla="*/ 3 h 20"/>
                <a:gd name="T20" fmla="*/ 3 w 37"/>
                <a:gd name="T21" fmla="*/ 1 h 20"/>
                <a:gd name="T22" fmla="*/ 6 w 37"/>
                <a:gd name="T23"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6" y="7"/>
                  </a:moveTo>
                  <a:cubicBezTo>
                    <a:pt x="9" y="5"/>
                    <a:pt x="14" y="8"/>
                    <a:pt x="13" y="10"/>
                  </a:cubicBezTo>
                  <a:cubicBezTo>
                    <a:pt x="12" y="12"/>
                    <a:pt x="4" y="10"/>
                    <a:pt x="5" y="11"/>
                  </a:cubicBezTo>
                  <a:cubicBezTo>
                    <a:pt x="5" y="12"/>
                    <a:pt x="6" y="15"/>
                    <a:pt x="11" y="13"/>
                  </a:cubicBezTo>
                  <a:cubicBezTo>
                    <a:pt x="17" y="12"/>
                    <a:pt x="21" y="13"/>
                    <a:pt x="25" y="16"/>
                  </a:cubicBezTo>
                  <a:cubicBezTo>
                    <a:pt x="29" y="19"/>
                    <a:pt x="32" y="20"/>
                    <a:pt x="35" y="17"/>
                  </a:cubicBezTo>
                  <a:cubicBezTo>
                    <a:pt x="37" y="14"/>
                    <a:pt x="31" y="13"/>
                    <a:pt x="33" y="11"/>
                  </a:cubicBezTo>
                  <a:cubicBezTo>
                    <a:pt x="34" y="9"/>
                    <a:pt x="29" y="7"/>
                    <a:pt x="26" y="7"/>
                  </a:cubicBezTo>
                  <a:cubicBezTo>
                    <a:pt x="24" y="7"/>
                    <a:pt x="23" y="3"/>
                    <a:pt x="21" y="4"/>
                  </a:cubicBezTo>
                  <a:cubicBezTo>
                    <a:pt x="19" y="5"/>
                    <a:pt x="18" y="6"/>
                    <a:pt x="18" y="3"/>
                  </a:cubicBezTo>
                  <a:cubicBezTo>
                    <a:pt x="18" y="0"/>
                    <a:pt x="6" y="0"/>
                    <a:pt x="3" y="1"/>
                  </a:cubicBezTo>
                  <a:cubicBezTo>
                    <a:pt x="0" y="2"/>
                    <a:pt x="4" y="9"/>
                    <a:pt x="6" y="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28" name="Freeform 21"/>
            <p:cNvSpPr>
              <a:spLocks/>
            </p:cNvSpPr>
            <p:nvPr userDrawn="1"/>
          </p:nvSpPr>
          <p:spPr bwMode="auto">
            <a:xfrm>
              <a:off x="16217900" y="2146300"/>
              <a:ext cx="26988" cy="33338"/>
            </a:xfrm>
            <a:custGeom>
              <a:avLst/>
              <a:gdLst>
                <a:gd name="T0" fmla="*/ 8 w 10"/>
                <a:gd name="T1" fmla="*/ 10 h 12"/>
                <a:gd name="T2" fmla="*/ 0 w 10"/>
                <a:gd name="T3" fmla="*/ 4 h 12"/>
                <a:gd name="T4" fmla="*/ 8 w 10"/>
                <a:gd name="T5" fmla="*/ 10 h 12"/>
              </a:gdLst>
              <a:ahLst/>
              <a:cxnLst>
                <a:cxn ang="0">
                  <a:pos x="T0" y="T1"/>
                </a:cxn>
                <a:cxn ang="0">
                  <a:pos x="T2" y="T3"/>
                </a:cxn>
                <a:cxn ang="0">
                  <a:pos x="T4" y="T5"/>
                </a:cxn>
              </a:cxnLst>
              <a:rect l="0" t="0" r="r" b="b"/>
              <a:pathLst>
                <a:path w="10" h="12">
                  <a:moveTo>
                    <a:pt x="8" y="10"/>
                  </a:moveTo>
                  <a:cubicBezTo>
                    <a:pt x="10" y="8"/>
                    <a:pt x="1" y="0"/>
                    <a:pt x="0" y="4"/>
                  </a:cubicBezTo>
                  <a:cubicBezTo>
                    <a:pt x="0" y="7"/>
                    <a:pt x="6" y="12"/>
                    <a:pt x="8" y="1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29" name="Freeform 22"/>
            <p:cNvSpPr>
              <a:spLocks/>
            </p:cNvSpPr>
            <p:nvPr userDrawn="1"/>
          </p:nvSpPr>
          <p:spPr bwMode="auto">
            <a:xfrm>
              <a:off x="16295688" y="2078038"/>
              <a:ext cx="30163" cy="22225"/>
            </a:xfrm>
            <a:custGeom>
              <a:avLst/>
              <a:gdLst>
                <a:gd name="T0" fmla="*/ 9 w 11"/>
                <a:gd name="T1" fmla="*/ 5 h 8"/>
                <a:gd name="T2" fmla="*/ 3 w 11"/>
                <a:gd name="T3" fmla="*/ 3 h 8"/>
                <a:gd name="T4" fmla="*/ 9 w 11"/>
                <a:gd name="T5" fmla="*/ 5 h 8"/>
              </a:gdLst>
              <a:ahLst/>
              <a:cxnLst>
                <a:cxn ang="0">
                  <a:pos x="T0" y="T1"/>
                </a:cxn>
                <a:cxn ang="0">
                  <a:pos x="T2" y="T3"/>
                </a:cxn>
                <a:cxn ang="0">
                  <a:pos x="T4" y="T5"/>
                </a:cxn>
              </a:cxnLst>
              <a:rect l="0" t="0" r="r" b="b"/>
              <a:pathLst>
                <a:path w="11" h="8">
                  <a:moveTo>
                    <a:pt x="9" y="5"/>
                  </a:moveTo>
                  <a:cubicBezTo>
                    <a:pt x="11" y="2"/>
                    <a:pt x="0" y="0"/>
                    <a:pt x="3" y="3"/>
                  </a:cubicBezTo>
                  <a:cubicBezTo>
                    <a:pt x="4" y="4"/>
                    <a:pt x="8" y="8"/>
                    <a:pt x="9" y="5"/>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30" name="Freeform 23"/>
            <p:cNvSpPr>
              <a:spLocks/>
            </p:cNvSpPr>
            <p:nvPr userDrawn="1"/>
          </p:nvSpPr>
          <p:spPr bwMode="auto">
            <a:xfrm>
              <a:off x="16233775" y="2219325"/>
              <a:ext cx="19050" cy="19050"/>
            </a:xfrm>
            <a:custGeom>
              <a:avLst/>
              <a:gdLst>
                <a:gd name="T0" fmla="*/ 6 w 7"/>
                <a:gd name="T1" fmla="*/ 6 h 7"/>
                <a:gd name="T2" fmla="*/ 1 w 7"/>
                <a:gd name="T3" fmla="*/ 3 h 7"/>
                <a:gd name="T4" fmla="*/ 6 w 7"/>
                <a:gd name="T5" fmla="*/ 6 h 7"/>
              </a:gdLst>
              <a:ahLst/>
              <a:cxnLst>
                <a:cxn ang="0">
                  <a:pos x="T0" y="T1"/>
                </a:cxn>
                <a:cxn ang="0">
                  <a:pos x="T2" y="T3"/>
                </a:cxn>
                <a:cxn ang="0">
                  <a:pos x="T4" y="T5"/>
                </a:cxn>
              </a:cxnLst>
              <a:rect l="0" t="0" r="r" b="b"/>
              <a:pathLst>
                <a:path w="7" h="7">
                  <a:moveTo>
                    <a:pt x="6" y="6"/>
                  </a:moveTo>
                  <a:cubicBezTo>
                    <a:pt x="7" y="4"/>
                    <a:pt x="2" y="0"/>
                    <a:pt x="1" y="3"/>
                  </a:cubicBezTo>
                  <a:cubicBezTo>
                    <a:pt x="0" y="6"/>
                    <a:pt x="4" y="7"/>
                    <a:pt x="6" y="6"/>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31" name="Freeform 24"/>
            <p:cNvSpPr>
              <a:spLocks/>
            </p:cNvSpPr>
            <p:nvPr userDrawn="1"/>
          </p:nvSpPr>
          <p:spPr bwMode="auto">
            <a:xfrm>
              <a:off x="16233775" y="2179638"/>
              <a:ext cx="111125" cy="65088"/>
            </a:xfrm>
            <a:custGeom>
              <a:avLst/>
              <a:gdLst>
                <a:gd name="T0" fmla="*/ 31 w 40"/>
                <a:gd name="T1" fmla="*/ 4 h 23"/>
                <a:gd name="T2" fmla="*/ 22 w 40"/>
                <a:gd name="T3" fmla="*/ 2 h 23"/>
                <a:gd name="T4" fmla="*/ 23 w 40"/>
                <a:gd name="T5" fmla="*/ 8 h 23"/>
                <a:gd name="T6" fmla="*/ 17 w 40"/>
                <a:gd name="T7" fmla="*/ 6 h 23"/>
                <a:gd name="T8" fmla="*/ 16 w 40"/>
                <a:gd name="T9" fmla="*/ 10 h 23"/>
                <a:gd name="T10" fmla="*/ 12 w 40"/>
                <a:gd name="T11" fmla="*/ 10 h 23"/>
                <a:gd name="T12" fmla="*/ 4 w 40"/>
                <a:gd name="T13" fmla="*/ 2 h 23"/>
                <a:gd name="T14" fmla="*/ 3 w 40"/>
                <a:gd name="T15" fmla="*/ 9 h 23"/>
                <a:gd name="T16" fmla="*/ 12 w 40"/>
                <a:gd name="T17" fmla="*/ 14 h 23"/>
                <a:gd name="T18" fmla="*/ 24 w 40"/>
                <a:gd name="T19" fmla="*/ 14 h 23"/>
                <a:gd name="T20" fmla="*/ 23 w 40"/>
                <a:gd name="T21" fmla="*/ 20 h 23"/>
                <a:gd name="T22" fmla="*/ 33 w 40"/>
                <a:gd name="T23" fmla="*/ 21 h 23"/>
                <a:gd name="T24" fmla="*/ 38 w 40"/>
                <a:gd name="T25" fmla="*/ 17 h 23"/>
                <a:gd name="T26" fmla="*/ 37 w 40"/>
                <a:gd name="T27" fmla="*/ 11 h 23"/>
                <a:gd name="T28" fmla="*/ 31 w 40"/>
                <a:gd name="T29"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23">
                  <a:moveTo>
                    <a:pt x="31" y="4"/>
                  </a:moveTo>
                  <a:cubicBezTo>
                    <a:pt x="31" y="6"/>
                    <a:pt x="26" y="3"/>
                    <a:pt x="22" y="2"/>
                  </a:cubicBezTo>
                  <a:cubicBezTo>
                    <a:pt x="18" y="0"/>
                    <a:pt x="20" y="5"/>
                    <a:pt x="23" y="8"/>
                  </a:cubicBezTo>
                  <a:cubicBezTo>
                    <a:pt x="27" y="10"/>
                    <a:pt x="22" y="9"/>
                    <a:pt x="17" y="6"/>
                  </a:cubicBezTo>
                  <a:cubicBezTo>
                    <a:pt x="13" y="3"/>
                    <a:pt x="14" y="8"/>
                    <a:pt x="16" y="10"/>
                  </a:cubicBezTo>
                  <a:cubicBezTo>
                    <a:pt x="18" y="11"/>
                    <a:pt x="15" y="14"/>
                    <a:pt x="12" y="10"/>
                  </a:cubicBezTo>
                  <a:cubicBezTo>
                    <a:pt x="10" y="6"/>
                    <a:pt x="8" y="2"/>
                    <a:pt x="4" y="2"/>
                  </a:cubicBezTo>
                  <a:cubicBezTo>
                    <a:pt x="0" y="2"/>
                    <a:pt x="2" y="6"/>
                    <a:pt x="3" y="9"/>
                  </a:cubicBezTo>
                  <a:cubicBezTo>
                    <a:pt x="6" y="11"/>
                    <a:pt x="8" y="12"/>
                    <a:pt x="12" y="14"/>
                  </a:cubicBezTo>
                  <a:cubicBezTo>
                    <a:pt x="15" y="16"/>
                    <a:pt x="21" y="13"/>
                    <a:pt x="24" y="14"/>
                  </a:cubicBezTo>
                  <a:cubicBezTo>
                    <a:pt x="27" y="15"/>
                    <a:pt x="21" y="18"/>
                    <a:pt x="23" y="20"/>
                  </a:cubicBezTo>
                  <a:cubicBezTo>
                    <a:pt x="25" y="23"/>
                    <a:pt x="30" y="21"/>
                    <a:pt x="33" y="21"/>
                  </a:cubicBezTo>
                  <a:cubicBezTo>
                    <a:pt x="37" y="21"/>
                    <a:pt x="35" y="18"/>
                    <a:pt x="38" y="17"/>
                  </a:cubicBezTo>
                  <a:cubicBezTo>
                    <a:pt x="40" y="15"/>
                    <a:pt x="35" y="15"/>
                    <a:pt x="37" y="11"/>
                  </a:cubicBezTo>
                  <a:cubicBezTo>
                    <a:pt x="39" y="8"/>
                    <a:pt x="32" y="1"/>
                    <a:pt x="31" y="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32" name="Freeform 25"/>
            <p:cNvSpPr>
              <a:spLocks/>
            </p:cNvSpPr>
            <p:nvPr userDrawn="1"/>
          </p:nvSpPr>
          <p:spPr bwMode="auto">
            <a:xfrm>
              <a:off x="16325850" y="2116138"/>
              <a:ext cx="55563" cy="36513"/>
            </a:xfrm>
            <a:custGeom>
              <a:avLst/>
              <a:gdLst>
                <a:gd name="T0" fmla="*/ 8 w 20"/>
                <a:gd name="T1" fmla="*/ 13 h 13"/>
                <a:gd name="T2" fmla="*/ 17 w 20"/>
                <a:gd name="T3" fmla="*/ 12 h 13"/>
                <a:gd name="T4" fmla="*/ 17 w 20"/>
                <a:gd name="T5" fmla="*/ 8 h 13"/>
                <a:gd name="T6" fmla="*/ 12 w 20"/>
                <a:gd name="T7" fmla="*/ 6 h 13"/>
                <a:gd name="T8" fmla="*/ 1 w 20"/>
                <a:gd name="T9" fmla="*/ 2 h 13"/>
                <a:gd name="T10" fmla="*/ 8 w 20"/>
                <a:gd name="T11" fmla="*/ 13 h 13"/>
              </a:gdLst>
              <a:ahLst/>
              <a:cxnLst>
                <a:cxn ang="0">
                  <a:pos x="T0" y="T1"/>
                </a:cxn>
                <a:cxn ang="0">
                  <a:pos x="T2" y="T3"/>
                </a:cxn>
                <a:cxn ang="0">
                  <a:pos x="T4" y="T5"/>
                </a:cxn>
                <a:cxn ang="0">
                  <a:pos x="T6" y="T7"/>
                </a:cxn>
                <a:cxn ang="0">
                  <a:pos x="T8" y="T9"/>
                </a:cxn>
                <a:cxn ang="0">
                  <a:pos x="T10" y="T11"/>
                </a:cxn>
              </a:cxnLst>
              <a:rect l="0" t="0" r="r" b="b"/>
              <a:pathLst>
                <a:path w="20" h="13">
                  <a:moveTo>
                    <a:pt x="8" y="13"/>
                  </a:moveTo>
                  <a:cubicBezTo>
                    <a:pt x="11" y="13"/>
                    <a:pt x="14" y="13"/>
                    <a:pt x="17" y="12"/>
                  </a:cubicBezTo>
                  <a:cubicBezTo>
                    <a:pt x="20" y="11"/>
                    <a:pt x="15" y="11"/>
                    <a:pt x="17" y="8"/>
                  </a:cubicBezTo>
                  <a:cubicBezTo>
                    <a:pt x="19" y="5"/>
                    <a:pt x="12" y="5"/>
                    <a:pt x="12" y="6"/>
                  </a:cubicBezTo>
                  <a:cubicBezTo>
                    <a:pt x="11" y="7"/>
                    <a:pt x="3" y="0"/>
                    <a:pt x="1" y="2"/>
                  </a:cubicBezTo>
                  <a:cubicBezTo>
                    <a:pt x="0" y="5"/>
                    <a:pt x="4" y="13"/>
                    <a:pt x="8" y="1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33" name="Freeform 26"/>
            <p:cNvSpPr>
              <a:spLocks/>
            </p:cNvSpPr>
            <p:nvPr userDrawn="1"/>
          </p:nvSpPr>
          <p:spPr bwMode="auto">
            <a:xfrm>
              <a:off x="16351250" y="2152650"/>
              <a:ext cx="49213" cy="22225"/>
            </a:xfrm>
            <a:custGeom>
              <a:avLst/>
              <a:gdLst>
                <a:gd name="T0" fmla="*/ 17 w 18"/>
                <a:gd name="T1" fmla="*/ 2 h 8"/>
                <a:gd name="T2" fmla="*/ 2 w 18"/>
                <a:gd name="T3" fmla="*/ 4 h 8"/>
                <a:gd name="T4" fmla="*/ 17 w 18"/>
                <a:gd name="T5" fmla="*/ 2 h 8"/>
              </a:gdLst>
              <a:ahLst/>
              <a:cxnLst>
                <a:cxn ang="0">
                  <a:pos x="T0" y="T1"/>
                </a:cxn>
                <a:cxn ang="0">
                  <a:pos x="T2" y="T3"/>
                </a:cxn>
                <a:cxn ang="0">
                  <a:pos x="T4" y="T5"/>
                </a:cxn>
              </a:cxnLst>
              <a:rect l="0" t="0" r="r" b="b"/>
              <a:pathLst>
                <a:path w="18" h="8">
                  <a:moveTo>
                    <a:pt x="17" y="2"/>
                  </a:moveTo>
                  <a:cubicBezTo>
                    <a:pt x="17" y="0"/>
                    <a:pt x="0" y="2"/>
                    <a:pt x="2" y="4"/>
                  </a:cubicBezTo>
                  <a:cubicBezTo>
                    <a:pt x="7" y="8"/>
                    <a:pt x="18" y="3"/>
                    <a:pt x="17"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34" name="Freeform 27"/>
            <p:cNvSpPr>
              <a:spLocks/>
            </p:cNvSpPr>
            <p:nvPr userDrawn="1"/>
          </p:nvSpPr>
          <p:spPr bwMode="auto">
            <a:xfrm>
              <a:off x="16341725" y="2216150"/>
              <a:ext cx="61913" cy="33338"/>
            </a:xfrm>
            <a:custGeom>
              <a:avLst/>
              <a:gdLst>
                <a:gd name="T0" fmla="*/ 18 w 22"/>
                <a:gd name="T1" fmla="*/ 12 h 12"/>
                <a:gd name="T2" fmla="*/ 15 w 22"/>
                <a:gd name="T3" fmla="*/ 3 h 12"/>
                <a:gd name="T4" fmla="*/ 2 w 22"/>
                <a:gd name="T5" fmla="*/ 8 h 12"/>
                <a:gd name="T6" fmla="*/ 18 w 22"/>
                <a:gd name="T7" fmla="*/ 12 h 12"/>
              </a:gdLst>
              <a:ahLst/>
              <a:cxnLst>
                <a:cxn ang="0">
                  <a:pos x="T0" y="T1"/>
                </a:cxn>
                <a:cxn ang="0">
                  <a:pos x="T2" y="T3"/>
                </a:cxn>
                <a:cxn ang="0">
                  <a:pos x="T4" y="T5"/>
                </a:cxn>
                <a:cxn ang="0">
                  <a:pos x="T6" y="T7"/>
                </a:cxn>
              </a:cxnLst>
              <a:rect l="0" t="0" r="r" b="b"/>
              <a:pathLst>
                <a:path w="22" h="12">
                  <a:moveTo>
                    <a:pt x="18" y="12"/>
                  </a:moveTo>
                  <a:cubicBezTo>
                    <a:pt x="22" y="11"/>
                    <a:pt x="20" y="6"/>
                    <a:pt x="15" y="3"/>
                  </a:cubicBezTo>
                  <a:cubicBezTo>
                    <a:pt x="11" y="0"/>
                    <a:pt x="0" y="7"/>
                    <a:pt x="2" y="8"/>
                  </a:cubicBezTo>
                  <a:cubicBezTo>
                    <a:pt x="4" y="10"/>
                    <a:pt x="14" y="12"/>
                    <a:pt x="18" y="1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35" name="Freeform 28"/>
            <p:cNvSpPr>
              <a:spLocks/>
            </p:cNvSpPr>
            <p:nvPr userDrawn="1"/>
          </p:nvSpPr>
          <p:spPr bwMode="auto">
            <a:xfrm>
              <a:off x="16259175" y="2257425"/>
              <a:ext cx="96838" cy="88900"/>
            </a:xfrm>
            <a:custGeom>
              <a:avLst/>
              <a:gdLst>
                <a:gd name="T0" fmla="*/ 19 w 35"/>
                <a:gd name="T1" fmla="*/ 28 h 32"/>
                <a:gd name="T2" fmla="*/ 28 w 35"/>
                <a:gd name="T3" fmla="*/ 26 h 32"/>
                <a:gd name="T4" fmla="*/ 35 w 35"/>
                <a:gd name="T5" fmla="*/ 13 h 32"/>
                <a:gd name="T6" fmla="*/ 31 w 35"/>
                <a:gd name="T7" fmla="*/ 13 h 32"/>
                <a:gd name="T8" fmla="*/ 31 w 35"/>
                <a:gd name="T9" fmla="*/ 15 h 32"/>
                <a:gd name="T10" fmla="*/ 24 w 35"/>
                <a:gd name="T11" fmla="*/ 12 h 32"/>
                <a:gd name="T12" fmla="*/ 31 w 35"/>
                <a:gd name="T13" fmla="*/ 7 h 32"/>
                <a:gd name="T14" fmla="*/ 27 w 35"/>
                <a:gd name="T15" fmla="*/ 2 h 32"/>
                <a:gd name="T16" fmla="*/ 21 w 35"/>
                <a:gd name="T17" fmla="*/ 4 h 32"/>
                <a:gd name="T18" fmla="*/ 18 w 35"/>
                <a:gd name="T19" fmla="*/ 5 h 32"/>
                <a:gd name="T20" fmla="*/ 9 w 35"/>
                <a:gd name="T21" fmla="*/ 9 h 32"/>
                <a:gd name="T22" fmla="*/ 15 w 35"/>
                <a:gd name="T23" fmla="*/ 13 h 32"/>
                <a:gd name="T24" fmla="*/ 4 w 35"/>
                <a:gd name="T25" fmla="*/ 12 h 32"/>
                <a:gd name="T26" fmla="*/ 8 w 35"/>
                <a:gd name="T27" fmla="*/ 20 h 32"/>
                <a:gd name="T28" fmla="*/ 19 w 35"/>
                <a:gd name="T2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2">
                  <a:moveTo>
                    <a:pt x="19" y="28"/>
                  </a:moveTo>
                  <a:cubicBezTo>
                    <a:pt x="24" y="32"/>
                    <a:pt x="22" y="26"/>
                    <a:pt x="28" y="26"/>
                  </a:cubicBezTo>
                  <a:cubicBezTo>
                    <a:pt x="33" y="26"/>
                    <a:pt x="34" y="17"/>
                    <a:pt x="35" y="13"/>
                  </a:cubicBezTo>
                  <a:cubicBezTo>
                    <a:pt x="35" y="10"/>
                    <a:pt x="30" y="10"/>
                    <a:pt x="31" y="13"/>
                  </a:cubicBezTo>
                  <a:cubicBezTo>
                    <a:pt x="33" y="15"/>
                    <a:pt x="31" y="18"/>
                    <a:pt x="31" y="15"/>
                  </a:cubicBezTo>
                  <a:cubicBezTo>
                    <a:pt x="30" y="12"/>
                    <a:pt x="26" y="15"/>
                    <a:pt x="24" y="12"/>
                  </a:cubicBezTo>
                  <a:cubicBezTo>
                    <a:pt x="23" y="10"/>
                    <a:pt x="29" y="10"/>
                    <a:pt x="31" y="7"/>
                  </a:cubicBezTo>
                  <a:cubicBezTo>
                    <a:pt x="33" y="4"/>
                    <a:pt x="26" y="4"/>
                    <a:pt x="27" y="2"/>
                  </a:cubicBezTo>
                  <a:cubicBezTo>
                    <a:pt x="29" y="0"/>
                    <a:pt x="17" y="2"/>
                    <a:pt x="21" y="4"/>
                  </a:cubicBezTo>
                  <a:cubicBezTo>
                    <a:pt x="24" y="5"/>
                    <a:pt x="21" y="7"/>
                    <a:pt x="18" y="5"/>
                  </a:cubicBezTo>
                  <a:cubicBezTo>
                    <a:pt x="15" y="2"/>
                    <a:pt x="6" y="6"/>
                    <a:pt x="9" y="9"/>
                  </a:cubicBezTo>
                  <a:cubicBezTo>
                    <a:pt x="11" y="11"/>
                    <a:pt x="19" y="7"/>
                    <a:pt x="15" y="13"/>
                  </a:cubicBezTo>
                  <a:cubicBezTo>
                    <a:pt x="10" y="19"/>
                    <a:pt x="8" y="12"/>
                    <a:pt x="4" y="12"/>
                  </a:cubicBezTo>
                  <a:cubicBezTo>
                    <a:pt x="0" y="13"/>
                    <a:pt x="2" y="18"/>
                    <a:pt x="8" y="20"/>
                  </a:cubicBezTo>
                  <a:cubicBezTo>
                    <a:pt x="14" y="22"/>
                    <a:pt x="14" y="25"/>
                    <a:pt x="19" y="2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36" name="Freeform 29"/>
            <p:cNvSpPr>
              <a:spLocks/>
            </p:cNvSpPr>
            <p:nvPr userDrawn="1"/>
          </p:nvSpPr>
          <p:spPr bwMode="auto">
            <a:xfrm>
              <a:off x="16341725" y="2178050"/>
              <a:ext cx="250825" cy="74613"/>
            </a:xfrm>
            <a:custGeom>
              <a:avLst/>
              <a:gdLst>
                <a:gd name="T0" fmla="*/ 26 w 90"/>
                <a:gd name="T1" fmla="*/ 21 h 27"/>
                <a:gd name="T2" fmla="*/ 32 w 90"/>
                <a:gd name="T3" fmla="*/ 24 h 27"/>
                <a:gd name="T4" fmla="*/ 40 w 90"/>
                <a:gd name="T5" fmla="*/ 25 h 27"/>
                <a:gd name="T6" fmla="*/ 44 w 90"/>
                <a:gd name="T7" fmla="*/ 24 h 27"/>
                <a:gd name="T8" fmla="*/ 61 w 90"/>
                <a:gd name="T9" fmla="*/ 27 h 27"/>
                <a:gd name="T10" fmla="*/ 72 w 90"/>
                <a:gd name="T11" fmla="*/ 24 h 27"/>
                <a:gd name="T12" fmla="*/ 86 w 90"/>
                <a:gd name="T13" fmla="*/ 25 h 27"/>
                <a:gd name="T14" fmla="*/ 90 w 90"/>
                <a:gd name="T15" fmla="*/ 17 h 27"/>
                <a:gd name="T16" fmla="*/ 61 w 90"/>
                <a:gd name="T17" fmla="*/ 15 h 27"/>
                <a:gd name="T18" fmla="*/ 47 w 90"/>
                <a:gd name="T19" fmla="*/ 16 h 27"/>
                <a:gd name="T20" fmla="*/ 38 w 90"/>
                <a:gd name="T21" fmla="*/ 13 h 27"/>
                <a:gd name="T22" fmla="*/ 40 w 90"/>
                <a:gd name="T23" fmla="*/ 9 h 27"/>
                <a:gd name="T24" fmla="*/ 26 w 90"/>
                <a:gd name="T25" fmla="*/ 5 h 27"/>
                <a:gd name="T26" fmla="*/ 15 w 90"/>
                <a:gd name="T27" fmla="*/ 1 h 27"/>
                <a:gd name="T28" fmla="*/ 3 w 90"/>
                <a:gd name="T29" fmla="*/ 3 h 27"/>
                <a:gd name="T30" fmla="*/ 19 w 90"/>
                <a:gd name="T31" fmla="*/ 8 h 27"/>
                <a:gd name="T32" fmla="*/ 25 w 90"/>
                <a:gd name="T33" fmla="*/ 13 h 27"/>
                <a:gd name="T34" fmla="*/ 26 w 90"/>
                <a:gd name="T35"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27">
                  <a:moveTo>
                    <a:pt x="26" y="21"/>
                  </a:moveTo>
                  <a:cubicBezTo>
                    <a:pt x="27" y="26"/>
                    <a:pt x="29" y="22"/>
                    <a:pt x="32" y="24"/>
                  </a:cubicBezTo>
                  <a:cubicBezTo>
                    <a:pt x="34" y="26"/>
                    <a:pt x="38" y="27"/>
                    <a:pt x="40" y="25"/>
                  </a:cubicBezTo>
                  <a:cubicBezTo>
                    <a:pt x="42" y="24"/>
                    <a:pt x="43" y="22"/>
                    <a:pt x="44" y="24"/>
                  </a:cubicBezTo>
                  <a:cubicBezTo>
                    <a:pt x="45" y="26"/>
                    <a:pt x="50" y="27"/>
                    <a:pt x="61" y="27"/>
                  </a:cubicBezTo>
                  <a:cubicBezTo>
                    <a:pt x="72" y="27"/>
                    <a:pt x="69" y="22"/>
                    <a:pt x="72" y="24"/>
                  </a:cubicBezTo>
                  <a:cubicBezTo>
                    <a:pt x="75" y="26"/>
                    <a:pt x="82" y="26"/>
                    <a:pt x="86" y="25"/>
                  </a:cubicBezTo>
                  <a:cubicBezTo>
                    <a:pt x="89" y="25"/>
                    <a:pt x="90" y="20"/>
                    <a:pt x="90" y="17"/>
                  </a:cubicBezTo>
                  <a:cubicBezTo>
                    <a:pt x="90" y="15"/>
                    <a:pt x="66" y="13"/>
                    <a:pt x="61" y="15"/>
                  </a:cubicBezTo>
                  <a:cubicBezTo>
                    <a:pt x="57" y="18"/>
                    <a:pt x="50" y="14"/>
                    <a:pt x="47" y="16"/>
                  </a:cubicBezTo>
                  <a:cubicBezTo>
                    <a:pt x="43" y="18"/>
                    <a:pt x="45" y="14"/>
                    <a:pt x="38" y="13"/>
                  </a:cubicBezTo>
                  <a:cubicBezTo>
                    <a:pt x="32" y="13"/>
                    <a:pt x="39" y="10"/>
                    <a:pt x="40" y="9"/>
                  </a:cubicBezTo>
                  <a:cubicBezTo>
                    <a:pt x="41" y="7"/>
                    <a:pt x="31" y="4"/>
                    <a:pt x="26" y="5"/>
                  </a:cubicBezTo>
                  <a:cubicBezTo>
                    <a:pt x="22" y="5"/>
                    <a:pt x="20" y="3"/>
                    <a:pt x="15" y="1"/>
                  </a:cubicBezTo>
                  <a:cubicBezTo>
                    <a:pt x="11" y="0"/>
                    <a:pt x="0" y="0"/>
                    <a:pt x="3" y="3"/>
                  </a:cubicBezTo>
                  <a:cubicBezTo>
                    <a:pt x="4" y="5"/>
                    <a:pt x="17" y="10"/>
                    <a:pt x="19" y="8"/>
                  </a:cubicBezTo>
                  <a:cubicBezTo>
                    <a:pt x="20" y="6"/>
                    <a:pt x="23" y="11"/>
                    <a:pt x="25" y="13"/>
                  </a:cubicBezTo>
                  <a:cubicBezTo>
                    <a:pt x="27" y="16"/>
                    <a:pt x="24" y="17"/>
                    <a:pt x="26" y="2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37" name="Freeform 30"/>
            <p:cNvSpPr>
              <a:spLocks/>
            </p:cNvSpPr>
            <p:nvPr userDrawn="1"/>
          </p:nvSpPr>
          <p:spPr bwMode="auto">
            <a:xfrm>
              <a:off x="16419513" y="2155825"/>
              <a:ext cx="36513" cy="22225"/>
            </a:xfrm>
            <a:custGeom>
              <a:avLst/>
              <a:gdLst>
                <a:gd name="T0" fmla="*/ 9 w 13"/>
                <a:gd name="T1" fmla="*/ 2 h 8"/>
                <a:gd name="T2" fmla="*/ 4 w 13"/>
                <a:gd name="T3" fmla="*/ 6 h 8"/>
                <a:gd name="T4" fmla="*/ 9 w 13"/>
                <a:gd name="T5" fmla="*/ 2 h 8"/>
              </a:gdLst>
              <a:ahLst/>
              <a:cxnLst>
                <a:cxn ang="0">
                  <a:pos x="T0" y="T1"/>
                </a:cxn>
                <a:cxn ang="0">
                  <a:pos x="T2" y="T3"/>
                </a:cxn>
                <a:cxn ang="0">
                  <a:pos x="T4" y="T5"/>
                </a:cxn>
              </a:cxnLst>
              <a:rect l="0" t="0" r="r" b="b"/>
              <a:pathLst>
                <a:path w="13" h="8">
                  <a:moveTo>
                    <a:pt x="9" y="2"/>
                  </a:moveTo>
                  <a:cubicBezTo>
                    <a:pt x="5" y="0"/>
                    <a:pt x="0" y="5"/>
                    <a:pt x="4" y="6"/>
                  </a:cubicBezTo>
                  <a:cubicBezTo>
                    <a:pt x="8" y="8"/>
                    <a:pt x="13" y="4"/>
                    <a:pt x="9"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38" name="Freeform 31"/>
            <p:cNvSpPr>
              <a:spLocks/>
            </p:cNvSpPr>
            <p:nvPr userDrawn="1"/>
          </p:nvSpPr>
          <p:spPr bwMode="auto">
            <a:xfrm>
              <a:off x="16344900" y="2030413"/>
              <a:ext cx="166688" cy="119063"/>
            </a:xfrm>
            <a:custGeom>
              <a:avLst/>
              <a:gdLst>
                <a:gd name="T0" fmla="*/ 4 w 60"/>
                <a:gd name="T1" fmla="*/ 22 h 43"/>
                <a:gd name="T2" fmla="*/ 9 w 60"/>
                <a:gd name="T3" fmla="*/ 27 h 43"/>
                <a:gd name="T4" fmla="*/ 24 w 60"/>
                <a:gd name="T5" fmla="*/ 28 h 43"/>
                <a:gd name="T6" fmla="*/ 14 w 60"/>
                <a:gd name="T7" fmla="*/ 32 h 43"/>
                <a:gd name="T8" fmla="*/ 22 w 60"/>
                <a:gd name="T9" fmla="*/ 38 h 43"/>
                <a:gd name="T10" fmla="*/ 34 w 60"/>
                <a:gd name="T11" fmla="*/ 41 h 43"/>
                <a:gd name="T12" fmla="*/ 41 w 60"/>
                <a:gd name="T13" fmla="*/ 41 h 43"/>
                <a:gd name="T14" fmla="*/ 46 w 60"/>
                <a:gd name="T15" fmla="*/ 35 h 43"/>
                <a:gd name="T16" fmla="*/ 51 w 60"/>
                <a:gd name="T17" fmla="*/ 31 h 43"/>
                <a:gd name="T18" fmla="*/ 60 w 60"/>
                <a:gd name="T19" fmla="*/ 28 h 43"/>
                <a:gd name="T20" fmla="*/ 55 w 60"/>
                <a:gd name="T21" fmla="*/ 26 h 43"/>
                <a:gd name="T22" fmla="*/ 50 w 60"/>
                <a:gd name="T23" fmla="*/ 22 h 43"/>
                <a:gd name="T24" fmla="*/ 48 w 60"/>
                <a:gd name="T25" fmla="*/ 17 h 43"/>
                <a:gd name="T26" fmla="*/ 44 w 60"/>
                <a:gd name="T27" fmla="*/ 16 h 43"/>
                <a:gd name="T28" fmla="*/ 39 w 60"/>
                <a:gd name="T29" fmla="*/ 14 h 43"/>
                <a:gd name="T30" fmla="*/ 23 w 60"/>
                <a:gd name="T31" fmla="*/ 5 h 43"/>
                <a:gd name="T32" fmla="*/ 14 w 60"/>
                <a:gd name="T33" fmla="*/ 4 h 43"/>
                <a:gd name="T34" fmla="*/ 15 w 60"/>
                <a:gd name="T35" fmla="*/ 6 h 43"/>
                <a:gd name="T36" fmla="*/ 12 w 60"/>
                <a:gd name="T37" fmla="*/ 9 h 43"/>
                <a:gd name="T38" fmla="*/ 7 w 60"/>
                <a:gd name="T39" fmla="*/ 11 h 43"/>
                <a:gd name="T40" fmla="*/ 8 w 60"/>
                <a:gd name="T41" fmla="*/ 17 h 43"/>
                <a:gd name="T42" fmla="*/ 5 w 60"/>
                <a:gd name="T43" fmla="*/ 19 h 43"/>
                <a:gd name="T44" fmla="*/ 4 w 60"/>
                <a:gd name="T45"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3">
                  <a:moveTo>
                    <a:pt x="4" y="22"/>
                  </a:moveTo>
                  <a:cubicBezTo>
                    <a:pt x="7" y="24"/>
                    <a:pt x="5" y="26"/>
                    <a:pt x="9" y="27"/>
                  </a:cubicBezTo>
                  <a:cubicBezTo>
                    <a:pt x="12" y="29"/>
                    <a:pt x="23" y="25"/>
                    <a:pt x="24" y="28"/>
                  </a:cubicBezTo>
                  <a:cubicBezTo>
                    <a:pt x="24" y="30"/>
                    <a:pt x="13" y="31"/>
                    <a:pt x="14" y="32"/>
                  </a:cubicBezTo>
                  <a:cubicBezTo>
                    <a:pt x="16" y="34"/>
                    <a:pt x="23" y="36"/>
                    <a:pt x="22" y="38"/>
                  </a:cubicBezTo>
                  <a:cubicBezTo>
                    <a:pt x="21" y="39"/>
                    <a:pt x="33" y="43"/>
                    <a:pt x="34" y="41"/>
                  </a:cubicBezTo>
                  <a:cubicBezTo>
                    <a:pt x="35" y="39"/>
                    <a:pt x="38" y="40"/>
                    <a:pt x="41" y="41"/>
                  </a:cubicBezTo>
                  <a:cubicBezTo>
                    <a:pt x="44" y="42"/>
                    <a:pt x="44" y="34"/>
                    <a:pt x="46" y="35"/>
                  </a:cubicBezTo>
                  <a:cubicBezTo>
                    <a:pt x="48" y="36"/>
                    <a:pt x="48" y="32"/>
                    <a:pt x="51" y="31"/>
                  </a:cubicBezTo>
                  <a:cubicBezTo>
                    <a:pt x="55" y="29"/>
                    <a:pt x="60" y="29"/>
                    <a:pt x="60" y="28"/>
                  </a:cubicBezTo>
                  <a:cubicBezTo>
                    <a:pt x="60" y="27"/>
                    <a:pt x="59" y="25"/>
                    <a:pt x="55" y="26"/>
                  </a:cubicBezTo>
                  <a:cubicBezTo>
                    <a:pt x="51" y="26"/>
                    <a:pt x="48" y="24"/>
                    <a:pt x="50" y="22"/>
                  </a:cubicBezTo>
                  <a:cubicBezTo>
                    <a:pt x="52" y="20"/>
                    <a:pt x="46" y="19"/>
                    <a:pt x="48" y="17"/>
                  </a:cubicBezTo>
                  <a:cubicBezTo>
                    <a:pt x="50" y="16"/>
                    <a:pt x="44" y="14"/>
                    <a:pt x="44" y="16"/>
                  </a:cubicBezTo>
                  <a:cubicBezTo>
                    <a:pt x="45" y="19"/>
                    <a:pt x="40" y="17"/>
                    <a:pt x="39" y="14"/>
                  </a:cubicBezTo>
                  <a:cubicBezTo>
                    <a:pt x="39" y="12"/>
                    <a:pt x="29" y="11"/>
                    <a:pt x="23" y="5"/>
                  </a:cubicBezTo>
                  <a:cubicBezTo>
                    <a:pt x="17" y="0"/>
                    <a:pt x="11" y="4"/>
                    <a:pt x="14" y="4"/>
                  </a:cubicBezTo>
                  <a:cubicBezTo>
                    <a:pt x="18" y="5"/>
                    <a:pt x="18" y="7"/>
                    <a:pt x="15" y="6"/>
                  </a:cubicBezTo>
                  <a:cubicBezTo>
                    <a:pt x="12" y="6"/>
                    <a:pt x="7" y="7"/>
                    <a:pt x="12" y="9"/>
                  </a:cubicBezTo>
                  <a:cubicBezTo>
                    <a:pt x="16" y="10"/>
                    <a:pt x="11" y="11"/>
                    <a:pt x="7" y="11"/>
                  </a:cubicBezTo>
                  <a:cubicBezTo>
                    <a:pt x="3" y="11"/>
                    <a:pt x="3" y="16"/>
                    <a:pt x="8" y="17"/>
                  </a:cubicBezTo>
                  <a:cubicBezTo>
                    <a:pt x="13" y="17"/>
                    <a:pt x="9" y="20"/>
                    <a:pt x="5" y="19"/>
                  </a:cubicBezTo>
                  <a:cubicBezTo>
                    <a:pt x="1" y="18"/>
                    <a:pt x="0" y="20"/>
                    <a:pt x="4" y="2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39" name="Freeform 32"/>
            <p:cNvSpPr>
              <a:spLocks/>
            </p:cNvSpPr>
            <p:nvPr userDrawn="1"/>
          </p:nvSpPr>
          <p:spPr bwMode="auto">
            <a:xfrm>
              <a:off x="16405225" y="1971675"/>
              <a:ext cx="441325" cy="233363"/>
            </a:xfrm>
            <a:custGeom>
              <a:avLst/>
              <a:gdLst>
                <a:gd name="T0" fmla="*/ 12 w 159"/>
                <a:gd name="T1" fmla="*/ 21 h 84"/>
                <a:gd name="T2" fmla="*/ 12 w 159"/>
                <a:gd name="T3" fmla="*/ 27 h 84"/>
                <a:gd name="T4" fmla="*/ 30 w 159"/>
                <a:gd name="T5" fmla="*/ 30 h 84"/>
                <a:gd name="T6" fmla="*/ 46 w 159"/>
                <a:gd name="T7" fmla="*/ 34 h 84"/>
                <a:gd name="T8" fmla="*/ 68 w 159"/>
                <a:gd name="T9" fmla="*/ 28 h 84"/>
                <a:gd name="T10" fmla="*/ 51 w 159"/>
                <a:gd name="T11" fmla="*/ 36 h 84"/>
                <a:gd name="T12" fmla="*/ 49 w 159"/>
                <a:gd name="T13" fmla="*/ 40 h 84"/>
                <a:gd name="T14" fmla="*/ 33 w 159"/>
                <a:gd name="T15" fmla="*/ 45 h 84"/>
                <a:gd name="T16" fmla="*/ 53 w 159"/>
                <a:gd name="T17" fmla="*/ 57 h 84"/>
                <a:gd name="T18" fmla="*/ 26 w 159"/>
                <a:gd name="T19" fmla="*/ 60 h 84"/>
                <a:gd name="T20" fmla="*/ 37 w 159"/>
                <a:gd name="T21" fmla="*/ 64 h 84"/>
                <a:gd name="T22" fmla="*/ 36 w 159"/>
                <a:gd name="T23" fmla="*/ 70 h 84"/>
                <a:gd name="T24" fmla="*/ 26 w 159"/>
                <a:gd name="T25" fmla="*/ 70 h 84"/>
                <a:gd name="T26" fmla="*/ 16 w 159"/>
                <a:gd name="T27" fmla="*/ 79 h 84"/>
                <a:gd name="T28" fmla="*/ 41 w 159"/>
                <a:gd name="T29" fmla="*/ 81 h 84"/>
                <a:gd name="T30" fmla="*/ 60 w 159"/>
                <a:gd name="T31" fmla="*/ 82 h 84"/>
                <a:gd name="T32" fmla="*/ 73 w 159"/>
                <a:gd name="T33" fmla="*/ 80 h 84"/>
                <a:gd name="T34" fmla="*/ 70 w 159"/>
                <a:gd name="T35" fmla="*/ 75 h 84"/>
                <a:gd name="T36" fmla="*/ 59 w 159"/>
                <a:gd name="T37" fmla="*/ 70 h 84"/>
                <a:gd name="T38" fmla="*/ 73 w 159"/>
                <a:gd name="T39" fmla="*/ 65 h 84"/>
                <a:gd name="T40" fmla="*/ 93 w 159"/>
                <a:gd name="T41" fmla="*/ 54 h 84"/>
                <a:gd name="T42" fmla="*/ 91 w 159"/>
                <a:gd name="T43" fmla="*/ 48 h 84"/>
                <a:gd name="T44" fmla="*/ 107 w 159"/>
                <a:gd name="T45" fmla="*/ 44 h 84"/>
                <a:gd name="T46" fmla="*/ 128 w 159"/>
                <a:gd name="T47" fmla="*/ 31 h 84"/>
                <a:gd name="T48" fmla="*/ 130 w 159"/>
                <a:gd name="T49" fmla="*/ 22 h 84"/>
                <a:gd name="T50" fmla="*/ 157 w 159"/>
                <a:gd name="T51" fmla="*/ 15 h 84"/>
                <a:gd name="T52" fmla="*/ 151 w 159"/>
                <a:gd name="T53" fmla="*/ 7 h 84"/>
                <a:gd name="T54" fmla="*/ 133 w 159"/>
                <a:gd name="T55" fmla="*/ 7 h 84"/>
                <a:gd name="T56" fmla="*/ 117 w 159"/>
                <a:gd name="T57" fmla="*/ 2 h 84"/>
                <a:gd name="T58" fmla="*/ 100 w 159"/>
                <a:gd name="T59" fmla="*/ 4 h 84"/>
                <a:gd name="T60" fmla="*/ 83 w 159"/>
                <a:gd name="T61" fmla="*/ 3 h 84"/>
                <a:gd name="T62" fmla="*/ 66 w 159"/>
                <a:gd name="T63" fmla="*/ 5 h 84"/>
                <a:gd name="T64" fmla="*/ 60 w 159"/>
                <a:gd name="T65" fmla="*/ 8 h 84"/>
                <a:gd name="T66" fmla="*/ 45 w 159"/>
                <a:gd name="T67" fmla="*/ 12 h 84"/>
                <a:gd name="T68" fmla="*/ 31 w 159"/>
                <a:gd name="T69" fmla="*/ 14 h 84"/>
                <a:gd name="T70" fmla="*/ 20 w 159"/>
                <a:gd name="T71" fmla="*/ 15 h 84"/>
                <a:gd name="T72" fmla="*/ 5 w 159"/>
                <a:gd name="T73" fmla="*/ 1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84">
                  <a:moveTo>
                    <a:pt x="9" y="20"/>
                  </a:moveTo>
                  <a:cubicBezTo>
                    <a:pt x="12" y="18"/>
                    <a:pt x="15" y="20"/>
                    <a:pt x="12" y="21"/>
                  </a:cubicBezTo>
                  <a:cubicBezTo>
                    <a:pt x="9" y="22"/>
                    <a:pt x="10" y="23"/>
                    <a:pt x="14" y="23"/>
                  </a:cubicBezTo>
                  <a:cubicBezTo>
                    <a:pt x="18" y="23"/>
                    <a:pt x="12" y="24"/>
                    <a:pt x="12" y="27"/>
                  </a:cubicBezTo>
                  <a:cubicBezTo>
                    <a:pt x="12" y="29"/>
                    <a:pt x="17" y="27"/>
                    <a:pt x="17" y="30"/>
                  </a:cubicBezTo>
                  <a:cubicBezTo>
                    <a:pt x="17" y="32"/>
                    <a:pt x="27" y="33"/>
                    <a:pt x="30" y="30"/>
                  </a:cubicBezTo>
                  <a:cubicBezTo>
                    <a:pt x="33" y="27"/>
                    <a:pt x="32" y="31"/>
                    <a:pt x="32" y="33"/>
                  </a:cubicBezTo>
                  <a:cubicBezTo>
                    <a:pt x="31" y="35"/>
                    <a:pt x="46" y="36"/>
                    <a:pt x="46" y="34"/>
                  </a:cubicBezTo>
                  <a:cubicBezTo>
                    <a:pt x="47" y="32"/>
                    <a:pt x="49" y="32"/>
                    <a:pt x="52" y="33"/>
                  </a:cubicBezTo>
                  <a:cubicBezTo>
                    <a:pt x="54" y="34"/>
                    <a:pt x="68" y="31"/>
                    <a:pt x="68" y="28"/>
                  </a:cubicBezTo>
                  <a:cubicBezTo>
                    <a:pt x="68" y="25"/>
                    <a:pt x="72" y="29"/>
                    <a:pt x="68" y="32"/>
                  </a:cubicBezTo>
                  <a:cubicBezTo>
                    <a:pt x="64" y="35"/>
                    <a:pt x="55" y="35"/>
                    <a:pt x="51" y="36"/>
                  </a:cubicBezTo>
                  <a:cubicBezTo>
                    <a:pt x="47" y="37"/>
                    <a:pt x="54" y="40"/>
                    <a:pt x="58" y="43"/>
                  </a:cubicBezTo>
                  <a:cubicBezTo>
                    <a:pt x="61" y="46"/>
                    <a:pt x="53" y="44"/>
                    <a:pt x="49" y="40"/>
                  </a:cubicBezTo>
                  <a:cubicBezTo>
                    <a:pt x="45" y="36"/>
                    <a:pt x="37" y="36"/>
                    <a:pt x="33" y="37"/>
                  </a:cubicBezTo>
                  <a:cubicBezTo>
                    <a:pt x="29" y="37"/>
                    <a:pt x="30" y="45"/>
                    <a:pt x="33" y="45"/>
                  </a:cubicBezTo>
                  <a:cubicBezTo>
                    <a:pt x="36" y="45"/>
                    <a:pt x="39" y="46"/>
                    <a:pt x="43" y="51"/>
                  </a:cubicBezTo>
                  <a:cubicBezTo>
                    <a:pt x="46" y="56"/>
                    <a:pt x="53" y="55"/>
                    <a:pt x="53" y="57"/>
                  </a:cubicBezTo>
                  <a:cubicBezTo>
                    <a:pt x="53" y="59"/>
                    <a:pt x="44" y="55"/>
                    <a:pt x="39" y="54"/>
                  </a:cubicBezTo>
                  <a:cubicBezTo>
                    <a:pt x="34" y="53"/>
                    <a:pt x="26" y="57"/>
                    <a:pt x="26" y="60"/>
                  </a:cubicBezTo>
                  <a:cubicBezTo>
                    <a:pt x="25" y="64"/>
                    <a:pt x="33" y="63"/>
                    <a:pt x="38" y="60"/>
                  </a:cubicBezTo>
                  <a:cubicBezTo>
                    <a:pt x="43" y="57"/>
                    <a:pt x="39" y="61"/>
                    <a:pt x="37" y="64"/>
                  </a:cubicBezTo>
                  <a:cubicBezTo>
                    <a:pt x="34" y="66"/>
                    <a:pt x="43" y="68"/>
                    <a:pt x="43" y="70"/>
                  </a:cubicBezTo>
                  <a:cubicBezTo>
                    <a:pt x="43" y="73"/>
                    <a:pt x="36" y="72"/>
                    <a:pt x="36" y="70"/>
                  </a:cubicBezTo>
                  <a:cubicBezTo>
                    <a:pt x="35" y="67"/>
                    <a:pt x="33" y="65"/>
                    <a:pt x="27" y="65"/>
                  </a:cubicBezTo>
                  <a:cubicBezTo>
                    <a:pt x="21" y="66"/>
                    <a:pt x="23" y="70"/>
                    <a:pt x="26" y="70"/>
                  </a:cubicBezTo>
                  <a:cubicBezTo>
                    <a:pt x="30" y="71"/>
                    <a:pt x="30" y="73"/>
                    <a:pt x="26" y="73"/>
                  </a:cubicBezTo>
                  <a:cubicBezTo>
                    <a:pt x="22" y="73"/>
                    <a:pt x="13" y="76"/>
                    <a:pt x="16" y="79"/>
                  </a:cubicBezTo>
                  <a:cubicBezTo>
                    <a:pt x="19" y="81"/>
                    <a:pt x="30" y="79"/>
                    <a:pt x="32" y="80"/>
                  </a:cubicBezTo>
                  <a:cubicBezTo>
                    <a:pt x="34" y="82"/>
                    <a:pt x="40" y="83"/>
                    <a:pt x="41" y="81"/>
                  </a:cubicBezTo>
                  <a:cubicBezTo>
                    <a:pt x="43" y="79"/>
                    <a:pt x="47" y="80"/>
                    <a:pt x="52" y="80"/>
                  </a:cubicBezTo>
                  <a:cubicBezTo>
                    <a:pt x="56" y="80"/>
                    <a:pt x="58" y="80"/>
                    <a:pt x="60" y="82"/>
                  </a:cubicBezTo>
                  <a:cubicBezTo>
                    <a:pt x="62" y="84"/>
                    <a:pt x="65" y="83"/>
                    <a:pt x="68" y="81"/>
                  </a:cubicBezTo>
                  <a:cubicBezTo>
                    <a:pt x="70" y="80"/>
                    <a:pt x="70" y="80"/>
                    <a:pt x="73" y="80"/>
                  </a:cubicBezTo>
                  <a:cubicBezTo>
                    <a:pt x="77" y="80"/>
                    <a:pt x="77" y="78"/>
                    <a:pt x="76" y="75"/>
                  </a:cubicBezTo>
                  <a:cubicBezTo>
                    <a:pt x="74" y="73"/>
                    <a:pt x="70" y="77"/>
                    <a:pt x="70" y="75"/>
                  </a:cubicBezTo>
                  <a:cubicBezTo>
                    <a:pt x="69" y="73"/>
                    <a:pt x="65" y="72"/>
                    <a:pt x="59" y="73"/>
                  </a:cubicBezTo>
                  <a:cubicBezTo>
                    <a:pt x="53" y="74"/>
                    <a:pt x="55" y="69"/>
                    <a:pt x="59" y="70"/>
                  </a:cubicBezTo>
                  <a:cubicBezTo>
                    <a:pt x="63" y="71"/>
                    <a:pt x="68" y="71"/>
                    <a:pt x="73" y="70"/>
                  </a:cubicBezTo>
                  <a:cubicBezTo>
                    <a:pt x="77" y="69"/>
                    <a:pt x="73" y="67"/>
                    <a:pt x="73" y="65"/>
                  </a:cubicBezTo>
                  <a:cubicBezTo>
                    <a:pt x="73" y="63"/>
                    <a:pt x="79" y="64"/>
                    <a:pt x="83" y="64"/>
                  </a:cubicBezTo>
                  <a:cubicBezTo>
                    <a:pt x="87" y="64"/>
                    <a:pt x="93" y="57"/>
                    <a:pt x="93" y="54"/>
                  </a:cubicBezTo>
                  <a:cubicBezTo>
                    <a:pt x="93" y="50"/>
                    <a:pt x="84" y="51"/>
                    <a:pt x="80" y="51"/>
                  </a:cubicBezTo>
                  <a:cubicBezTo>
                    <a:pt x="75" y="51"/>
                    <a:pt x="83" y="47"/>
                    <a:pt x="91" y="48"/>
                  </a:cubicBezTo>
                  <a:cubicBezTo>
                    <a:pt x="100" y="48"/>
                    <a:pt x="96" y="44"/>
                    <a:pt x="98" y="43"/>
                  </a:cubicBezTo>
                  <a:cubicBezTo>
                    <a:pt x="99" y="42"/>
                    <a:pt x="103" y="45"/>
                    <a:pt x="107" y="44"/>
                  </a:cubicBezTo>
                  <a:cubicBezTo>
                    <a:pt x="112" y="43"/>
                    <a:pt x="109" y="39"/>
                    <a:pt x="112" y="39"/>
                  </a:cubicBezTo>
                  <a:cubicBezTo>
                    <a:pt x="114" y="39"/>
                    <a:pt x="119" y="36"/>
                    <a:pt x="128" y="31"/>
                  </a:cubicBezTo>
                  <a:cubicBezTo>
                    <a:pt x="137" y="25"/>
                    <a:pt x="144" y="26"/>
                    <a:pt x="145" y="23"/>
                  </a:cubicBezTo>
                  <a:cubicBezTo>
                    <a:pt x="145" y="20"/>
                    <a:pt x="132" y="23"/>
                    <a:pt x="130" y="22"/>
                  </a:cubicBezTo>
                  <a:cubicBezTo>
                    <a:pt x="127" y="22"/>
                    <a:pt x="139" y="19"/>
                    <a:pt x="142" y="20"/>
                  </a:cubicBezTo>
                  <a:cubicBezTo>
                    <a:pt x="144" y="20"/>
                    <a:pt x="148" y="20"/>
                    <a:pt x="157" y="15"/>
                  </a:cubicBezTo>
                  <a:cubicBezTo>
                    <a:pt x="159" y="10"/>
                    <a:pt x="159" y="10"/>
                    <a:pt x="159" y="10"/>
                  </a:cubicBezTo>
                  <a:cubicBezTo>
                    <a:pt x="155" y="11"/>
                    <a:pt x="151" y="10"/>
                    <a:pt x="151" y="7"/>
                  </a:cubicBezTo>
                  <a:cubicBezTo>
                    <a:pt x="151" y="5"/>
                    <a:pt x="145" y="7"/>
                    <a:pt x="145" y="5"/>
                  </a:cubicBezTo>
                  <a:cubicBezTo>
                    <a:pt x="145" y="4"/>
                    <a:pt x="139" y="5"/>
                    <a:pt x="133" y="7"/>
                  </a:cubicBezTo>
                  <a:cubicBezTo>
                    <a:pt x="127" y="9"/>
                    <a:pt x="133" y="5"/>
                    <a:pt x="135" y="4"/>
                  </a:cubicBezTo>
                  <a:cubicBezTo>
                    <a:pt x="138" y="3"/>
                    <a:pt x="120" y="4"/>
                    <a:pt x="117" y="2"/>
                  </a:cubicBezTo>
                  <a:cubicBezTo>
                    <a:pt x="115" y="0"/>
                    <a:pt x="111" y="5"/>
                    <a:pt x="108" y="3"/>
                  </a:cubicBezTo>
                  <a:cubicBezTo>
                    <a:pt x="106" y="0"/>
                    <a:pt x="99" y="2"/>
                    <a:pt x="100" y="4"/>
                  </a:cubicBezTo>
                  <a:cubicBezTo>
                    <a:pt x="100" y="6"/>
                    <a:pt x="98" y="6"/>
                    <a:pt x="96" y="4"/>
                  </a:cubicBezTo>
                  <a:cubicBezTo>
                    <a:pt x="93" y="2"/>
                    <a:pt x="88" y="4"/>
                    <a:pt x="83" y="3"/>
                  </a:cubicBezTo>
                  <a:cubicBezTo>
                    <a:pt x="78" y="3"/>
                    <a:pt x="80" y="7"/>
                    <a:pt x="75" y="5"/>
                  </a:cubicBezTo>
                  <a:cubicBezTo>
                    <a:pt x="70" y="3"/>
                    <a:pt x="64" y="4"/>
                    <a:pt x="66" y="5"/>
                  </a:cubicBezTo>
                  <a:cubicBezTo>
                    <a:pt x="67" y="5"/>
                    <a:pt x="65" y="7"/>
                    <a:pt x="63" y="6"/>
                  </a:cubicBezTo>
                  <a:cubicBezTo>
                    <a:pt x="61" y="5"/>
                    <a:pt x="59" y="6"/>
                    <a:pt x="60" y="8"/>
                  </a:cubicBezTo>
                  <a:cubicBezTo>
                    <a:pt x="61" y="11"/>
                    <a:pt x="51" y="8"/>
                    <a:pt x="51" y="10"/>
                  </a:cubicBezTo>
                  <a:cubicBezTo>
                    <a:pt x="51" y="13"/>
                    <a:pt x="48" y="14"/>
                    <a:pt x="45" y="12"/>
                  </a:cubicBezTo>
                  <a:cubicBezTo>
                    <a:pt x="43" y="10"/>
                    <a:pt x="34" y="9"/>
                    <a:pt x="36" y="11"/>
                  </a:cubicBezTo>
                  <a:cubicBezTo>
                    <a:pt x="39" y="13"/>
                    <a:pt x="29" y="12"/>
                    <a:pt x="31" y="14"/>
                  </a:cubicBezTo>
                  <a:cubicBezTo>
                    <a:pt x="34" y="16"/>
                    <a:pt x="28" y="18"/>
                    <a:pt x="28" y="16"/>
                  </a:cubicBezTo>
                  <a:cubicBezTo>
                    <a:pt x="28" y="15"/>
                    <a:pt x="22" y="13"/>
                    <a:pt x="20" y="15"/>
                  </a:cubicBezTo>
                  <a:cubicBezTo>
                    <a:pt x="18" y="17"/>
                    <a:pt x="17" y="20"/>
                    <a:pt x="16" y="18"/>
                  </a:cubicBezTo>
                  <a:cubicBezTo>
                    <a:pt x="15" y="17"/>
                    <a:pt x="10" y="18"/>
                    <a:pt x="5" y="19"/>
                  </a:cubicBezTo>
                  <a:cubicBezTo>
                    <a:pt x="0" y="21"/>
                    <a:pt x="6" y="22"/>
                    <a:pt x="9" y="2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40" name="Freeform 33"/>
            <p:cNvSpPr>
              <a:spLocks/>
            </p:cNvSpPr>
            <p:nvPr userDrawn="1"/>
          </p:nvSpPr>
          <p:spPr bwMode="auto">
            <a:xfrm>
              <a:off x="16581438" y="2554288"/>
              <a:ext cx="22225" cy="20638"/>
            </a:xfrm>
            <a:custGeom>
              <a:avLst/>
              <a:gdLst>
                <a:gd name="T0" fmla="*/ 3 w 8"/>
                <a:gd name="T1" fmla="*/ 6 h 7"/>
                <a:gd name="T2" fmla="*/ 4 w 8"/>
                <a:gd name="T3" fmla="*/ 1 h 7"/>
                <a:gd name="T4" fmla="*/ 3 w 8"/>
                <a:gd name="T5" fmla="*/ 6 h 7"/>
              </a:gdLst>
              <a:ahLst/>
              <a:cxnLst>
                <a:cxn ang="0">
                  <a:pos x="T0" y="T1"/>
                </a:cxn>
                <a:cxn ang="0">
                  <a:pos x="T2" y="T3"/>
                </a:cxn>
                <a:cxn ang="0">
                  <a:pos x="T4" y="T5"/>
                </a:cxn>
              </a:cxnLst>
              <a:rect l="0" t="0" r="r" b="b"/>
              <a:pathLst>
                <a:path w="8" h="7">
                  <a:moveTo>
                    <a:pt x="3" y="6"/>
                  </a:moveTo>
                  <a:cubicBezTo>
                    <a:pt x="5" y="6"/>
                    <a:pt x="8" y="0"/>
                    <a:pt x="4" y="1"/>
                  </a:cubicBezTo>
                  <a:cubicBezTo>
                    <a:pt x="0" y="1"/>
                    <a:pt x="1" y="7"/>
                    <a:pt x="3" y="6"/>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41" name="Freeform 34"/>
            <p:cNvSpPr>
              <a:spLocks/>
            </p:cNvSpPr>
            <p:nvPr userDrawn="1"/>
          </p:nvSpPr>
          <p:spPr bwMode="auto">
            <a:xfrm>
              <a:off x="16522700" y="2538413"/>
              <a:ext cx="36513" cy="26988"/>
            </a:xfrm>
            <a:custGeom>
              <a:avLst/>
              <a:gdLst>
                <a:gd name="T0" fmla="*/ 4 w 13"/>
                <a:gd name="T1" fmla="*/ 7 h 10"/>
                <a:gd name="T2" fmla="*/ 13 w 13"/>
                <a:gd name="T3" fmla="*/ 2 h 10"/>
                <a:gd name="T4" fmla="*/ 4 w 13"/>
                <a:gd name="T5" fmla="*/ 7 h 10"/>
              </a:gdLst>
              <a:ahLst/>
              <a:cxnLst>
                <a:cxn ang="0">
                  <a:pos x="T0" y="T1"/>
                </a:cxn>
                <a:cxn ang="0">
                  <a:pos x="T2" y="T3"/>
                </a:cxn>
                <a:cxn ang="0">
                  <a:pos x="T4" y="T5"/>
                </a:cxn>
              </a:cxnLst>
              <a:rect l="0" t="0" r="r" b="b"/>
              <a:pathLst>
                <a:path w="13" h="10">
                  <a:moveTo>
                    <a:pt x="4" y="7"/>
                  </a:moveTo>
                  <a:cubicBezTo>
                    <a:pt x="8" y="10"/>
                    <a:pt x="13" y="3"/>
                    <a:pt x="13" y="2"/>
                  </a:cubicBezTo>
                  <a:cubicBezTo>
                    <a:pt x="12" y="0"/>
                    <a:pt x="0" y="5"/>
                    <a:pt x="4" y="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42" name="Freeform 35"/>
            <p:cNvSpPr>
              <a:spLocks/>
            </p:cNvSpPr>
            <p:nvPr userDrawn="1"/>
          </p:nvSpPr>
          <p:spPr bwMode="auto">
            <a:xfrm>
              <a:off x="16481425" y="2471738"/>
              <a:ext cx="100013" cy="66675"/>
            </a:xfrm>
            <a:custGeom>
              <a:avLst/>
              <a:gdLst>
                <a:gd name="T0" fmla="*/ 36 w 36"/>
                <a:gd name="T1" fmla="*/ 19 h 24"/>
                <a:gd name="T2" fmla="*/ 29 w 36"/>
                <a:gd name="T3" fmla="*/ 13 h 24"/>
                <a:gd name="T4" fmla="*/ 19 w 36"/>
                <a:gd name="T5" fmla="*/ 7 h 24"/>
                <a:gd name="T6" fmla="*/ 12 w 36"/>
                <a:gd name="T7" fmla="*/ 2 h 24"/>
                <a:gd name="T8" fmla="*/ 7 w 36"/>
                <a:gd name="T9" fmla="*/ 6 h 24"/>
                <a:gd name="T10" fmla="*/ 5 w 36"/>
                <a:gd name="T11" fmla="*/ 13 h 24"/>
                <a:gd name="T12" fmla="*/ 1 w 36"/>
                <a:gd name="T13" fmla="*/ 20 h 24"/>
                <a:gd name="T14" fmla="*/ 7 w 36"/>
                <a:gd name="T15" fmla="*/ 19 h 24"/>
                <a:gd name="T16" fmla="*/ 10 w 36"/>
                <a:gd name="T17" fmla="*/ 24 h 24"/>
                <a:gd name="T18" fmla="*/ 19 w 36"/>
                <a:gd name="T19" fmla="*/ 19 h 24"/>
                <a:gd name="T20" fmla="*/ 25 w 36"/>
                <a:gd name="T21" fmla="*/ 19 h 24"/>
                <a:gd name="T22" fmla="*/ 36 w 36"/>
                <a:gd name="T23" fmla="*/ 1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24">
                  <a:moveTo>
                    <a:pt x="36" y="19"/>
                  </a:moveTo>
                  <a:cubicBezTo>
                    <a:pt x="36" y="17"/>
                    <a:pt x="28" y="16"/>
                    <a:pt x="29" y="13"/>
                  </a:cubicBezTo>
                  <a:cubicBezTo>
                    <a:pt x="29" y="11"/>
                    <a:pt x="21" y="9"/>
                    <a:pt x="19" y="7"/>
                  </a:cubicBezTo>
                  <a:cubicBezTo>
                    <a:pt x="16" y="6"/>
                    <a:pt x="12" y="5"/>
                    <a:pt x="12" y="2"/>
                  </a:cubicBezTo>
                  <a:cubicBezTo>
                    <a:pt x="12" y="0"/>
                    <a:pt x="7" y="2"/>
                    <a:pt x="7" y="6"/>
                  </a:cubicBezTo>
                  <a:cubicBezTo>
                    <a:pt x="6" y="10"/>
                    <a:pt x="4" y="9"/>
                    <a:pt x="5" y="13"/>
                  </a:cubicBezTo>
                  <a:cubicBezTo>
                    <a:pt x="6" y="17"/>
                    <a:pt x="0" y="18"/>
                    <a:pt x="1" y="20"/>
                  </a:cubicBezTo>
                  <a:cubicBezTo>
                    <a:pt x="2" y="22"/>
                    <a:pt x="4" y="19"/>
                    <a:pt x="7" y="19"/>
                  </a:cubicBezTo>
                  <a:cubicBezTo>
                    <a:pt x="10" y="19"/>
                    <a:pt x="6" y="23"/>
                    <a:pt x="10" y="24"/>
                  </a:cubicBezTo>
                  <a:cubicBezTo>
                    <a:pt x="13" y="24"/>
                    <a:pt x="17" y="21"/>
                    <a:pt x="19" y="19"/>
                  </a:cubicBezTo>
                  <a:cubicBezTo>
                    <a:pt x="20" y="17"/>
                    <a:pt x="22" y="16"/>
                    <a:pt x="25" y="19"/>
                  </a:cubicBezTo>
                  <a:cubicBezTo>
                    <a:pt x="28" y="21"/>
                    <a:pt x="35" y="21"/>
                    <a:pt x="36" y="1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43" name="Freeform 36"/>
            <p:cNvSpPr>
              <a:spLocks/>
            </p:cNvSpPr>
            <p:nvPr userDrawn="1"/>
          </p:nvSpPr>
          <p:spPr bwMode="auto">
            <a:xfrm>
              <a:off x="16438563" y="2268538"/>
              <a:ext cx="400050" cy="303213"/>
            </a:xfrm>
            <a:custGeom>
              <a:avLst/>
              <a:gdLst>
                <a:gd name="T0" fmla="*/ 97 w 144"/>
                <a:gd name="T1" fmla="*/ 24 h 109"/>
                <a:gd name="T2" fmla="*/ 84 w 144"/>
                <a:gd name="T3" fmla="*/ 20 h 109"/>
                <a:gd name="T4" fmla="*/ 66 w 144"/>
                <a:gd name="T5" fmla="*/ 12 h 109"/>
                <a:gd name="T6" fmla="*/ 58 w 144"/>
                <a:gd name="T7" fmla="*/ 15 h 109"/>
                <a:gd name="T8" fmla="*/ 49 w 144"/>
                <a:gd name="T9" fmla="*/ 9 h 109"/>
                <a:gd name="T10" fmla="*/ 36 w 144"/>
                <a:gd name="T11" fmla="*/ 3 h 109"/>
                <a:gd name="T12" fmla="*/ 27 w 144"/>
                <a:gd name="T13" fmla="*/ 15 h 109"/>
                <a:gd name="T14" fmla="*/ 29 w 144"/>
                <a:gd name="T15" fmla="*/ 23 h 109"/>
                <a:gd name="T16" fmla="*/ 19 w 144"/>
                <a:gd name="T17" fmla="*/ 14 h 109"/>
                <a:gd name="T18" fmla="*/ 27 w 144"/>
                <a:gd name="T19" fmla="*/ 2 h 109"/>
                <a:gd name="T20" fmla="*/ 2 w 144"/>
                <a:gd name="T21" fmla="*/ 24 h 109"/>
                <a:gd name="T22" fmla="*/ 12 w 144"/>
                <a:gd name="T23" fmla="*/ 29 h 109"/>
                <a:gd name="T24" fmla="*/ 14 w 144"/>
                <a:gd name="T25" fmla="*/ 34 h 109"/>
                <a:gd name="T26" fmla="*/ 30 w 144"/>
                <a:gd name="T27" fmla="*/ 37 h 109"/>
                <a:gd name="T28" fmla="*/ 46 w 144"/>
                <a:gd name="T29" fmla="*/ 37 h 109"/>
                <a:gd name="T30" fmla="*/ 57 w 144"/>
                <a:gd name="T31" fmla="*/ 35 h 109"/>
                <a:gd name="T32" fmla="*/ 65 w 144"/>
                <a:gd name="T33" fmla="*/ 37 h 109"/>
                <a:gd name="T34" fmla="*/ 75 w 144"/>
                <a:gd name="T35" fmla="*/ 44 h 109"/>
                <a:gd name="T36" fmla="*/ 78 w 144"/>
                <a:gd name="T37" fmla="*/ 46 h 109"/>
                <a:gd name="T38" fmla="*/ 91 w 144"/>
                <a:gd name="T39" fmla="*/ 56 h 109"/>
                <a:gd name="T40" fmla="*/ 99 w 144"/>
                <a:gd name="T41" fmla="*/ 65 h 109"/>
                <a:gd name="T42" fmla="*/ 99 w 144"/>
                <a:gd name="T43" fmla="*/ 72 h 109"/>
                <a:gd name="T44" fmla="*/ 85 w 144"/>
                <a:gd name="T45" fmla="*/ 76 h 109"/>
                <a:gd name="T46" fmla="*/ 66 w 144"/>
                <a:gd name="T47" fmla="*/ 80 h 109"/>
                <a:gd name="T48" fmla="*/ 75 w 144"/>
                <a:gd name="T49" fmla="*/ 87 h 109"/>
                <a:gd name="T50" fmla="*/ 87 w 144"/>
                <a:gd name="T51" fmla="*/ 85 h 109"/>
                <a:gd name="T52" fmla="*/ 96 w 144"/>
                <a:gd name="T53" fmla="*/ 97 h 109"/>
                <a:gd name="T54" fmla="*/ 124 w 144"/>
                <a:gd name="T55" fmla="*/ 107 h 109"/>
                <a:gd name="T56" fmla="*/ 119 w 144"/>
                <a:gd name="T57" fmla="*/ 95 h 109"/>
                <a:gd name="T58" fmla="*/ 130 w 144"/>
                <a:gd name="T59" fmla="*/ 90 h 109"/>
                <a:gd name="T60" fmla="*/ 116 w 144"/>
                <a:gd name="T61" fmla="*/ 75 h 109"/>
                <a:gd name="T62" fmla="*/ 125 w 144"/>
                <a:gd name="T63" fmla="*/ 72 h 109"/>
                <a:gd name="T64" fmla="*/ 138 w 144"/>
                <a:gd name="T65" fmla="*/ 78 h 109"/>
                <a:gd name="T66" fmla="*/ 144 w 144"/>
                <a:gd name="T67" fmla="*/ 65 h 109"/>
                <a:gd name="T68" fmla="*/ 130 w 144"/>
                <a:gd name="T69" fmla="*/ 56 h 109"/>
                <a:gd name="T70" fmla="*/ 114 w 144"/>
                <a:gd name="T71" fmla="*/ 47 h 109"/>
                <a:gd name="T72" fmla="*/ 115 w 144"/>
                <a:gd name="T73" fmla="*/ 43 h 109"/>
                <a:gd name="T74" fmla="*/ 116 w 144"/>
                <a:gd name="T75" fmla="*/ 36 h 109"/>
                <a:gd name="T76" fmla="*/ 113 w 144"/>
                <a:gd name="T77" fmla="*/ 34 h 109"/>
                <a:gd name="T78" fmla="*/ 101 w 144"/>
                <a:gd name="T79" fmla="*/ 29 h 109"/>
                <a:gd name="T80" fmla="*/ 93 w 144"/>
                <a:gd name="T81" fmla="*/ 2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4" h="109">
                  <a:moveTo>
                    <a:pt x="93" y="28"/>
                  </a:moveTo>
                  <a:cubicBezTo>
                    <a:pt x="95" y="28"/>
                    <a:pt x="98" y="26"/>
                    <a:pt x="97" y="24"/>
                  </a:cubicBezTo>
                  <a:cubicBezTo>
                    <a:pt x="97" y="22"/>
                    <a:pt x="91" y="22"/>
                    <a:pt x="90" y="25"/>
                  </a:cubicBezTo>
                  <a:cubicBezTo>
                    <a:pt x="88" y="27"/>
                    <a:pt x="84" y="22"/>
                    <a:pt x="84" y="20"/>
                  </a:cubicBezTo>
                  <a:cubicBezTo>
                    <a:pt x="84" y="18"/>
                    <a:pt x="76" y="20"/>
                    <a:pt x="77" y="16"/>
                  </a:cubicBezTo>
                  <a:cubicBezTo>
                    <a:pt x="78" y="13"/>
                    <a:pt x="69" y="12"/>
                    <a:pt x="66" y="12"/>
                  </a:cubicBezTo>
                  <a:cubicBezTo>
                    <a:pt x="64" y="12"/>
                    <a:pt x="60" y="14"/>
                    <a:pt x="61" y="16"/>
                  </a:cubicBezTo>
                  <a:cubicBezTo>
                    <a:pt x="61" y="19"/>
                    <a:pt x="58" y="18"/>
                    <a:pt x="58" y="15"/>
                  </a:cubicBezTo>
                  <a:cubicBezTo>
                    <a:pt x="57" y="13"/>
                    <a:pt x="51" y="18"/>
                    <a:pt x="49" y="18"/>
                  </a:cubicBezTo>
                  <a:cubicBezTo>
                    <a:pt x="47" y="18"/>
                    <a:pt x="50" y="11"/>
                    <a:pt x="49" y="9"/>
                  </a:cubicBezTo>
                  <a:cubicBezTo>
                    <a:pt x="49" y="7"/>
                    <a:pt x="47" y="6"/>
                    <a:pt x="46" y="3"/>
                  </a:cubicBezTo>
                  <a:cubicBezTo>
                    <a:pt x="44" y="0"/>
                    <a:pt x="38" y="1"/>
                    <a:pt x="36" y="3"/>
                  </a:cubicBezTo>
                  <a:cubicBezTo>
                    <a:pt x="34" y="5"/>
                    <a:pt x="28" y="4"/>
                    <a:pt x="25" y="7"/>
                  </a:cubicBezTo>
                  <a:cubicBezTo>
                    <a:pt x="22" y="11"/>
                    <a:pt x="25" y="14"/>
                    <a:pt x="27" y="15"/>
                  </a:cubicBezTo>
                  <a:cubicBezTo>
                    <a:pt x="28" y="16"/>
                    <a:pt x="22" y="18"/>
                    <a:pt x="24" y="20"/>
                  </a:cubicBezTo>
                  <a:cubicBezTo>
                    <a:pt x="26" y="21"/>
                    <a:pt x="29" y="21"/>
                    <a:pt x="29" y="23"/>
                  </a:cubicBezTo>
                  <a:cubicBezTo>
                    <a:pt x="29" y="26"/>
                    <a:pt x="22" y="23"/>
                    <a:pt x="21" y="20"/>
                  </a:cubicBezTo>
                  <a:cubicBezTo>
                    <a:pt x="19" y="18"/>
                    <a:pt x="21" y="15"/>
                    <a:pt x="19" y="14"/>
                  </a:cubicBezTo>
                  <a:cubicBezTo>
                    <a:pt x="18" y="12"/>
                    <a:pt x="19" y="9"/>
                    <a:pt x="22" y="6"/>
                  </a:cubicBezTo>
                  <a:cubicBezTo>
                    <a:pt x="25" y="3"/>
                    <a:pt x="27" y="4"/>
                    <a:pt x="27" y="2"/>
                  </a:cubicBezTo>
                  <a:cubicBezTo>
                    <a:pt x="27" y="0"/>
                    <a:pt x="15" y="0"/>
                    <a:pt x="7" y="7"/>
                  </a:cubicBezTo>
                  <a:cubicBezTo>
                    <a:pt x="0" y="14"/>
                    <a:pt x="2" y="23"/>
                    <a:pt x="2" y="24"/>
                  </a:cubicBezTo>
                  <a:cubicBezTo>
                    <a:pt x="3" y="26"/>
                    <a:pt x="10" y="25"/>
                    <a:pt x="13" y="26"/>
                  </a:cubicBezTo>
                  <a:cubicBezTo>
                    <a:pt x="17" y="28"/>
                    <a:pt x="15" y="29"/>
                    <a:pt x="12" y="29"/>
                  </a:cubicBezTo>
                  <a:cubicBezTo>
                    <a:pt x="9" y="28"/>
                    <a:pt x="4" y="27"/>
                    <a:pt x="5" y="29"/>
                  </a:cubicBezTo>
                  <a:cubicBezTo>
                    <a:pt x="5" y="31"/>
                    <a:pt x="11" y="35"/>
                    <a:pt x="14" y="34"/>
                  </a:cubicBezTo>
                  <a:cubicBezTo>
                    <a:pt x="18" y="33"/>
                    <a:pt x="18" y="33"/>
                    <a:pt x="20" y="36"/>
                  </a:cubicBezTo>
                  <a:cubicBezTo>
                    <a:pt x="21" y="38"/>
                    <a:pt x="26" y="37"/>
                    <a:pt x="30" y="37"/>
                  </a:cubicBezTo>
                  <a:cubicBezTo>
                    <a:pt x="34" y="37"/>
                    <a:pt x="39" y="39"/>
                    <a:pt x="41" y="39"/>
                  </a:cubicBezTo>
                  <a:cubicBezTo>
                    <a:pt x="43" y="39"/>
                    <a:pt x="46" y="38"/>
                    <a:pt x="46" y="37"/>
                  </a:cubicBezTo>
                  <a:cubicBezTo>
                    <a:pt x="47" y="36"/>
                    <a:pt x="56" y="39"/>
                    <a:pt x="58" y="38"/>
                  </a:cubicBezTo>
                  <a:cubicBezTo>
                    <a:pt x="61" y="38"/>
                    <a:pt x="59" y="36"/>
                    <a:pt x="57" y="35"/>
                  </a:cubicBezTo>
                  <a:cubicBezTo>
                    <a:pt x="56" y="35"/>
                    <a:pt x="56" y="32"/>
                    <a:pt x="59" y="33"/>
                  </a:cubicBezTo>
                  <a:cubicBezTo>
                    <a:pt x="61" y="34"/>
                    <a:pt x="64" y="35"/>
                    <a:pt x="65" y="37"/>
                  </a:cubicBezTo>
                  <a:cubicBezTo>
                    <a:pt x="65" y="38"/>
                    <a:pt x="67" y="38"/>
                    <a:pt x="67" y="39"/>
                  </a:cubicBezTo>
                  <a:cubicBezTo>
                    <a:pt x="68" y="41"/>
                    <a:pt x="75" y="43"/>
                    <a:pt x="75" y="44"/>
                  </a:cubicBezTo>
                  <a:cubicBezTo>
                    <a:pt x="75" y="46"/>
                    <a:pt x="68" y="47"/>
                    <a:pt x="70" y="49"/>
                  </a:cubicBezTo>
                  <a:cubicBezTo>
                    <a:pt x="72" y="50"/>
                    <a:pt x="75" y="47"/>
                    <a:pt x="78" y="46"/>
                  </a:cubicBezTo>
                  <a:cubicBezTo>
                    <a:pt x="81" y="46"/>
                    <a:pt x="81" y="52"/>
                    <a:pt x="83" y="51"/>
                  </a:cubicBezTo>
                  <a:cubicBezTo>
                    <a:pt x="86" y="50"/>
                    <a:pt x="88" y="53"/>
                    <a:pt x="91" y="56"/>
                  </a:cubicBezTo>
                  <a:cubicBezTo>
                    <a:pt x="93" y="60"/>
                    <a:pt x="90" y="64"/>
                    <a:pt x="91" y="65"/>
                  </a:cubicBezTo>
                  <a:cubicBezTo>
                    <a:pt x="91" y="67"/>
                    <a:pt x="96" y="66"/>
                    <a:pt x="99" y="65"/>
                  </a:cubicBezTo>
                  <a:cubicBezTo>
                    <a:pt x="102" y="63"/>
                    <a:pt x="105" y="66"/>
                    <a:pt x="107" y="68"/>
                  </a:cubicBezTo>
                  <a:cubicBezTo>
                    <a:pt x="109" y="70"/>
                    <a:pt x="98" y="74"/>
                    <a:pt x="99" y="72"/>
                  </a:cubicBezTo>
                  <a:cubicBezTo>
                    <a:pt x="100" y="70"/>
                    <a:pt x="93" y="65"/>
                    <a:pt x="86" y="67"/>
                  </a:cubicBezTo>
                  <a:cubicBezTo>
                    <a:pt x="80" y="70"/>
                    <a:pt x="84" y="74"/>
                    <a:pt x="85" y="76"/>
                  </a:cubicBezTo>
                  <a:cubicBezTo>
                    <a:pt x="86" y="78"/>
                    <a:pt x="79" y="80"/>
                    <a:pt x="73" y="78"/>
                  </a:cubicBezTo>
                  <a:cubicBezTo>
                    <a:pt x="67" y="76"/>
                    <a:pt x="69" y="80"/>
                    <a:pt x="66" y="80"/>
                  </a:cubicBezTo>
                  <a:cubicBezTo>
                    <a:pt x="64" y="80"/>
                    <a:pt x="61" y="84"/>
                    <a:pt x="63" y="86"/>
                  </a:cubicBezTo>
                  <a:cubicBezTo>
                    <a:pt x="66" y="89"/>
                    <a:pt x="71" y="86"/>
                    <a:pt x="75" y="87"/>
                  </a:cubicBezTo>
                  <a:cubicBezTo>
                    <a:pt x="79" y="87"/>
                    <a:pt x="79" y="88"/>
                    <a:pt x="80" y="86"/>
                  </a:cubicBezTo>
                  <a:cubicBezTo>
                    <a:pt x="80" y="83"/>
                    <a:pt x="84" y="85"/>
                    <a:pt x="87" y="85"/>
                  </a:cubicBezTo>
                  <a:cubicBezTo>
                    <a:pt x="90" y="86"/>
                    <a:pt x="90" y="90"/>
                    <a:pt x="93" y="90"/>
                  </a:cubicBezTo>
                  <a:cubicBezTo>
                    <a:pt x="97" y="91"/>
                    <a:pt x="94" y="95"/>
                    <a:pt x="96" y="97"/>
                  </a:cubicBezTo>
                  <a:cubicBezTo>
                    <a:pt x="98" y="100"/>
                    <a:pt x="106" y="98"/>
                    <a:pt x="108" y="101"/>
                  </a:cubicBezTo>
                  <a:cubicBezTo>
                    <a:pt x="111" y="104"/>
                    <a:pt x="123" y="109"/>
                    <a:pt x="124" y="107"/>
                  </a:cubicBezTo>
                  <a:cubicBezTo>
                    <a:pt x="126" y="105"/>
                    <a:pt x="114" y="94"/>
                    <a:pt x="111" y="93"/>
                  </a:cubicBezTo>
                  <a:cubicBezTo>
                    <a:pt x="108" y="92"/>
                    <a:pt x="114" y="91"/>
                    <a:pt x="119" y="95"/>
                  </a:cubicBezTo>
                  <a:cubicBezTo>
                    <a:pt x="123" y="98"/>
                    <a:pt x="129" y="100"/>
                    <a:pt x="132" y="96"/>
                  </a:cubicBezTo>
                  <a:cubicBezTo>
                    <a:pt x="136" y="92"/>
                    <a:pt x="130" y="93"/>
                    <a:pt x="130" y="90"/>
                  </a:cubicBezTo>
                  <a:cubicBezTo>
                    <a:pt x="130" y="87"/>
                    <a:pt x="128" y="83"/>
                    <a:pt x="125" y="83"/>
                  </a:cubicBezTo>
                  <a:cubicBezTo>
                    <a:pt x="121" y="83"/>
                    <a:pt x="113" y="76"/>
                    <a:pt x="116" y="75"/>
                  </a:cubicBezTo>
                  <a:cubicBezTo>
                    <a:pt x="119" y="74"/>
                    <a:pt x="115" y="72"/>
                    <a:pt x="118" y="69"/>
                  </a:cubicBezTo>
                  <a:cubicBezTo>
                    <a:pt x="120" y="67"/>
                    <a:pt x="122" y="72"/>
                    <a:pt x="125" y="72"/>
                  </a:cubicBezTo>
                  <a:cubicBezTo>
                    <a:pt x="127" y="72"/>
                    <a:pt x="128" y="75"/>
                    <a:pt x="132" y="79"/>
                  </a:cubicBezTo>
                  <a:cubicBezTo>
                    <a:pt x="137" y="83"/>
                    <a:pt x="137" y="80"/>
                    <a:pt x="138" y="78"/>
                  </a:cubicBezTo>
                  <a:cubicBezTo>
                    <a:pt x="138" y="75"/>
                    <a:pt x="143" y="77"/>
                    <a:pt x="143" y="75"/>
                  </a:cubicBezTo>
                  <a:cubicBezTo>
                    <a:pt x="144" y="65"/>
                    <a:pt x="144" y="65"/>
                    <a:pt x="144" y="65"/>
                  </a:cubicBezTo>
                  <a:cubicBezTo>
                    <a:pt x="140" y="65"/>
                    <a:pt x="139" y="62"/>
                    <a:pt x="139" y="61"/>
                  </a:cubicBezTo>
                  <a:cubicBezTo>
                    <a:pt x="139" y="59"/>
                    <a:pt x="132" y="55"/>
                    <a:pt x="130" y="56"/>
                  </a:cubicBezTo>
                  <a:cubicBezTo>
                    <a:pt x="128" y="57"/>
                    <a:pt x="124" y="53"/>
                    <a:pt x="121" y="53"/>
                  </a:cubicBezTo>
                  <a:cubicBezTo>
                    <a:pt x="118" y="53"/>
                    <a:pt x="114" y="50"/>
                    <a:pt x="114" y="47"/>
                  </a:cubicBezTo>
                  <a:cubicBezTo>
                    <a:pt x="115" y="44"/>
                    <a:pt x="120" y="48"/>
                    <a:pt x="121" y="46"/>
                  </a:cubicBezTo>
                  <a:cubicBezTo>
                    <a:pt x="122" y="43"/>
                    <a:pt x="116" y="44"/>
                    <a:pt x="115" y="43"/>
                  </a:cubicBezTo>
                  <a:cubicBezTo>
                    <a:pt x="115" y="41"/>
                    <a:pt x="117" y="41"/>
                    <a:pt x="118" y="40"/>
                  </a:cubicBezTo>
                  <a:cubicBezTo>
                    <a:pt x="120" y="39"/>
                    <a:pt x="117" y="37"/>
                    <a:pt x="116" y="36"/>
                  </a:cubicBezTo>
                  <a:cubicBezTo>
                    <a:pt x="114" y="35"/>
                    <a:pt x="114" y="38"/>
                    <a:pt x="112" y="38"/>
                  </a:cubicBezTo>
                  <a:cubicBezTo>
                    <a:pt x="110" y="38"/>
                    <a:pt x="112" y="35"/>
                    <a:pt x="113" y="34"/>
                  </a:cubicBezTo>
                  <a:cubicBezTo>
                    <a:pt x="114" y="32"/>
                    <a:pt x="108" y="30"/>
                    <a:pt x="105" y="31"/>
                  </a:cubicBezTo>
                  <a:cubicBezTo>
                    <a:pt x="102" y="32"/>
                    <a:pt x="101" y="31"/>
                    <a:pt x="101" y="29"/>
                  </a:cubicBezTo>
                  <a:cubicBezTo>
                    <a:pt x="101" y="27"/>
                    <a:pt x="97" y="29"/>
                    <a:pt x="95" y="30"/>
                  </a:cubicBezTo>
                  <a:cubicBezTo>
                    <a:pt x="93" y="31"/>
                    <a:pt x="91" y="29"/>
                    <a:pt x="93" y="2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44" name="Freeform 37"/>
            <p:cNvSpPr>
              <a:spLocks/>
            </p:cNvSpPr>
            <p:nvPr userDrawn="1"/>
          </p:nvSpPr>
          <p:spPr bwMode="auto">
            <a:xfrm>
              <a:off x="16616363" y="2413000"/>
              <a:ext cx="44450" cy="33338"/>
            </a:xfrm>
            <a:custGeom>
              <a:avLst/>
              <a:gdLst>
                <a:gd name="T0" fmla="*/ 13 w 16"/>
                <a:gd name="T1" fmla="*/ 9 h 12"/>
                <a:gd name="T2" fmla="*/ 14 w 16"/>
                <a:gd name="T3" fmla="*/ 2 h 12"/>
                <a:gd name="T4" fmla="*/ 7 w 16"/>
                <a:gd name="T5" fmla="*/ 1 h 12"/>
                <a:gd name="T6" fmla="*/ 2 w 16"/>
                <a:gd name="T7" fmla="*/ 8 h 12"/>
                <a:gd name="T8" fmla="*/ 13 w 16"/>
                <a:gd name="T9" fmla="*/ 9 h 12"/>
              </a:gdLst>
              <a:ahLst/>
              <a:cxnLst>
                <a:cxn ang="0">
                  <a:pos x="T0" y="T1"/>
                </a:cxn>
                <a:cxn ang="0">
                  <a:pos x="T2" y="T3"/>
                </a:cxn>
                <a:cxn ang="0">
                  <a:pos x="T4" y="T5"/>
                </a:cxn>
                <a:cxn ang="0">
                  <a:pos x="T6" y="T7"/>
                </a:cxn>
                <a:cxn ang="0">
                  <a:pos x="T8" y="T9"/>
                </a:cxn>
              </a:cxnLst>
              <a:rect l="0" t="0" r="r" b="b"/>
              <a:pathLst>
                <a:path w="16" h="12">
                  <a:moveTo>
                    <a:pt x="13" y="9"/>
                  </a:moveTo>
                  <a:cubicBezTo>
                    <a:pt x="16" y="8"/>
                    <a:pt x="15" y="4"/>
                    <a:pt x="14" y="2"/>
                  </a:cubicBezTo>
                  <a:cubicBezTo>
                    <a:pt x="12" y="1"/>
                    <a:pt x="9" y="0"/>
                    <a:pt x="7" y="1"/>
                  </a:cubicBezTo>
                  <a:cubicBezTo>
                    <a:pt x="4" y="1"/>
                    <a:pt x="0" y="5"/>
                    <a:pt x="2" y="8"/>
                  </a:cubicBezTo>
                  <a:cubicBezTo>
                    <a:pt x="5" y="12"/>
                    <a:pt x="10" y="9"/>
                    <a:pt x="13" y="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45" name="Freeform 38"/>
            <p:cNvSpPr>
              <a:spLocks/>
            </p:cNvSpPr>
            <p:nvPr userDrawn="1"/>
          </p:nvSpPr>
          <p:spPr bwMode="auto">
            <a:xfrm>
              <a:off x="16570325" y="2266950"/>
              <a:ext cx="68263" cy="38100"/>
            </a:xfrm>
            <a:custGeom>
              <a:avLst/>
              <a:gdLst>
                <a:gd name="T0" fmla="*/ 2 w 25"/>
                <a:gd name="T1" fmla="*/ 3 h 14"/>
                <a:gd name="T2" fmla="*/ 5 w 25"/>
                <a:gd name="T3" fmla="*/ 9 h 14"/>
                <a:gd name="T4" fmla="*/ 12 w 25"/>
                <a:gd name="T5" fmla="*/ 12 h 14"/>
                <a:gd name="T6" fmla="*/ 25 w 25"/>
                <a:gd name="T7" fmla="*/ 10 h 14"/>
                <a:gd name="T8" fmla="*/ 12 w 25"/>
                <a:gd name="T9" fmla="*/ 3 h 14"/>
                <a:gd name="T10" fmla="*/ 2 w 25"/>
                <a:gd name="T11" fmla="*/ 3 h 14"/>
              </a:gdLst>
              <a:ahLst/>
              <a:cxnLst>
                <a:cxn ang="0">
                  <a:pos x="T0" y="T1"/>
                </a:cxn>
                <a:cxn ang="0">
                  <a:pos x="T2" y="T3"/>
                </a:cxn>
                <a:cxn ang="0">
                  <a:pos x="T4" y="T5"/>
                </a:cxn>
                <a:cxn ang="0">
                  <a:pos x="T6" y="T7"/>
                </a:cxn>
                <a:cxn ang="0">
                  <a:pos x="T8" y="T9"/>
                </a:cxn>
                <a:cxn ang="0">
                  <a:pos x="T10" y="T11"/>
                </a:cxn>
              </a:cxnLst>
              <a:rect l="0" t="0" r="r" b="b"/>
              <a:pathLst>
                <a:path w="25" h="14">
                  <a:moveTo>
                    <a:pt x="2" y="3"/>
                  </a:moveTo>
                  <a:cubicBezTo>
                    <a:pt x="0" y="6"/>
                    <a:pt x="4" y="6"/>
                    <a:pt x="5" y="9"/>
                  </a:cubicBezTo>
                  <a:cubicBezTo>
                    <a:pt x="5" y="13"/>
                    <a:pt x="9" y="14"/>
                    <a:pt x="12" y="12"/>
                  </a:cubicBezTo>
                  <a:cubicBezTo>
                    <a:pt x="16" y="10"/>
                    <a:pt x="25" y="12"/>
                    <a:pt x="25" y="10"/>
                  </a:cubicBezTo>
                  <a:cubicBezTo>
                    <a:pt x="25" y="7"/>
                    <a:pt x="15" y="3"/>
                    <a:pt x="12" y="3"/>
                  </a:cubicBezTo>
                  <a:cubicBezTo>
                    <a:pt x="8" y="4"/>
                    <a:pt x="3" y="0"/>
                    <a:pt x="2"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46" name="Freeform 39"/>
            <p:cNvSpPr>
              <a:spLocks/>
            </p:cNvSpPr>
            <p:nvPr userDrawn="1"/>
          </p:nvSpPr>
          <p:spPr bwMode="auto">
            <a:xfrm>
              <a:off x="15821025" y="2727325"/>
              <a:ext cx="34925" cy="38100"/>
            </a:xfrm>
            <a:custGeom>
              <a:avLst/>
              <a:gdLst>
                <a:gd name="T0" fmla="*/ 4 w 13"/>
                <a:gd name="T1" fmla="*/ 2 h 14"/>
                <a:gd name="T2" fmla="*/ 12 w 13"/>
                <a:gd name="T3" fmla="*/ 13 h 14"/>
                <a:gd name="T4" fmla="*/ 9 w 13"/>
                <a:gd name="T5" fmla="*/ 5 h 14"/>
                <a:gd name="T6" fmla="*/ 4 w 13"/>
                <a:gd name="T7" fmla="*/ 2 h 14"/>
              </a:gdLst>
              <a:ahLst/>
              <a:cxnLst>
                <a:cxn ang="0">
                  <a:pos x="T0" y="T1"/>
                </a:cxn>
                <a:cxn ang="0">
                  <a:pos x="T2" y="T3"/>
                </a:cxn>
                <a:cxn ang="0">
                  <a:pos x="T4" y="T5"/>
                </a:cxn>
                <a:cxn ang="0">
                  <a:pos x="T6" y="T7"/>
                </a:cxn>
              </a:cxnLst>
              <a:rect l="0" t="0" r="r" b="b"/>
              <a:pathLst>
                <a:path w="13" h="14">
                  <a:moveTo>
                    <a:pt x="4" y="2"/>
                  </a:moveTo>
                  <a:cubicBezTo>
                    <a:pt x="0" y="4"/>
                    <a:pt x="10" y="14"/>
                    <a:pt x="12" y="13"/>
                  </a:cubicBezTo>
                  <a:cubicBezTo>
                    <a:pt x="13" y="12"/>
                    <a:pt x="9" y="8"/>
                    <a:pt x="9" y="5"/>
                  </a:cubicBezTo>
                  <a:cubicBezTo>
                    <a:pt x="9" y="3"/>
                    <a:pt x="8" y="0"/>
                    <a:pt x="4"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47" name="Freeform 40"/>
            <p:cNvSpPr>
              <a:spLocks noEditPoints="1"/>
            </p:cNvSpPr>
            <p:nvPr userDrawn="1"/>
          </p:nvSpPr>
          <p:spPr bwMode="auto">
            <a:xfrm>
              <a:off x="15328900" y="2260600"/>
              <a:ext cx="1538288" cy="1112838"/>
            </a:xfrm>
            <a:custGeom>
              <a:avLst/>
              <a:gdLst>
                <a:gd name="T0" fmla="*/ 525 w 554"/>
                <a:gd name="T1" fmla="*/ 135 h 401"/>
                <a:gd name="T2" fmla="*/ 496 w 554"/>
                <a:gd name="T3" fmla="*/ 114 h 401"/>
                <a:gd name="T4" fmla="*/ 464 w 554"/>
                <a:gd name="T5" fmla="*/ 115 h 401"/>
                <a:gd name="T6" fmla="*/ 457 w 554"/>
                <a:gd name="T7" fmla="*/ 168 h 401"/>
                <a:gd name="T8" fmla="*/ 441 w 554"/>
                <a:gd name="T9" fmla="*/ 168 h 401"/>
                <a:gd name="T10" fmla="*/ 389 w 554"/>
                <a:gd name="T11" fmla="*/ 145 h 401"/>
                <a:gd name="T12" fmla="*/ 398 w 554"/>
                <a:gd name="T13" fmla="*/ 99 h 401"/>
                <a:gd name="T14" fmla="*/ 414 w 554"/>
                <a:gd name="T15" fmla="*/ 82 h 401"/>
                <a:gd name="T16" fmla="*/ 445 w 554"/>
                <a:gd name="T17" fmla="*/ 66 h 401"/>
                <a:gd name="T18" fmla="*/ 428 w 554"/>
                <a:gd name="T19" fmla="*/ 50 h 401"/>
                <a:gd name="T20" fmla="*/ 412 w 554"/>
                <a:gd name="T21" fmla="*/ 53 h 401"/>
                <a:gd name="T22" fmla="*/ 394 w 554"/>
                <a:gd name="T23" fmla="*/ 39 h 401"/>
                <a:gd name="T24" fmla="*/ 394 w 554"/>
                <a:gd name="T25" fmla="*/ 2 h 401"/>
                <a:gd name="T26" fmla="*/ 369 w 554"/>
                <a:gd name="T27" fmla="*/ 33 h 401"/>
                <a:gd name="T28" fmla="*/ 372 w 554"/>
                <a:gd name="T29" fmla="*/ 65 h 401"/>
                <a:gd name="T30" fmla="*/ 365 w 554"/>
                <a:gd name="T31" fmla="*/ 43 h 401"/>
                <a:gd name="T32" fmla="*/ 329 w 554"/>
                <a:gd name="T33" fmla="*/ 58 h 401"/>
                <a:gd name="T34" fmla="*/ 308 w 554"/>
                <a:gd name="T35" fmla="*/ 68 h 401"/>
                <a:gd name="T36" fmla="*/ 253 w 554"/>
                <a:gd name="T37" fmla="*/ 47 h 401"/>
                <a:gd name="T38" fmla="*/ 196 w 554"/>
                <a:gd name="T39" fmla="*/ 44 h 401"/>
                <a:gd name="T40" fmla="*/ 176 w 554"/>
                <a:gd name="T41" fmla="*/ 46 h 401"/>
                <a:gd name="T42" fmla="*/ 108 w 554"/>
                <a:gd name="T43" fmla="*/ 40 h 401"/>
                <a:gd name="T44" fmla="*/ 54 w 554"/>
                <a:gd name="T45" fmla="*/ 32 h 401"/>
                <a:gd name="T46" fmla="*/ 23 w 554"/>
                <a:gd name="T47" fmla="*/ 68 h 401"/>
                <a:gd name="T48" fmla="*/ 1 w 554"/>
                <a:gd name="T49" fmla="*/ 80 h 401"/>
                <a:gd name="T50" fmla="*/ 19 w 554"/>
                <a:gd name="T51" fmla="*/ 100 h 401"/>
                <a:gd name="T52" fmla="*/ 36 w 554"/>
                <a:gd name="T53" fmla="*/ 135 h 401"/>
                <a:gd name="T54" fmla="*/ 32 w 554"/>
                <a:gd name="T55" fmla="*/ 160 h 401"/>
                <a:gd name="T56" fmla="*/ 75 w 554"/>
                <a:gd name="T57" fmla="*/ 134 h 401"/>
                <a:gd name="T58" fmla="*/ 85 w 554"/>
                <a:gd name="T59" fmla="*/ 128 h 401"/>
                <a:gd name="T60" fmla="*/ 110 w 554"/>
                <a:gd name="T61" fmla="*/ 121 h 401"/>
                <a:gd name="T62" fmla="*/ 154 w 554"/>
                <a:gd name="T63" fmla="*/ 133 h 401"/>
                <a:gd name="T64" fmla="*/ 171 w 554"/>
                <a:gd name="T65" fmla="*/ 152 h 401"/>
                <a:gd name="T66" fmla="*/ 180 w 554"/>
                <a:gd name="T67" fmla="*/ 152 h 401"/>
                <a:gd name="T68" fmla="*/ 185 w 554"/>
                <a:gd name="T69" fmla="*/ 161 h 401"/>
                <a:gd name="T70" fmla="*/ 202 w 554"/>
                <a:gd name="T71" fmla="*/ 178 h 401"/>
                <a:gd name="T72" fmla="*/ 234 w 554"/>
                <a:gd name="T73" fmla="*/ 204 h 401"/>
                <a:gd name="T74" fmla="*/ 210 w 554"/>
                <a:gd name="T75" fmla="*/ 193 h 401"/>
                <a:gd name="T76" fmla="*/ 228 w 554"/>
                <a:gd name="T77" fmla="*/ 220 h 401"/>
                <a:gd name="T78" fmla="*/ 238 w 554"/>
                <a:gd name="T79" fmla="*/ 283 h 401"/>
                <a:gd name="T80" fmla="*/ 275 w 554"/>
                <a:gd name="T81" fmla="*/ 332 h 401"/>
                <a:gd name="T82" fmla="*/ 286 w 554"/>
                <a:gd name="T83" fmla="*/ 331 h 401"/>
                <a:gd name="T84" fmla="*/ 286 w 554"/>
                <a:gd name="T85" fmla="*/ 324 h 401"/>
                <a:gd name="T86" fmla="*/ 324 w 554"/>
                <a:gd name="T87" fmla="*/ 370 h 401"/>
                <a:gd name="T88" fmla="*/ 407 w 554"/>
                <a:gd name="T89" fmla="*/ 400 h 401"/>
                <a:gd name="T90" fmla="*/ 415 w 554"/>
                <a:gd name="T91" fmla="*/ 371 h 401"/>
                <a:gd name="T92" fmla="*/ 364 w 554"/>
                <a:gd name="T93" fmla="*/ 369 h 401"/>
                <a:gd name="T94" fmla="*/ 379 w 554"/>
                <a:gd name="T95" fmla="*/ 322 h 401"/>
                <a:gd name="T96" fmla="*/ 408 w 554"/>
                <a:gd name="T97" fmla="*/ 317 h 401"/>
                <a:gd name="T98" fmla="*/ 446 w 554"/>
                <a:gd name="T99" fmla="*/ 346 h 401"/>
                <a:gd name="T100" fmla="*/ 469 w 554"/>
                <a:gd name="T101" fmla="*/ 289 h 401"/>
                <a:gd name="T102" fmla="*/ 472 w 554"/>
                <a:gd name="T103" fmla="*/ 269 h 401"/>
                <a:gd name="T104" fmla="*/ 497 w 554"/>
                <a:gd name="T105" fmla="*/ 250 h 401"/>
                <a:gd name="T106" fmla="*/ 532 w 554"/>
                <a:gd name="T107" fmla="*/ 225 h 401"/>
                <a:gd name="T108" fmla="*/ 398 w 554"/>
                <a:gd name="T109" fmla="*/ 386 h 401"/>
                <a:gd name="T110" fmla="*/ 363 w 554"/>
                <a:gd name="T111" fmla="*/ 342 h 401"/>
                <a:gd name="T112" fmla="*/ 427 w 554"/>
                <a:gd name="T113" fmla="*/ 212 h 401"/>
                <a:gd name="T114" fmla="*/ 417 w 554"/>
                <a:gd name="T115" fmla="*/ 249 h 401"/>
                <a:gd name="T116" fmla="*/ 440 w 554"/>
                <a:gd name="T117" fmla="*/ 243 h 401"/>
                <a:gd name="T118" fmla="*/ 457 w 554"/>
                <a:gd name="T119" fmla="*/ 24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4" h="401">
                  <a:moveTo>
                    <a:pt x="547" y="195"/>
                  </a:moveTo>
                  <a:cubicBezTo>
                    <a:pt x="543" y="139"/>
                    <a:pt x="543" y="139"/>
                    <a:pt x="543" y="139"/>
                  </a:cubicBezTo>
                  <a:cubicBezTo>
                    <a:pt x="543" y="138"/>
                    <a:pt x="541" y="137"/>
                    <a:pt x="541" y="136"/>
                  </a:cubicBezTo>
                  <a:cubicBezTo>
                    <a:pt x="541" y="135"/>
                    <a:pt x="539" y="133"/>
                    <a:pt x="539" y="132"/>
                  </a:cubicBezTo>
                  <a:cubicBezTo>
                    <a:pt x="539" y="131"/>
                    <a:pt x="536" y="128"/>
                    <a:pt x="536" y="126"/>
                  </a:cubicBezTo>
                  <a:cubicBezTo>
                    <a:pt x="536" y="125"/>
                    <a:pt x="534" y="124"/>
                    <a:pt x="533" y="122"/>
                  </a:cubicBezTo>
                  <a:cubicBezTo>
                    <a:pt x="532" y="120"/>
                    <a:pt x="532" y="121"/>
                    <a:pt x="531" y="123"/>
                  </a:cubicBezTo>
                  <a:cubicBezTo>
                    <a:pt x="530" y="126"/>
                    <a:pt x="528" y="126"/>
                    <a:pt x="529" y="127"/>
                  </a:cubicBezTo>
                  <a:cubicBezTo>
                    <a:pt x="530" y="129"/>
                    <a:pt x="529" y="129"/>
                    <a:pt x="528" y="130"/>
                  </a:cubicBezTo>
                  <a:cubicBezTo>
                    <a:pt x="527" y="131"/>
                    <a:pt x="529" y="133"/>
                    <a:pt x="527" y="133"/>
                  </a:cubicBezTo>
                  <a:cubicBezTo>
                    <a:pt x="525" y="133"/>
                    <a:pt x="526" y="136"/>
                    <a:pt x="525" y="135"/>
                  </a:cubicBezTo>
                  <a:cubicBezTo>
                    <a:pt x="524" y="133"/>
                    <a:pt x="522" y="134"/>
                    <a:pt x="522" y="135"/>
                  </a:cubicBezTo>
                  <a:cubicBezTo>
                    <a:pt x="522" y="137"/>
                    <a:pt x="518" y="138"/>
                    <a:pt x="517" y="138"/>
                  </a:cubicBezTo>
                  <a:cubicBezTo>
                    <a:pt x="515" y="138"/>
                    <a:pt x="515" y="135"/>
                    <a:pt x="514" y="136"/>
                  </a:cubicBezTo>
                  <a:cubicBezTo>
                    <a:pt x="513" y="137"/>
                    <a:pt x="513" y="133"/>
                    <a:pt x="511" y="133"/>
                  </a:cubicBezTo>
                  <a:cubicBezTo>
                    <a:pt x="509" y="133"/>
                    <a:pt x="508" y="133"/>
                    <a:pt x="508" y="132"/>
                  </a:cubicBezTo>
                  <a:cubicBezTo>
                    <a:pt x="509" y="130"/>
                    <a:pt x="505" y="129"/>
                    <a:pt x="506" y="128"/>
                  </a:cubicBezTo>
                  <a:cubicBezTo>
                    <a:pt x="508" y="127"/>
                    <a:pt x="506" y="125"/>
                    <a:pt x="506" y="122"/>
                  </a:cubicBezTo>
                  <a:cubicBezTo>
                    <a:pt x="506" y="119"/>
                    <a:pt x="508" y="119"/>
                    <a:pt x="508" y="118"/>
                  </a:cubicBezTo>
                  <a:cubicBezTo>
                    <a:pt x="508" y="117"/>
                    <a:pt x="506" y="117"/>
                    <a:pt x="505" y="118"/>
                  </a:cubicBezTo>
                  <a:cubicBezTo>
                    <a:pt x="503" y="119"/>
                    <a:pt x="503" y="116"/>
                    <a:pt x="502" y="117"/>
                  </a:cubicBezTo>
                  <a:cubicBezTo>
                    <a:pt x="500" y="117"/>
                    <a:pt x="496" y="116"/>
                    <a:pt x="496" y="114"/>
                  </a:cubicBezTo>
                  <a:cubicBezTo>
                    <a:pt x="496" y="112"/>
                    <a:pt x="494" y="113"/>
                    <a:pt x="493" y="111"/>
                  </a:cubicBezTo>
                  <a:cubicBezTo>
                    <a:pt x="493" y="110"/>
                    <a:pt x="491" y="111"/>
                    <a:pt x="491" y="110"/>
                  </a:cubicBezTo>
                  <a:cubicBezTo>
                    <a:pt x="491" y="108"/>
                    <a:pt x="490" y="108"/>
                    <a:pt x="489" y="108"/>
                  </a:cubicBezTo>
                  <a:cubicBezTo>
                    <a:pt x="487" y="107"/>
                    <a:pt x="487" y="106"/>
                    <a:pt x="485" y="106"/>
                  </a:cubicBezTo>
                  <a:cubicBezTo>
                    <a:pt x="483" y="106"/>
                    <a:pt x="481" y="107"/>
                    <a:pt x="480" y="107"/>
                  </a:cubicBezTo>
                  <a:cubicBezTo>
                    <a:pt x="479" y="108"/>
                    <a:pt x="476" y="106"/>
                    <a:pt x="475" y="107"/>
                  </a:cubicBezTo>
                  <a:cubicBezTo>
                    <a:pt x="474" y="107"/>
                    <a:pt x="474" y="106"/>
                    <a:pt x="471" y="105"/>
                  </a:cubicBezTo>
                  <a:cubicBezTo>
                    <a:pt x="468" y="105"/>
                    <a:pt x="465" y="104"/>
                    <a:pt x="465" y="105"/>
                  </a:cubicBezTo>
                  <a:cubicBezTo>
                    <a:pt x="464" y="106"/>
                    <a:pt x="462" y="107"/>
                    <a:pt x="462" y="109"/>
                  </a:cubicBezTo>
                  <a:cubicBezTo>
                    <a:pt x="463" y="111"/>
                    <a:pt x="465" y="111"/>
                    <a:pt x="466" y="113"/>
                  </a:cubicBezTo>
                  <a:cubicBezTo>
                    <a:pt x="466" y="114"/>
                    <a:pt x="465" y="114"/>
                    <a:pt x="464" y="115"/>
                  </a:cubicBezTo>
                  <a:cubicBezTo>
                    <a:pt x="464" y="117"/>
                    <a:pt x="463" y="116"/>
                    <a:pt x="463" y="117"/>
                  </a:cubicBezTo>
                  <a:cubicBezTo>
                    <a:pt x="463" y="118"/>
                    <a:pt x="464" y="118"/>
                    <a:pt x="464" y="120"/>
                  </a:cubicBezTo>
                  <a:cubicBezTo>
                    <a:pt x="465" y="122"/>
                    <a:pt x="466" y="122"/>
                    <a:pt x="466" y="125"/>
                  </a:cubicBezTo>
                  <a:cubicBezTo>
                    <a:pt x="467" y="128"/>
                    <a:pt x="466" y="127"/>
                    <a:pt x="464" y="127"/>
                  </a:cubicBezTo>
                  <a:cubicBezTo>
                    <a:pt x="463" y="128"/>
                    <a:pt x="465" y="129"/>
                    <a:pt x="463" y="131"/>
                  </a:cubicBezTo>
                  <a:cubicBezTo>
                    <a:pt x="461" y="133"/>
                    <a:pt x="460" y="135"/>
                    <a:pt x="461" y="136"/>
                  </a:cubicBezTo>
                  <a:cubicBezTo>
                    <a:pt x="462" y="137"/>
                    <a:pt x="467" y="139"/>
                    <a:pt x="469" y="142"/>
                  </a:cubicBezTo>
                  <a:cubicBezTo>
                    <a:pt x="471" y="145"/>
                    <a:pt x="471" y="150"/>
                    <a:pt x="470" y="153"/>
                  </a:cubicBezTo>
                  <a:cubicBezTo>
                    <a:pt x="470" y="157"/>
                    <a:pt x="466" y="157"/>
                    <a:pt x="463" y="160"/>
                  </a:cubicBezTo>
                  <a:cubicBezTo>
                    <a:pt x="460" y="163"/>
                    <a:pt x="457" y="163"/>
                    <a:pt x="456" y="163"/>
                  </a:cubicBezTo>
                  <a:cubicBezTo>
                    <a:pt x="454" y="163"/>
                    <a:pt x="455" y="166"/>
                    <a:pt x="457" y="168"/>
                  </a:cubicBezTo>
                  <a:cubicBezTo>
                    <a:pt x="459" y="170"/>
                    <a:pt x="457" y="171"/>
                    <a:pt x="458" y="173"/>
                  </a:cubicBezTo>
                  <a:cubicBezTo>
                    <a:pt x="459" y="175"/>
                    <a:pt x="458" y="177"/>
                    <a:pt x="460" y="179"/>
                  </a:cubicBezTo>
                  <a:cubicBezTo>
                    <a:pt x="461" y="181"/>
                    <a:pt x="460" y="182"/>
                    <a:pt x="459" y="183"/>
                  </a:cubicBezTo>
                  <a:cubicBezTo>
                    <a:pt x="457" y="185"/>
                    <a:pt x="459" y="184"/>
                    <a:pt x="460" y="186"/>
                  </a:cubicBezTo>
                  <a:cubicBezTo>
                    <a:pt x="460" y="188"/>
                    <a:pt x="459" y="187"/>
                    <a:pt x="457" y="186"/>
                  </a:cubicBezTo>
                  <a:cubicBezTo>
                    <a:pt x="456" y="185"/>
                    <a:pt x="454" y="188"/>
                    <a:pt x="454" y="189"/>
                  </a:cubicBezTo>
                  <a:cubicBezTo>
                    <a:pt x="454" y="190"/>
                    <a:pt x="451" y="187"/>
                    <a:pt x="450" y="187"/>
                  </a:cubicBezTo>
                  <a:cubicBezTo>
                    <a:pt x="449" y="188"/>
                    <a:pt x="450" y="186"/>
                    <a:pt x="448" y="184"/>
                  </a:cubicBezTo>
                  <a:cubicBezTo>
                    <a:pt x="446" y="182"/>
                    <a:pt x="445" y="182"/>
                    <a:pt x="445" y="180"/>
                  </a:cubicBezTo>
                  <a:cubicBezTo>
                    <a:pt x="445" y="179"/>
                    <a:pt x="441" y="178"/>
                    <a:pt x="441" y="176"/>
                  </a:cubicBezTo>
                  <a:cubicBezTo>
                    <a:pt x="441" y="174"/>
                    <a:pt x="442" y="169"/>
                    <a:pt x="441" y="168"/>
                  </a:cubicBezTo>
                  <a:cubicBezTo>
                    <a:pt x="440" y="167"/>
                    <a:pt x="441" y="165"/>
                    <a:pt x="441" y="164"/>
                  </a:cubicBezTo>
                  <a:cubicBezTo>
                    <a:pt x="442" y="163"/>
                    <a:pt x="441" y="161"/>
                    <a:pt x="439" y="161"/>
                  </a:cubicBezTo>
                  <a:cubicBezTo>
                    <a:pt x="436" y="161"/>
                    <a:pt x="434" y="160"/>
                    <a:pt x="431" y="160"/>
                  </a:cubicBezTo>
                  <a:cubicBezTo>
                    <a:pt x="428" y="161"/>
                    <a:pt x="426" y="160"/>
                    <a:pt x="425" y="159"/>
                  </a:cubicBezTo>
                  <a:cubicBezTo>
                    <a:pt x="425" y="159"/>
                    <a:pt x="422" y="157"/>
                    <a:pt x="418" y="156"/>
                  </a:cubicBezTo>
                  <a:cubicBezTo>
                    <a:pt x="415" y="155"/>
                    <a:pt x="413" y="153"/>
                    <a:pt x="413" y="152"/>
                  </a:cubicBezTo>
                  <a:cubicBezTo>
                    <a:pt x="413" y="151"/>
                    <a:pt x="409" y="150"/>
                    <a:pt x="408" y="149"/>
                  </a:cubicBezTo>
                  <a:cubicBezTo>
                    <a:pt x="408" y="148"/>
                    <a:pt x="404" y="148"/>
                    <a:pt x="403" y="148"/>
                  </a:cubicBezTo>
                  <a:cubicBezTo>
                    <a:pt x="401" y="148"/>
                    <a:pt x="398" y="145"/>
                    <a:pt x="396" y="145"/>
                  </a:cubicBezTo>
                  <a:cubicBezTo>
                    <a:pt x="394" y="145"/>
                    <a:pt x="389" y="147"/>
                    <a:pt x="388" y="148"/>
                  </a:cubicBezTo>
                  <a:cubicBezTo>
                    <a:pt x="388" y="148"/>
                    <a:pt x="389" y="146"/>
                    <a:pt x="389" y="145"/>
                  </a:cubicBezTo>
                  <a:cubicBezTo>
                    <a:pt x="390" y="144"/>
                    <a:pt x="387" y="141"/>
                    <a:pt x="387" y="139"/>
                  </a:cubicBezTo>
                  <a:cubicBezTo>
                    <a:pt x="386" y="136"/>
                    <a:pt x="385" y="134"/>
                    <a:pt x="383" y="134"/>
                  </a:cubicBezTo>
                  <a:cubicBezTo>
                    <a:pt x="381" y="134"/>
                    <a:pt x="378" y="133"/>
                    <a:pt x="377" y="133"/>
                  </a:cubicBezTo>
                  <a:cubicBezTo>
                    <a:pt x="377" y="132"/>
                    <a:pt x="377" y="126"/>
                    <a:pt x="377" y="123"/>
                  </a:cubicBezTo>
                  <a:cubicBezTo>
                    <a:pt x="378" y="120"/>
                    <a:pt x="381" y="116"/>
                    <a:pt x="381" y="115"/>
                  </a:cubicBezTo>
                  <a:cubicBezTo>
                    <a:pt x="381" y="113"/>
                    <a:pt x="383" y="112"/>
                    <a:pt x="384" y="112"/>
                  </a:cubicBezTo>
                  <a:cubicBezTo>
                    <a:pt x="386" y="111"/>
                    <a:pt x="385" y="108"/>
                    <a:pt x="386" y="108"/>
                  </a:cubicBezTo>
                  <a:cubicBezTo>
                    <a:pt x="388" y="107"/>
                    <a:pt x="388" y="107"/>
                    <a:pt x="389" y="105"/>
                  </a:cubicBezTo>
                  <a:cubicBezTo>
                    <a:pt x="389" y="104"/>
                    <a:pt x="391" y="105"/>
                    <a:pt x="390" y="104"/>
                  </a:cubicBezTo>
                  <a:cubicBezTo>
                    <a:pt x="389" y="103"/>
                    <a:pt x="390" y="102"/>
                    <a:pt x="392" y="102"/>
                  </a:cubicBezTo>
                  <a:cubicBezTo>
                    <a:pt x="395" y="102"/>
                    <a:pt x="399" y="101"/>
                    <a:pt x="398" y="99"/>
                  </a:cubicBezTo>
                  <a:cubicBezTo>
                    <a:pt x="397" y="96"/>
                    <a:pt x="391" y="98"/>
                    <a:pt x="391" y="96"/>
                  </a:cubicBezTo>
                  <a:cubicBezTo>
                    <a:pt x="391" y="94"/>
                    <a:pt x="382" y="94"/>
                    <a:pt x="383" y="93"/>
                  </a:cubicBezTo>
                  <a:cubicBezTo>
                    <a:pt x="383" y="91"/>
                    <a:pt x="391" y="93"/>
                    <a:pt x="394" y="95"/>
                  </a:cubicBezTo>
                  <a:cubicBezTo>
                    <a:pt x="397" y="96"/>
                    <a:pt x="398" y="96"/>
                    <a:pt x="400" y="95"/>
                  </a:cubicBezTo>
                  <a:cubicBezTo>
                    <a:pt x="403" y="95"/>
                    <a:pt x="401" y="92"/>
                    <a:pt x="402" y="91"/>
                  </a:cubicBezTo>
                  <a:cubicBezTo>
                    <a:pt x="402" y="90"/>
                    <a:pt x="407" y="93"/>
                    <a:pt x="409" y="92"/>
                  </a:cubicBezTo>
                  <a:cubicBezTo>
                    <a:pt x="412" y="92"/>
                    <a:pt x="414" y="86"/>
                    <a:pt x="416" y="85"/>
                  </a:cubicBezTo>
                  <a:cubicBezTo>
                    <a:pt x="419" y="83"/>
                    <a:pt x="417" y="82"/>
                    <a:pt x="412" y="82"/>
                  </a:cubicBezTo>
                  <a:cubicBezTo>
                    <a:pt x="408" y="83"/>
                    <a:pt x="406" y="81"/>
                    <a:pt x="404" y="79"/>
                  </a:cubicBezTo>
                  <a:cubicBezTo>
                    <a:pt x="401" y="78"/>
                    <a:pt x="402" y="76"/>
                    <a:pt x="404" y="77"/>
                  </a:cubicBezTo>
                  <a:cubicBezTo>
                    <a:pt x="406" y="77"/>
                    <a:pt x="412" y="81"/>
                    <a:pt x="414" y="82"/>
                  </a:cubicBezTo>
                  <a:cubicBezTo>
                    <a:pt x="416" y="82"/>
                    <a:pt x="420" y="77"/>
                    <a:pt x="422" y="76"/>
                  </a:cubicBezTo>
                  <a:cubicBezTo>
                    <a:pt x="424" y="75"/>
                    <a:pt x="420" y="74"/>
                    <a:pt x="419" y="73"/>
                  </a:cubicBezTo>
                  <a:cubicBezTo>
                    <a:pt x="418" y="72"/>
                    <a:pt x="421" y="71"/>
                    <a:pt x="423" y="71"/>
                  </a:cubicBezTo>
                  <a:cubicBezTo>
                    <a:pt x="425" y="71"/>
                    <a:pt x="425" y="73"/>
                    <a:pt x="426" y="74"/>
                  </a:cubicBezTo>
                  <a:cubicBezTo>
                    <a:pt x="427" y="74"/>
                    <a:pt x="430" y="73"/>
                    <a:pt x="432" y="73"/>
                  </a:cubicBezTo>
                  <a:cubicBezTo>
                    <a:pt x="433" y="73"/>
                    <a:pt x="431" y="71"/>
                    <a:pt x="429" y="69"/>
                  </a:cubicBezTo>
                  <a:cubicBezTo>
                    <a:pt x="426" y="68"/>
                    <a:pt x="429" y="67"/>
                    <a:pt x="430" y="68"/>
                  </a:cubicBezTo>
                  <a:cubicBezTo>
                    <a:pt x="430" y="70"/>
                    <a:pt x="432" y="69"/>
                    <a:pt x="433" y="71"/>
                  </a:cubicBezTo>
                  <a:cubicBezTo>
                    <a:pt x="435" y="74"/>
                    <a:pt x="435" y="72"/>
                    <a:pt x="438" y="71"/>
                  </a:cubicBezTo>
                  <a:cubicBezTo>
                    <a:pt x="440" y="71"/>
                    <a:pt x="441" y="69"/>
                    <a:pt x="442" y="68"/>
                  </a:cubicBezTo>
                  <a:cubicBezTo>
                    <a:pt x="444" y="66"/>
                    <a:pt x="444" y="68"/>
                    <a:pt x="445" y="66"/>
                  </a:cubicBezTo>
                  <a:cubicBezTo>
                    <a:pt x="447" y="64"/>
                    <a:pt x="445" y="62"/>
                    <a:pt x="443" y="60"/>
                  </a:cubicBezTo>
                  <a:cubicBezTo>
                    <a:pt x="441" y="59"/>
                    <a:pt x="443" y="58"/>
                    <a:pt x="441" y="57"/>
                  </a:cubicBezTo>
                  <a:cubicBezTo>
                    <a:pt x="439" y="56"/>
                    <a:pt x="439" y="54"/>
                    <a:pt x="441" y="55"/>
                  </a:cubicBezTo>
                  <a:cubicBezTo>
                    <a:pt x="443" y="55"/>
                    <a:pt x="445" y="54"/>
                    <a:pt x="446" y="53"/>
                  </a:cubicBezTo>
                  <a:cubicBezTo>
                    <a:pt x="447" y="51"/>
                    <a:pt x="443" y="51"/>
                    <a:pt x="445" y="50"/>
                  </a:cubicBezTo>
                  <a:cubicBezTo>
                    <a:pt x="447" y="49"/>
                    <a:pt x="445" y="47"/>
                    <a:pt x="443" y="47"/>
                  </a:cubicBezTo>
                  <a:cubicBezTo>
                    <a:pt x="441" y="47"/>
                    <a:pt x="439" y="46"/>
                    <a:pt x="439" y="45"/>
                  </a:cubicBezTo>
                  <a:cubicBezTo>
                    <a:pt x="439" y="43"/>
                    <a:pt x="436" y="44"/>
                    <a:pt x="434" y="43"/>
                  </a:cubicBezTo>
                  <a:cubicBezTo>
                    <a:pt x="431" y="42"/>
                    <a:pt x="427" y="42"/>
                    <a:pt x="425" y="42"/>
                  </a:cubicBezTo>
                  <a:cubicBezTo>
                    <a:pt x="424" y="42"/>
                    <a:pt x="424" y="47"/>
                    <a:pt x="426" y="47"/>
                  </a:cubicBezTo>
                  <a:cubicBezTo>
                    <a:pt x="428" y="47"/>
                    <a:pt x="429" y="49"/>
                    <a:pt x="428" y="50"/>
                  </a:cubicBezTo>
                  <a:cubicBezTo>
                    <a:pt x="426" y="50"/>
                    <a:pt x="428" y="52"/>
                    <a:pt x="427" y="52"/>
                  </a:cubicBezTo>
                  <a:cubicBezTo>
                    <a:pt x="425" y="52"/>
                    <a:pt x="424" y="51"/>
                    <a:pt x="423" y="54"/>
                  </a:cubicBezTo>
                  <a:cubicBezTo>
                    <a:pt x="423" y="57"/>
                    <a:pt x="423" y="58"/>
                    <a:pt x="421" y="59"/>
                  </a:cubicBezTo>
                  <a:cubicBezTo>
                    <a:pt x="419" y="60"/>
                    <a:pt x="420" y="56"/>
                    <a:pt x="419" y="56"/>
                  </a:cubicBezTo>
                  <a:cubicBezTo>
                    <a:pt x="417" y="56"/>
                    <a:pt x="417" y="60"/>
                    <a:pt x="418" y="60"/>
                  </a:cubicBezTo>
                  <a:cubicBezTo>
                    <a:pt x="419" y="61"/>
                    <a:pt x="419" y="62"/>
                    <a:pt x="420" y="63"/>
                  </a:cubicBezTo>
                  <a:cubicBezTo>
                    <a:pt x="420" y="65"/>
                    <a:pt x="417" y="64"/>
                    <a:pt x="416" y="66"/>
                  </a:cubicBezTo>
                  <a:cubicBezTo>
                    <a:pt x="415" y="68"/>
                    <a:pt x="415" y="65"/>
                    <a:pt x="413" y="64"/>
                  </a:cubicBezTo>
                  <a:cubicBezTo>
                    <a:pt x="412" y="62"/>
                    <a:pt x="410" y="60"/>
                    <a:pt x="410" y="58"/>
                  </a:cubicBezTo>
                  <a:cubicBezTo>
                    <a:pt x="410" y="57"/>
                    <a:pt x="411" y="56"/>
                    <a:pt x="412" y="56"/>
                  </a:cubicBezTo>
                  <a:cubicBezTo>
                    <a:pt x="413" y="56"/>
                    <a:pt x="412" y="55"/>
                    <a:pt x="412" y="53"/>
                  </a:cubicBezTo>
                  <a:cubicBezTo>
                    <a:pt x="412" y="51"/>
                    <a:pt x="410" y="51"/>
                    <a:pt x="409" y="49"/>
                  </a:cubicBezTo>
                  <a:cubicBezTo>
                    <a:pt x="407" y="47"/>
                    <a:pt x="405" y="47"/>
                    <a:pt x="404" y="48"/>
                  </a:cubicBezTo>
                  <a:cubicBezTo>
                    <a:pt x="403" y="49"/>
                    <a:pt x="403" y="51"/>
                    <a:pt x="402" y="52"/>
                  </a:cubicBezTo>
                  <a:cubicBezTo>
                    <a:pt x="400" y="52"/>
                    <a:pt x="401" y="55"/>
                    <a:pt x="400" y="56"/>
                  </a:cubicBezTo>
                  <a:cubicBezTo>
                    <a:pt x="398" y="56"/>
                    <a:pt x="399" y="50"/>
                    <a:pt x="398" y="50"/>
                  </a:cubicBezTo>
                  <a:cubicBezTo>
                    <a:pt x="397" y="49"/>
                    <a:pt x="397" y="48"/>
                    <a:pt x="399" y="47"/>
                  </a:cubicBezTo>
                  <a:cubicBezTo>
                    <a:pt x="400" y="47"/>
                    <a:pt x="401" y="45"/>
                    <a:pt x="400" y="45"/>
                  </a:cubicBezTo>
                  <a:cubicBezTo>
                    <a:pt x="398" y="45"/>
                    <a:pt x="396" y="44"/>
                    <a:pt x="395" y="43"/>
                  </a:cubicBezTo>
                  <a:cubicBezTo>
                    <a:pt x="394" y="43"/>
                    <a:pt x="392" y="45"/>
                    <a:pt x="391" y="44"/>
                  </a:cubicBezTo>
                  <a:cubicBezTo>
                    <a:pt x="390" y="43"/>
                    <a:pt x="391" y="41"/>
                    <a:pt x="391" y="40"/>
                  </a:cubicBezTo>
                  <a:cubicBezTo>
                    <a:pt x="391" y="39"/>
                    <a:pt x="393" y="40"/>
                    <a:pt x="394" y="39"/>
                  </a:cubicBezTo>
                  <a:cubicBezTo>
                    <a:pt x="395" y="37"/>
                    <a:pt x="391" y="37"/>
                    <a:pt x="391" y="36"/>
                  </a:cubicBezTo>
                  <a:cubicBezTo>
                    <a:pt x="391" y="34"/>
                    <a:pt x="387" y="33"/>
                    <a:pt x="386" y="33"/>
                  </a:cubicBezTo>
                  <a:cubicBezTo>
                    <a:pt x="385" y="32"/>
                    <a:pt x="387" y="29"/>
                    <a:pt x="387" y="28"/>
                  </a:cubicBezTo>
                  <a:cubicBezTo>
                    <a:pt x="386" y="27"/>
                    <a:pt x="382" y="23"/>
                    <a:pt x="380" y="24"/>
                  </a:cubicBezTo>
                  <a:cubicBezTo>
                    <a:pt x="378" y="24"/>
                    <a:pt x="378" y="21"/>
                    <a:pt x="379" y="21"/>
                  </a:cubicBezTo>
                  <a:cubicBezTo>
                    <a:pt x="380" y="22"/>
                    <a:pt x="381" y="21"/>
                    <a:pt x="382" y="19"/>
                  </a:cubicBezTo>
                  <a:cubicBezTo>
                    <a:pt x="384" y="17"/>
                    <a:pt x="385" y="16"/>
                    <a:pt x="383" y="15"/>
                  </a:cubicBezTo>
                  <a:cubicBezTo>
                    <a:pt x="382" y="15"/>
                    <a:pt x="381" y="14"/>
                    <a:pt x="384" y="14"/>
                  </a:cubicBezTo>
                  <a:cubicBezTo>
                    <a:pt x="386" y="14"/>
                    <a:pt x="390" y="15"/>
                    <a:pt x="392" y="14"/>
                  </a:cubicBezTo>
                  <a:cubicBezTo>
                    <a:pt x="393" y="13"/>
                    <a:pt x="397" y="7"/>
                    <a:pt x="399" y="4"/>
                  </a:cubicBezTo>
                  <a:cubicBezTo>
                    <a:pt x="401" y="2"/>
                    <a:pt x="398" y="2"/>
                    <a:pt x="394" y="2"/>
                  </a:cubicBezTo>
                  <a:cubicBezTo>
                    <a:pt x="390" y="2"/>
                    <a:pt x="389" y="1"/>
                    <a:pt x="385" y="0"/>
                  </a:cubicBezTo>
                  <a:cubicBezTo>
                    <a:pt x="382" y="0"/>
                    <a:pt x="375" y="1"/>
                    <a:pt x="375" y="2"/>
                  </a:cubicBezTo>
                  <a:cubicBezTo>
                    <a:pt x="374" y="3"/>
                    <a:pt x="376" y="4"/>
                    <a:pt x="376" y="5"/>
                  </a:cubicBezTo>
                  <a:cubicBezTo>
                    <a:pt x="376" y="6"/>
                    <a:pt x="374" y="4"/>
                    <a:pt x="373" y="5"/>
                  </a:cubicBezTo>
                  <a:cubicBezTo>
                    <a:pt x="372" y="5"/>
                    <a:pt x="373" y="7"/>
                    <a:pt x="373" y="11"/>
                  </a:cubicBezTo>
                  <a:cubicBezTo>
                    <a:pt x="372" y="15"/>
                    <a:pt x="373" y="15"/>
                    <a:pt x="375" y="16"/>
                  </a:cubicBezTo>
                  <a:cubicBezTo>
                    <a:pt x="376" y="18"/>
                    <a:pt x="375" y="20"/>
                    <a:pt x="375" y="22"/>
                  </a:cubicBezTo>
                  <a:cubicBezTo>
                    <a:pt x="375" y="25"/>
                    <a:pt x="373" y="25"/>
                    <a:pt x="372" y="25"/>
                  </a:cubicBezTo>
                  <a:cubicBezTo>
                    <a:pt x="371" y="26"/>
                    <a:pt x="374" y="27"/>
                    <a:pt x="374" y="28"/>
                  </a:cubicBezTo>
                  <a:cubicBezTo>
                    <a:pt x="373" y="30"/>
                    <a:pt x="371" y="27"/>
                    <a:pt x="370" y="28"/>
                  </a:cubicBezTo>
                  <a:cubicBezTo>
                    <a:pt x="368" y="28"/>
                    <a:pt x="367" y="32"/>
                    <a:pt x="369" y="33"/>
                  </a:cubicBezTo>
                  <a:cubicBezTo>
                    <a:pt x="370" y="35"/>
                    <a:pt x="371" y="34"/>
                    <a:pt x="370" y="36"/>
                  </a:cubicBezTo>
                  <a:cubicBezTo>
                    <a:pt x="368" y="37"/>
                    <a:pt x="367" y="39"/>
                    <a:pt x="370" y="42"/>
                  </a:cubicBezTo>
                  <a:cubicBezTo>
                    <a:pt x="373" y="44"/>
                    <a:pt x="378" y="44"/>
                    <a:pt x="380" y="45"/>
                  </a:cubicBezTo>
                  <a:cubicBezTo>
                    <a:pt x="383" y="47"/>
                    <a:pt x="379" y="46"/>
                    <a:pt x="380" y="48"/>
                  </a:cubicBezTo>
                  <a:cubicBezTo>
                    <a:pt x="381" y="50"/>
                    <a:pt x="378" y="50"/>
                    <a:pt x="379" y="52"/>
                  </a:cubicBezTo>
                  <a:cubicBezTo>
                    <a:pt x="379" y="53"/>
                    <a:pt x="380" y="53"/>
                    <a:pt x="381" y="50"/>
                  </a:cubicBezTo>
                  <a:cubicBezTo>
                    <a:pt x="382" y="48"/>
                    <a:pt x="383" y="51"/>
                    <a:pt x="383" y="53"/>
                  </a:cubicBezTo>
                  <a:cubicBezTo>
                    <a:pt x="383" y="55"/>
                    <a:pt x="381" y="54"/>
                    <a:pt x="380" y="56"/>
                  </a:cubicBezTo>
                  <a:cubicBezTo>
                    <a:pt x="378" y="58"/>
                    <a:pt x="377" y="58"/>
                    <a:pt x="375" y="58"/>
                  </a:cubicBezTo>
                  <a:cubicBezTo>
                    <a:pt x="373" y="58"/>
                    <a:pt x="374" y="61"/>
                    <a:pt x="375" y="63"/>
                  </a:cubicBezTo>
                  <a:cubicBezTo>
                    <a:pt x="376" y="65"/>
                    <a:pt x="375" y="66"/>
                    <a:pt x="372" y="65"/>
                  </a:cubicBezTo>
                  <a:cubicBezTo>
                    <a:pt x="370" y="64"/>
                    <a:pt x="368" y="63"/>
                    <a:pt x="369" y="61"/>
                  </a:cubicBezTo>
                  <a:cubicBezTo>
                    <a:pt x="371" y="59"/>
                    <a:pt x="371" y="57"/>
                    <a:pt x="370" y="57"/>
                  </a:cubicBezTo>
                  <a:cubicBezTo>
                    <a:pt x="369" y="57"/>
                    <a:pt x="365" y="57"/>
                    <a:pt x="364" y="55"/>
                  </a:cubicBezTo>
                  <a:cubicBezTo>
                    <a:pt x="363" y="53"/>
                    <a:pt x="365" y="54"/>
                    <a:pt x="368" y="55"/>
                  </a:cubicBezTo>
                  <a:cubicBezTo>
                    <a:pt x="371" y="55"/>
                    <a:pt x="368" y="52"/>
                    <a:pt x="371" y="52"/>
                  </a:cubicBezTo>
                  <a:cubicBezTo>
                    <a:pt x="373" y="52"/>
                    <a:pt x="375" y="54"/>
                    <a:pt x="376" y="52"/>
                  </a:cubicBezTo>
                  <a:cubicBezTo>
                    <a:pt x="378" y="50"/>
                    <a:pt x="375" y="47"/>
                    <a:pt x="374" y="48"/>
                  </a:cubicBezTo>
                  <a:cubicBezTo>
                    <a:pt x="372" y="48"/>
                    <a:pt x="370" y="49"/>
                    <a:pt x="370" y="47"/>
                  </a:cubicBezTo>
                  <a:cubicBezTo>
                    <a:pt x="370" y="46"/>
                    <a:pt x="372" y="47"/>
                    <a:pt x="374" y="46"/>
                  </a:cubicBezTo>
                  <a:cubicBezTo>
                    <a:pt x="375" y="46"/>
                    <a:pt x="373" y="44"/>
                    <a:pt x="371" y="45"/>
                  </a:cubicBezTo>
                  <a:cubicBezTo>
                    <a:pt x="368" y="45"/>
                    <a:pt x="367" y="45"/>
                    <a:pt x="365" y="43"/>
                  </a:cubicBezTo>
                  <a:cubicBezTo>
                    <a:pt x="363" y="41"/>
                    <a:pt x="360" y="40"/>
                    <a:pt x="359" y="45"/>
                  </a:cubicBezTo>
                  <a:cubicBezTo>
                    <a:pt x="358" y="49"/>
                    <a:pt x="355" y="47"/>
                    <a:pt x="354" y="48"/>
                  </a:cubicBezTo>
                  <a:cubicBezTo>
                    <a:pt x="353" y="50"/>
                    <a:pt x="355" y="51"/>
                    <a:pt x="358" y="51"/>
                  </a:cubicBezTo>
                  <a:cubicBezTo>
                    <a:pt x="362" y="51"/>
                    <a:pt x="364" y="54"/>
                    <a:pt x="362" y="54"/>
                  </a:cubicBezTo>
                  <a:cubicBezTo>
                    <a:pt x="361" y="54"/>
                    <a:pt x="362" y="56"/>
                    <a:pt x="360" y="55"/>
                  </a:cubicBezTo>
                  <a:cubicBezTo>
                    <a:pt x="358" y="54"/>
                    <a:pt x="357" y="55"/>
                    <a:pt x="358" y="57"/>
                  </a:cubicBezTo>
                  <a:cubicBezTo>
                    <a:pt x="359" y="58"/>
                    <a:pt x="357" y="58"/>
                    <a:pt x="358" y="60"/>
                  </a:cubicBezTo>
                  <a:cubicBezTo>
                    <a:pt x="358" y="61"/>
                    <a:pt x="355" y="60"/>
                    <a:pt x="353" y="60"/>
                  </a:cubicBezTo>
                  <a:cubicBezTo>
                    <a:pt x="350" y="60"/>
                    <a:pt x="346" y="60"/>
                    <a:pt x="343" y="61"/>
                  </a:cubicBezTo>
                  <a:cubicBezTo>
                    <a:pt x="340" y="62"/>
                    <a:pt x="336" y="61"/>
                    <a:pt x="335" y="59"/>
                  </a:cubicBezTo>
                  <a:cubicBezTo>
                    <a:pt x="333" y="58"/>
                    <a:pt x="332" y="58"/>
                    <a:pt x="329" y="58"/>
                  </a:cubicBezTo>
                  <a:cubicBezTo>
                    <a:pt x="327" y="58"/>
                    <a:pt x="328" y="56"/>
                    <a:pt x="325" y="56"/>
                  </a:cubicBezTo>
                  <a:cubicBezTo>
                    <a:pt x="322" y="55"/>
                    <a:pt x="322" y="53"/>
                    <a:pt x="322" y="51"/>
                  </a:cubicBezTo>
                  <a:cubicBezTo>
                    <a:pt x="322" y="50"/>
                    <a:pt x="316" y="50"/>
                    <a:pt x="314" y="52"/>
                  </a:cubicBezTo>
                  <a:cubicBezTo>
                    <a:pt x="312" y="53"/>
                    <a:pt x="307" y="53"/>
                    <a:pt x="306" y="55"/>
                  </a:cubicBezTo>
                  <a:cubicBezTo>
                    <a:pt x="305" y="58"/>
                    <a:pt x="307" y="57"/>
                    <a:pt x="309" y="57"/>
                  </a:cubicBezTo>
                  <a:cubicBezTo>
                    <a:pt x="310" y="57"/>
                    <a:pt x="310" y="55"/>
                    <a:pt x="313" y="56"/>
                  </a:cubicBezTo>
                  <a:cubicBezTo>
                    <a:pt x="316" y="56"/>
                    <a:pt x="319" y="52"/>
                    <a:pt x="320" y="54"/>
                  </a:cubicBezTo>
                  <a:cubicBezTo>
                    <a:pt x="321" y="55"/>
                    <a:pt x="315" y="58"/>
                    <a:pt x="312" y="58"/>
                  </a:cubicBezTo>
                  <a:cubicBezTo>
                    <a:pt x="309" y="59"/>
                    <a:pt x="309" y="61"/>
                    <a:pt x="312" y="65"/>
                  </a:cubicBezTo>
                  <a:cubicBezTo>
                    <a:pt x="315" y="69"/>
                    <a:pt x="311" y="67"/>
                    <a:pt x="311" y="69"/>
                  </a:cubicBezTo>
                  <a:cubicBezTo>
                    <a:pt x="311" y="71"/>
                    <a:pt x="306" y="68"/>
                    <a:pt x="308" y="68"/>
                  </a:cubicBezTo>
                  <a:cubicBezTo>
                    <a:pt x="310" y="67"/>
                    <a:pt x="309" y="65"/>
                    <a:pt x="307" y="63"/>
                  </a:cubicBezTo>
                  <a:cubicBezTo>
                    <a:pt x="306" y="62"/>
                    <a:pt x="304" y="63"/>
                    <a:pt x="305" y="62"/>
                  </a:cubicBezTo>
                  <a:cubicBezTo>
                    <a:pt x="305" y="61"/>
                    <a:pt x="303" y="62"/>
                    <a:pt x="301" y="61"/>
                  </a:cubicBezTo>
                  <a:cubicBezTo>
                    <a:pt x="300" y="60"/>
                    <a:pt x="299" y="59"/>
                    <a:pt x="297" y="60"/>
                  </a:cubicBezTo>
                  <a:cubicBezTo>
                    <a:pt x="295" y="61"/>
                    <a:pt x="292" y="61"/>
                    <a:pt x="287" y="61"/>
                  </a:cubicBezTo>
                  <a:cubicBezTo>
                    <a:pt x="283" y="62"/>
                    <a:pt x="274" y="62"/>
                    <a:pt x="272" y="60"/>
                  </a:cubicBezTo>
                  <a:cubicBezTo>
                    <a:pt x="271" y="59"/>
                    <a:pt x="276" y="56"/>
                    <a:pt x="278" y="56"/>
                  </a:cubicBezTo>
                  <a:cubicBezTo>
                    <a:pt x="280" y="57"/>
                    <a:pt x="279" y="55"/>
                    <a:pt x="276" y="52"/>
                  </a:cubicBezTo>
                  <a:cubicBezTo>
                    <a:pt x="273" y="50"/>
                    <a:pt x="268" y="49"/>
                    <a:pt x="268" y="50"/>
                  </a:cubicBezTo>
                  <a:cubicBezTo>
                    <a:pt x="268" y="52"/>
                    <a:pt x="265" y="51"/>
                    <a:pt x="260" y="50"/>
                  </a:cubicBezTo>
                  <a:cubicBezTo>
                    <a:pt x="256" y="49"/>
                    <a:pt x="256" y="47"/>
                    <a:pt x="253" y="47"/>
                  </a:cubicBezTo>
                  <a:cubicBezTo>
                    <a:pt x="250" y="47"/>
                    <a:pt x="246" y="46"/>
                    <a:pt x="243" y="44"/>
                  </a:cubicBezTo>
                  <a:cubicBezTo>
                    <a:pt x="240" y="41"/>
                    <a:pt x="232" y="42"/>
                    <a:pt x="231" y="44"/>
                  </a:cubicBezTo>
                  <a:cubicBezTo>
                    <a:pt x="230" y="47"/>
                    <a:pt x="228" y="47"/>
                    <a:pt x="225" y="47"/>
                  </a:cubicBezTo>
                  <a:cubicBezTo>
                    <a:pt x="223" y="47"/>
                    <a:pt x="227" y="44"/>
                    <a:pt x="226" y="43"/>
                  </a:cubicBezTo>
                  <a:cubicBezTo>
                    <a:pt x="224" y="43"/>
                    <a:pt x="226" y="40"/>
                    <a:pt x="224" y="39"/>
                  </a:cubicBezTo>
                  <a:cubicBezTo>
                    <a:pt x="222" y="39"/>
                    <a:pt x="220" y="47"/>
                    <a:pt x="217" y="47"/>
                  </a:cubicBezTo>
                  <a:cubicBezTo>
                    <a:pt x="214" y="46"/>
                    <a:pt x="212" y="38"/>
                    <a:pt x="209" y="36"/>
                  </a:cubicBezTo>
                  <a:cubicBezTo>
                    <a:pt x="206" y="34"/>
                    <a:pt x="204" y="34"/>
                    <a:pt x="206" y="37"/>
                  </a:cubicBezTo>
                  <a:cubicBezTo>
                    <a:pt x="209" y="40"/>
                    <a:pt x="204" y="38"/>
                    <a:pt x="204" y="40"/>
                  </a:cubicBezTo>
                  <a:cubicBezTo>
                    <a:pt x="205" y="42"/>
                    <a:pt x="201" y="45"/>
                    <a:pt x="201" y="44"/>
                  </a:cubicBezTo>
                  <a:cubicBezTo>
                    <a:pt x="201" y="42"/>
                    <a:pt x="198" y="41"/>
                    <a:pt x="196" y="44"/>
                  </a:cubicBezTo>
                  <a:cubicBezTo>
                    <a:pt x="193" y="47"/>
                    <a:pt x="191" y="47"/>
                    <a:pt x="191" y="46"/>
                  </a:cubicBezTo>
                  <a:cubicBezTo>
                    <a:pt x="191" y="45"/>
                    <a:pt x="182" y="49"/>
                    <a:pt x="183" y="50"/>
                  </a:cubicBezTo>
                  <a:cubicBezTo>
                    <a:pt x="183" y="52"/>
                    <a:pt x="182" y="53"/>
                    <a:pt x="179" y="52"/>
                  </a:cubicBezTo>
                  <a:cubicBezTo>
                    <a:pt x="177" y="52"/>
                    <a:pt x="179" y="51"/>
                    <a:pt x="181" y="50"/>
                  </a:cubicBezTo>
                  <a:cubicBezTo>
                    <a:pt x="183" y="49"/>
                    <a:pt x="188" y="44"/>
                    <a:pt x="191" y="44"/>
                  </a:cubicBezTo>
                  <a:cubicBezTo>
                    <a:pt x="193" y="44"/>
                    <a:pt x="198" y="41"/>
                    <a:pt x="199" y="40"/>
                  </a:cubicBezTo>
                  <a:cubicBezTo>
                    <a:pt x="199" y="39"/>
                    <a:pt x="196" y="40"/>
                    <a:pt x="194" y="40"/>
                  </a:cubicBezTo>
                  <a:cubicBezTo>
                    <a:pt x="192" y="39"/>
                    <a:pt x="189" y="41"/>
                    <a:pt x="186" y="43"/>
                  </a:cubicBezTo>
                  <a:cubicBezTo>
                    <a:pt x="183" y="44"/>
                    <a:pt x="180" y="44"/>
                    <a:pt x="180" y="45"/>
                  </a:cubicBezTo>
                  <a:cubicBezTo>
                    <a:pt x="181" y="47"/>
                    <a:pt x="178" y="45"/>
                    <a:pt x="177" y="46"/>
                  </a:cubicBezTo>
                  <a:cubicBezTo>
                    <a:pt x="176" y="48"/>
                    <a:pt x="175" y="46"/>
                    <a:pt x="176" y="46"/>
                  </a:cubicBezTo>
                  <a:cubicBezTo>
                    <a:pt x="177" y="45"/>
                    <a:pt x="173" y="44"/>
                    <a:pt x="173" y="44"/>
                  </a:cubicBezTo>
                  <a:cubicBezTo>
                    <a:pt x="173" y="45"/>
                    <a:pt x="172" y="46"/>
                    <a:pt x="170" y="46"/>
                  </a:cubicBezTo>
                  <a:cubicBezTo>
                    <a:pt x="167" y="46"/>
                    <a:pt x="164" y="48"/>
                    <a:pt x="166" y="50"/>
                  </a:cubicBezTo>
                  <a:cubicBezTo>
                    <a:pt x="168" y="51"/>
                    <a:pt x="169" y="52"/>
                    <a:pt x="168" y="52"/>
                  </a:cubicBezTo>
                  <a:cubicBezTo>
                    <a:pt x="167" y="53"/>
                    <a:pt x="164" y="50"/>
                    <a:pt x="160" y="50"/>
                  </a:cubicBezTo>
                  <a:cubicBezTo>
                    <a:pt x="156" y="51"/>
                    <a:pt x="148" y="46"/>
                    <a:pt x="148" y="45"/>
                  </a:cubicBezTo>
                  <a:cubicBezTo>
                    <a:pt x="148" y="44"/>
                    <a:pt x="143" y="45"/>
                    <a:pt x="139" y="44"/>
                  </a:cubicBezTo>
                  <a:cubicBezTo>
                    <a:pt x="138" y="44"/>
                    <a:pt x="137" y="44"/>
                    <a:pt x="137" y="44"/>
                  </a:cubicBezTo>
                  <a:cubicBezTo>
                    <a:pt x="133" y="42"/>
                    <a:pt x="128" y="40"/>
                    <a:pt x="126" y="41"/>
                  </a:cubicBezTo>
                  <a:cubicBezTo>
                    <a:pt x="123" y="41"/>
                    <a:pt x="118" y="42"/>
                    <a:pt x="116" y="41"/>
                  </a:cubicBezTo>
                  <a:cubicBezTo>
                    <a:pt x="114" y="40"/>
                    <a:pt x="112" y="39"/>
                    <a:pt x="108" y="40"/>
                  </a:cubicBezTo>
                  <a:cubicBezTo>
                    <a:pt x="104" y="40"/>
                    <a:pt x="102" y="38"/>
                    <a:pt x="97" y="37"/>
                  </a:cubicBezTo>
                  <a:cubicBezTo>
                    <a:pt x="92" y="36"/>
                    <a:pt x="86" y="37"/>
                    <a:pt x="84" y="38"/>
                  </a:cubicBezTo>
                  <a:cubicBezTo>
                    <a:pt x="83" y="38"/>
                    <a:pt x="83" y="36"/>
                    <a:pt x="81" y="36"/>
                  </a:cubicBezTo>
                  <a:cubicBezTo>
                    <a:pt x="79" y="36"/>
                    <a:pt x="80" y="35"/>
                    <a:pt x="79" y="34"/>
                  </a:cubicBezTo>
                  <a:cubicBezTo>
                    <a:pt x="78" y="32"/>
                    <a:pt x="72" y="33"/>
                    <a:pt x="70" y="34"/>
                  </a:cubicBezTo>
                  <a:cubicBezTo>
                    <a:pt x="68" y="34"/>
                    <a:pt x="68" y="33"/>
                    <a:pt x="68" y="32"/>
                  </a:cubicBezTo>
                  <a:cubicBezTo>
                    <a:pt x="68" y="31"/>
                    <a:pt x="66" y="31"/>
                    <a:pt x="65" y="32"/>
                  </a:cubicBezTo>
                  <a:cubicBezTo>
                    <a:pt x="65" y="34"/>
                    <a:pt x="62" y="34"/>
                    <a:pt x="61" y="33"/>
                  </a:cubicBezTo>
                  <a:cubicBezTo>
                    <a:pt x="60" y="32"/>
                    <a:pt x="63" y="32"/>
                    <a:pt x="63" y="31"/>
                  </a:cubicBezTo>
                  <a:cubicBezTo>
                    <a:pt x="63" y="30"/>
                    <a:pt x="60" y="29"/>
                    <a:pt x="59" y="29"/>
                  </a:cubicBezTo>
                  <a:cubicBezTo>
                    <a:pt x="58" y="28"/>
                    <a:pt x="56" y="30"/>
                    <a:pt x="54" y="32"/>
                  </a:cubicBezTo>
                  <a:cubicBezTo>
                    <a:pt x="52" y="34"/>
                    <a:pt x="48" y="34"/>
                    <a:pt x="46" y="34"/>
                  </a:cubicBezTo>
                  <a:cubicBezTo>
                    <a:pt x="44" y="34"/>
                    <a:pt x="41" y="34"/>
                    <a:pt x="41" y="35"/>
                  </a:cubicBezTo>
                  <a:cubicBezTo>
                    <a:pt x="41" y="36"/>
                    <a:pt x="44" y="36"/>
                    <a:pt x="42" y="38"/>
                  </a:cubicBezTo>
                  <a:cubicBezTo>
                    <a:pt x="41" y="40"/>
                    <a:pt x="40" y="36"/>
                    <a:pt x="39" y="37"/>
                  </a:cubicBezTo>
                  <a:cubicBezTo>
                    <a:pt x="37" y="39"/>
                    <a:pt x="32" y="39"/>
                    <a:pt x="31" y="39"/>
                  </a:cubicBezTo>
                  <a:cubicBezTo>
                    <a:pt x="30" y="39"/>
                    <a:pt x="26" y="43"/>
                    <a:pt x="25" y="44"/>
                  </a:cubicBezTo>
                  <a:cubicBezTo>
                    <a:pt x="24" y="45"/>
                    <a:pt x="26" y="46"/>
                    <a:pt x="23" y="49"/>
                  </a:cubicBezTo>
                  <a:cubicBezTo>
                    <a:pt x="20" y="53"/>
                    <a:pt x="12" y="52"/>
                    <a:pt x="10" y="52"/>
                  </a:cubicBezTo>
                  <a:cubicBezTo>
                    <a:pt x="8" y="52"/>
                    <a:pt x="9" y="54"/>
                    <a:pt x="9" y="55"/>
                  </a:cubicBezTo>
                  <a:cubicBezTo>
                    <a:pt x="8" y="56"/>
                    <a:pt x="10" y="57"/>
                    <a:pt x="14" y="59"/>
                  </a:cubicBezTo>
                  <a:cubicBezTo>
                    <a:pt x="19" y="60"/>
                    <a:pt x="22" y="66"/>
                    <a:pt x="23" y="68"/>
                  </a:cubicBezTo>
                  <a:cubicBezTo>
                    <a:pt x="23" y="69"/>
                    <a:pt x="29" y="67"/>
                    <a:pt x="31" y="68"/>
                  </a:cubicBezTo>
                  <a:cubicBezTo>
                    <a:pt x="34" y="68"/>
                    <a:pt x="31" y="71"/>
                    <a:pt x="33" y="72"/>
                  </a:cubicBezTo>
                  <a:cubicBezTo>
                    <a:pt x="35" y="73"/>
                    <a:pt x="38" y="72"/>
                    <a:pt x="38" y="73"/>
                  </a:cubicBezTo>
                  <a:cubicBezTo>
                    <a:pt x="39" y="75"/>
                    <a:pt x="35" y="73"/>
                    <a:pt x="32" y="75"/>
                  </a:cubicBezTo>
                  <a:cubicBezTo>
                    <a:pt x="30" y="77"/>
                    <a:pt x="29" y="78"/>
                    <a:pt x="28" y="76"/>
                  </a:cubicBezTo>
                  <a:cubicBezTo>
                    <a:pt x="27" y="75"/>
                    <a:pt x="23" y="76"/>
                    <a:pt x="21" y="76"/>
                  </a:cubicBezTo>
                  <a:cubicBezTo>
                    <a:pt x="19" y="76"/>
                    <a:pt x="21" y="74"/>
                    <a:pt x="21" y="73"/>
                  </a:cubicBezTo>
                  <a:cubicBezTo>
                    <a:pt x="22" y="71"/>
                    <a:pt x="19" y="71"/>
                    <a:pt x="15" y="73"/>
                  </a:cubicBezTo>
                  <a:cubicBezTo>
                    <a:pt x="11" y="75"/>
                    <a:pt x="13" y="74"/>
                    <a:pt x="12" y="76"/>
                  </a:cubicBezTo>
                  <a:cubicBezTo>
                    <a:pt x="12" y="78"/>
                    <a:pt x="10" y="75"/>
                    <a:pt x="8" y="76"/>
                  </a:cubicBezTo>
                  <a:cubicBezTo>
                    <a:pt x="5" y="78"/>
                    <a:pt x="2" y="79"/>
                    <a:pt x="1" y="80"/>
                  </a:cubicBezTo>
                  <a:cubicBezTo>
                    <a:pt x="0" y="82"/>
                    <a:pt x="6" y="83"/>
                    <a:pt x="8" y="83"/>
                  </a:cubicBezTo>
                  <a:cubicBezTo>
                    <a:pt x="11" y="84"/>
                    <a:pt x="6" y="85"/>
                    <a:pt x="7" y="86"/>
                  </a:cubicBezTo>
                  <a:cubicBezTo>
                    <a:pt x="9" y="86"/>
                    <a:pt x="8" y="88"/>
                    <a:pt x="11" y="89"/>
                  </a:cubicBezTo>
                  <a:cubicBezTo>
                    <a:pt x="14" y="91"/>
                    <a:pt x="20" y="89"/>
                    <a:pt x="22" y="89"/>
                  </a:cubicBezTo>
                  <a:cubicBezTo>
                    <a:pt x="24" y="89"/>
                    <a:pt x="25" y="91"/>
                    <a:pt x="27" y="90"/>
                  </a:cubicBezTo>
                  <a:cubicBezTo>
                    <a:pt x="28" y="89"/>
                    <a:pt x="33" y="84"/>
                    <a:pt x="36" y="87"/>
                  </a:cubicBezTo>
                  <a:cubicBezTo>
                    <a:pt x="38" y="89"/>
                    <a:pt x="33" y="89"/>
                    <a:pt x="34" y="90"/>
                  </a:cubicBezTo>
                  <a:cubicBezTo>
                    <a:pt x="36" y="92"/>
                    <a:pt x="37" y="95"/>
                    <a:pt x="35" y="97"/>
                  </a:cubicBezTo>
                  <a:cubicBezTo>
                    <a:pt x="32" y="99"/>
                    <a:pt x="30" y="98"/>
                    <a:pt x="29" y="98"/>
                  </a:cubicBezTo>
                  <a:cubicBezTo>
                    <a:pt x="27" y="98"/>
                    <a:pt x="28" y="100"/>
                    <a:pt x="26" y="102"/>
                  </a:cubicBezTo>
                  <a:cubicBezTo>
                    <a:pt x="24" y="104"/>
                    <a:pt x="22" y="100"/>
                    <a:pt x="19" y="100"/>
                  </a:cubicBezTo>
                  <a:cubicBezTo>
                    <a:pt x="17" y="100"/>
                    <a:pt x="17" y="104"/>
                    <a:pt x="17" y="105"/>
                  </a:cubicBezTo>
                  <a:cubicBezTo>
                    <a:pt x="18" y="107"/>
                    <a:pt x="13" y="105"/>
                    <a:pt x="12" y="109"/>
                  </a:cubicBezTo>
                  <a:cubicBezTo>
                    <a:pt x="11" y="113"/>
                    <a:pt x="7" y="110"/>
                    <a:pt x="10" y="114"/>
                  </a:cubicBezTo>
                  <a:cubicBezTo>
                    <a:pt x="13" y="117"/>
                    <a:pt x="12" y="115"/>
                    <a:pt x="14" y="117"/>
                  </a:cubicBezTo>
                  <a:cubicBezTo>
                    <a:pt x="17" y="118"/>
                    <a:pt x="12" y="121"/>
                    <a:pt x="14" y="121"/>
                  </a:cubicBezTo>
                  <a:cubicBezTo>
                    <a:pt x="17" y="122"/>
                    <a:pt x="19" y="126"/>
                    <a:pt x="21" y="127"/>
                  </a:cubicBezTo>
                  <a:cubicBezTo>
                    <a:pt x="22" y="129"/>
                    <a:pt x="24" y="127"/>
                    <a:pt x="27" y="127"/>
                  </a:cubicBezTo>
                  <a:cubicBezTo>
                    <a:pt x="29" y="126"/>
                    <a:pt x="28" y="123"/>
                    <a:pt x="29" y="124"/>
                  </a:cubicBezTo>
                  <a:cubicBezTo>
                    <a:pt x="31" y="126"/>
                    <a:pt x="33" y="129"/>
                    <a:pt x="31" y="130"/>
                  </a:cubicBezTo>
                  <a:cubicBezTo>
                    <a:pt x="30" y="131"/>
                    <a:pt x="31" y="134"/>
                    <a:pt x="31" y="135"/>
                  </a:cubicBezTo>
                  <a:cubicBezTo>
                    <a:pt x="31" y="137"/>
                    <a:pt x="36" y="136"/>
                    <a:pt x="36" y="135"/>
                  </a:cubicBezTo>
                  <a:cubicBezTo>
                    <a:pt x="37" y="133"/>
                    <a:pt x="41" y="133"/>
                    <a:pt x="43" y="135"/>
                  </a:cubicBezTo>
                  <a:cubicBezTo>
                    <a:pt x="46" y="138"/>
                    <a:pt x="47" y="138"/>
                    <a:pt x="47" y="136"/>
                  </a:cubicBezTo>
                  <a:cubicBezTo>
                    <a:pt x="47" y="134"/>
                    <a:pt x="49" y="132"/>
                    <a:pt x="49" y="134"/>
                  </a:cubicBezTo>
                  <a:cubicBezTo>
                    <a:pt x="49" y="135"/>
                    <a:pt x="51" y="136"/>
                    <a:pt x="54" y="134"/>
                  </a:cubicBezTo>
                  <a:cubicBezTo>
                    <a:pt x="58" y="133"/>
                    <a:pt x="56" y="134"/>
                    <a:pt x="54" y="137"/>
                  </a:cubicBezTo>
                  <a:cubicBezTo>
                    <a:pt x="52" y="140"/>
                    <a:pt x="54" y="144"/>
                    <a:pt x="53" y="145"/>
                  </a:cubicBezTo>
                  <a:cubicBezTo>
                    <a:pt x="51" y="145"/>
                    <a:pt x="49" y="150"/>
                    <a:pt x="46" y="150"/>
                  </a:cubicBezTo>
                  <a:cubicBezTo>
                    <a:pt x="43" y="150"/>
                    <a:pt x="38" y="156"/>
                    <a:pt x="38" y="157"/>
                  </a:cubicBezTo>
                  <a:cubicBezTo>
                    <a:pt x="37" y="158"/>
                    <a:pt x="31" y="155"/>
                    <a:pt x="30" y="158"/>
                  </a:cubicBezTo>
                  <a:cubicBezTo>
                    <a:pt x="29" y="160"/>
                    <a:pt x="25" y="162"/>
                    <a:pt x="26" y="163"/>
                  </a:cubicBezTo>
                  <a:cubicBezTo>
                    <a:pt x="27" y="164"/>
                    <a:pt x="32" y="161"/>
                    <a:pt x="32" y="160"/>
                  </a:cubicBezTo>
                  <a:cubicBezTo>
                    <a:pt x="32" y="159"/>
                    <a:pt x="33" y="159"/>
                    <a:pt x="34" y="160"/>
                  </a:cubicBezTo>
                  <a:cubicBezTo>
                    <a:pt x="35" y="161"/>
                    <a:pt x="37" y="159"/>
                    <a:pt x="38" y="159"/>
                  </a:cubicBezTo>
                  <a:cubicBezTo>
                    <a:pt x="39" y="158"/>
                    <a:pt x="41" y="158"/>
                    <a:pt x="42" y="158"/>
                  </a:cubicBezTo>
                  <a:cubicBezTo>
                    <a:pt x="43" y="158"/>
                    <a:pt x="43" y="157"/>
                    <a:pt x="46" y="156"/>
                  </a:cubicBezTo>
                  <a:cubicBezTo>
                    <a:pt x="50" y="156"/>
                    <a:pt x="49" y="155"/>
                    <a:pt x="50" y="153"/>
                  </a:cubicBezTo>
                  <a:cubicBezTo>
                    <a:pt x="50" y="152"/>
                    <a:pt x="57" y="148"/>
                    <a:pt x="59" y="148"/>
                  </a:cubicBezTo>
                  <a:cubicBezTo>
                    <a:pt x="60" y="148"/>
                    <a:pt x="59" y="145"/>
                    <a:pt x="61" y="145"/>
                  </a:cubicBezTo>
                  <a:cubicBezTo>
                    <a:pt x="62" y="145"/>
                    <a:pt x="65" y="143"/>
                    <a:pt x="67" y="142"/>
                  </a:cubicBezTo>
                  <a:cubicBezTo>
                    <a:pt x="68" y="140"/>
                    <a:pt x="69" y="141"/>
                    <a:pt x="70" y="140"/>
                  </a:cubicBezTo>
                  <a:cubicBezTo>
                    <a:pt x="72" y="140"/>
                    <a:pt x="71" y="137"/>
                    <a:pt x="72" y="136"/>
                  </a:cubicBezTo>
                  <a:cubicBezTo>
                    <a:pt x="74" y="136"/>
                    <a:pt x="75" y="135"/>
                    <a:pt x="75" y="134"/>
                  </a:cubicBezTo>
                  <a:cubicBezTo>
                    <a:pt x="75" y="133"/>
                    <a:pt x="71" y="133"/>
                    <a:pt x="71" y="132"/>
                  </a:cubicBezTo>
                  <a:cubicBezTo>
                    <a:pt x="70" y="131"/>
                    <a:pt x="74" y="128"/>
                    <a:pt x="75" y="128"/>
                  </a:cubicBezTo>
                  <a:cubicBezTo>
                    <a:pt x="76" y="128"/>
                    <a:pt x="78" y="127"/>
                    <a:pt x="78" y="125"/>
                  </a:cubicBezTo>
                  <a:cubicBezTo>
                    <a:pt x="78" y="123"/>
                    <a:pt x="80" y="123"/>
                    <a:pt x="82" y="121"/>
                  </a:cubicBezTo>
                  <a:cubicBezTo>
                    <a:pt x="83" y="120"/>
                    <a:pt x="83" y="118"/>
                    <a:pt x="84" y="118"/>
                  </a:cubicBezTo>
                  <a:cubicBezTo>
                    <a:pt x="86" y="118"/>
                    <a:pt x="87" y="116"/>
                    <a:pt x="89" y="115"/>
                  </a:cubicBezTo>
                  <a:cubicBezTo>
                    <a:pt x="90" y="114"/>
                    <a:pt x="89" y="116"/>
                    <a:pt x="92" y="116"/>
                  </a:cubicBezTo>
                  <a:cubicBezTo>
                    <a:pt x="95" y="117"/>
                    <a:pt x="94" y="119"/>
                    <a:pt x="92" y="118"/>
                  </a:cubicBezTo>
                  <a:cubicBezTo>
                    <a:pt x="90" y="117"/>
                    <a:pt x="89" y="117"/>
                    <a:pt x="87" y="119"/>
                  </a:cubicBezTo>
                  <a:cubicBezTo>
                    <a:pt x="85" y="121"/>
                    <a:pt x="86" y="122"/>
                    <a:pt x="85" y="124"/>
                  </a:cubicBezTo>
                  <a:cubicBezTo>
                    <a:pt x="83" y="126"/>
                    <a:pt x="83" y="128"/>
                    <a:pt x="85" y="128"/>
                  </a:cubicBezTo>
                  <a:cubicBezTo>
                    <a:pt x="87" y="128"/>
                    <a:pt x="85" y="130"/>
                    <a:pt x="83" y="130"/>
                  </a:cubicBezTo>
                  <a:cubicBezTo>
                    <a:pt x="81" y="131"/>
                    <a:pt x="83" y="132"/>
                    <a:pt x="85" y="132"/>
                  </a:cubicBezTo>
                  <a:cubicBezTo>
                    <a:pt x="88" y="132"/>
                    <a:pt x="92" y="128"/>
                    <a:pt x="95" y="126"/>
                  </a:cubicBezTo>
                  <a:cubicBezTo>
                    <a:pt x="99" y="124"/>
                    <a:pt x="102" y="126"/>
                    <a:pt x="103" y="126"/>
                  </a:cubicBezTo>
                  <a:cubicBezTo>
                    <a:pt x="104" y="126"/>
                    <a:pt x="101" y="124"/>
                    <a:pt x="103" y="123"/>
                  </a:cubicBezTo>
                  <a:cubicBezTo>
                    <a:pt x="104" y="123"/>
                    <a:pt x="101" y="122"/>
                    <a:pt x="100" y="120"/>
                  </a:cubicBezTo>
                  <a:cubicBezTo>
                    <a:pt x="100" y="118"/>
                    <a:pt x="102" y="119"/>
                    <a:pt x="102" y="118"/>
                  </a:cubicBezTo>
                  <a:cubicBezTo>
                    <a:pt x="103" y="116"/>
                    <a:pt x="104" y="117"/>
                    <a:pt x="105" y="117"/>
                  </a:cubicBezTo>
                  <a:cubicBezTo>
                    <a:pt x="106" y="118"/>
                    <a:pt x="108" y="117"/>
                    <a:pt x="109" y="119"/>
                  </a:cubicBezTo>
                  <a:cubicBezTo>
                    <a:pt x="110" y="121"/>
                    <a:pt x="111" y="118"/>
                    <a:pt x="113" y="120"/>
                  </a:cubicBezTo>
                  <a:cubicBezTo>
                    <a:pt x="115" y="121"/>
                    <a:pt x="112" y="121"/>
                    <a:pt x="110" y="121"/>
                  </a:cubicBezTo>
                  <a:cubicBezTo>
                    <a:pt x="109" y="122"/>
                    <a:pt x="110" y="125"/>
                    <a:pt x="111" y="123"/>
                  </a:cubicBezTo>
                  <a:cubicBezTo>
                    <a:pt x="112" y="122"/>
                    <a:pt x="114" y="121"/>
                    <a:pt x="115" y="122"/>
                  </a:cubicBezTo>
                  <a:cubicBezTo>
                    <a:pt x="116" y="124"/>
                    <a:pt x="117" y="123"/>
                    <a:pt x="118" y="122"/>
                  </a:cubicBezTo>
                  <a:cubicBezTo>
                    <a:pt x="119" y="121"/>
                    <a:pt x="119" y="122"/>
                    <a:pt x="119" y="123"/>
                  </a:cubicBezTo>
                  <a:cubicBezTo>
                    <a:pt x="119" y="124"/>
                    <a:pt x="122" y="124"/>
                    <a:pt x="125" y="125"/>
                  </a:cubicBezTo>
                  <a:cubicBezTo>
                    <a:pt x="128" y="125"/>
                    <a:pt x="135" y="125"/>
                    <a:pt x="136" y="125"/>
                  </a:cubicBezTo>
                  <a:cubicBezTo>
                    <a:pt x="138" y="124"/>
                    <a:pt x="137" y="127"/>
                    <a:pt x="141" y="128"/>
                  </a:cubicBezTo>
                  <a:cubicBezTo>
                    <a:pt x="144" y="128"/>
                    <a:pt x="145" y="124"/>
                    <a:pt x="147" y="126"/>
                  </a:cubicBezTo>
                  <a:cubicBezTo>
                    <a:pt x="149" y="127"/>
                    <a:pt x="147" y="128"/>
                    <a:pt x="146" y="129"/>
                  </a:cubicBezTo>
                  <a:cubicBezTo>
                    <a:pt x="145" y="130"/>
                    <a:pt x="147" y="130"/>
                    <a:pt x="148" y="131"/>
                  </a:cubicBezTo>
                  <a:cubicBezTo>
                    <a:pt x="150" y="131"/>
                    <a:pt x="153" y="132"/>
                    <a:pt x="154" y="133"/>
                  </a:cubicBezTo>
                  <a:cubicBezTo>
                    <a:pt x="156" y="135"/>
                    <a:pt x="157" y="137"/>
                    <a:pt x="160" y="138"/>
                  </a:cubicBezTo>
                  <a:cubicBezTo>
                    <a:pt x="164" y="140"/>
                    <a:pt x="161" y="134"/>
                    <a:pt x="163" y="136"/>
                  </a:cubicBezTo>
                  <a:cubicBezTo>
                    <a:pt x="166" y="138"/>
                    <a:pt x="165" y="136"/>
                    <a:pt x="168" y="138"/>
                  </a:cubicBezTo>
                  <a:cubicBezTo>
                    <a:pt x="170" y="140"/>
                    <a:pt x="169" y="137"/>
                    <a:pt x="168" y="134"/>
                  </a:cubicBezTo>
                  <a:cubicBezTo>
                    <a:pt x="167" y="130"/>
                    <a:pt x="169" y="133"/>
                    <a:pt x="170" y="134"/>
                  </a:cubicBezTo>
                  <a:cubicBezTo>
                    <a:pt x="171" y="136"/>
                    <a:pt x="171" y="139"/>
                    <a:pt x="170" y="141"/>
                  </a:cubicBezTo>
                  <a:cubicBezTo>
                    <a:pt x="170" y="143"/>
                    <a:pt x="166" y="141"/>
                    <a:pt x="167" y="140"/>
                  </a:cubicBezTo>
                  <a:cubicBezTo>
                    <a:pt x="167" y="139"/>
                    <a:pt x="163" y="139"/>
                    <a:pt x="163" y="141"/>
                  </a:cubicBezTo>
                  <a:cubicBezTo>
                    <a:pt x="163" y="143"/>
                    <a:pt x="165" y="146"/>
                    <a:pt x="167" y="146"/>
                  </a:cubicBezTo>
                  <a:cubicBezTo>
                    <a:pt x="169" y="146"/>
                    <a:pt x="168" y="149"/>
                    <a:pt x="169" y="149"/>
                  </a:cubicBezTo>
                  <a:cubicBezTo>
                    <a:pt x="170" y="150"/>
                    <a:pt x="170" y="153"/>
                    <a:pt x="171" y="152"/>
                  </a:cubicBezTo>
                  <a:cubicBezTo>
                    <a:pt x="172" y="152"/>
                    <a:pt x="172" y="148"/>
                    <a:pt x="171" y="147"/>
                  </a:cubicBezTo>
                  <a:cubicBezTo>
                    <a:pt x="170" y="145"/>
                    <a:pt x="170" y="143"/>
                    <a:pt x="172" y="143"/>
                  </a:cubicBezTo>
                  <a:cubicBezTo>
                    <a:pt x="173" y="144"/>
                    <a:pt x="172" y="146"/>
                    <a:pt x="172" y="147"/>
                  </a:cubicBezTo>
                  <a:cubicBezTo>
                    <a:pt x="173" y="148"/>
                    <a:pt x="174" y="146"/>
                    <a:pt x="175" y="145"/>
                  </a:cubicBezTo>
                  <a:cubicBezTo>
                    <a:pt x="177" y="144"/>
                    <a:pt x="175" y="142"/>
                    <a:pt x="175" y="141"/>
                  </a:cubicBezTo>
                  <a:cubicBezTo>
                    <a:pt x="176" y="139"/>
                    <a:pt x="178" y="142"/>
                    <a:pt x="178" y="144"/>
                  </a:cubicBezTo>
                  <a:cubicBezTo>
                    <a:pt x="179" y="146"/>
                    <a:pt x="177" y="146"/>
                    <a:pt x="177" y="148"/>
                  </a:cubicBezTo>
                  <a:cubicBezTo>
                    <a:pt x="177" y="149"/>
                    <a:pt x="174" y="148"/>
                    <a:pt x="174" y="149"/>
                  </a:cubicBezTo>
                  <a:cubicBezTo>
                    <a:pt x="173" y="150"/>
                    <a:pt x="173" y="154"/>
                    <a:pt x="174" y="154"/>
                  </a:cubicBezTo>
                  <a:cubicBezTo>
                    <a:pt x="175" y="154"/>
                    <a:pt x="176" y="150"/>
                    <a:pt x="176" y="152"/>
                  </a:cubicBezTo>
                  <a:cubicBezTo>
                    <a:pt x="177" y="154"/>
                    <a:pt x="179" y="150"/>
                    <a:pt x="180" y="152"/>
                  </a:cubicBezTo>
                  <a:cubicBezTo>
                    <a:pt x="180" y="154"/>
                    <a:pt x="183" y="156"/>
                    <a:pt x="184" y="155"/>
                  </a:cubicBezTo>
                  <a:cubicBezTo>
                    <a:pt x="185" y="155"/>
                    <a:pt x="184" y="153"/>
                    <a:pt x="182" y="153"/>
                  </a:cubicBezTo>
                  <a:cubicBezTo>
                    <a:pt x="180" y="153"/>
                    <a:pt x="181" y="150"/>
                    <a:pt x="182" y="150"/>
                  </a:cubicBezTo>
                  <a:cubicBezTo>
                    <a:pt x="184" y="150"/>
                    <a:pt x="186" y="154"/>
                    <a:pt x="186" y="155"/>
                  </a:cubicBezTo>
                  <a:cubicBezTo>
                    <a:pt x="186" y="156"/>
                    <a:pt x="185" y="156"/>
                    <a:pt x="183" y="158"/>
                  </a:cubicBezTo>
                  <a:cubicBezTo>
                    <a:pt x="182" y="159"/>
                    <a:pt x="180" y="155"/>
                    <a:pt x="179" y="155"/>
                  </a:cubicBezTo>
                  <a:cubicBezTo>
                    <a:pt x="178" y="155"/>
                    <a:pt x="179" y="158"/>
                    <a:pt x="180" y="159"/>
                  </a:cubicBezTo>
                  <a:cubicBezTo>
                    <a:pt x="180" y="161"/>
                    <a:pt x="178" y="163"/>
                    <a:pt x="180" y="164"/>
                  </a:cubicBezTo>
                  <a:cubicBezTo>
                    <a:pt x="182" y="166"/>
                    <a:pt x="181" y="164"/>
                    <a:pt x="181" y="163"/>
                  </a:cubicBezTo>
                  <a:cubicBezTo>
                    <a:pt x="182" y="162"/>
                    <a:pt x="183" y="163"/>
                    <a:pt x="184" y="164"/>
                  </a:cubicBezTo>
                  <a:cubicBezTo>
                    <a:pt x="185" y="164"/>
                    <a:pt x="185" y="162"/>
                    <a:pt x="185" y="161"/>
                  </a:cubicBezTo>
                  <a:cubicBezTo>
                    <a:pt x="185" y="160"/>
                    <a:pt x="187" y="160"/>
                    <a:pt x="188" y="162"/>
                  </a:cubicBezTo>
                  <a:cubicBezTo>
                    <a:pt x="189" y="163"/>
                    <a:pt x="189" y="160"/>
                    <a:pt x="190" y="160"/>
                  </a:cubicBezTo>
                  <a:cubicBezTo>
                    <a:pt x="192" y="161"/>
                    <a:pt x="191" y="163"/>
                    <a:pt x="191" y="164"/>
                  </a:cubicBezTo>
                  <a:cubicBezTo>
                    <a:pt x="191" y="165"/>
                    <a:pt x="193" y="163"/>
                    <a:pt x="193" y="164"/>
                  </a:cubicBezTo>
                  <a:cubicBezTo>
                    <a:pt x="193" y="165"/>
                    <a:pt x="193" y="165"/>
                    <a:pt x="193" y="165"/>
                  </a:cubicBezTo>
                  <a:cubicBezTo>
                    <a:pt x="193" y="166"/>
                    <a:pt x="194" y="167"/>
                    <a:pt x="195" y="168"/>
                  </a:cubicBezTo>
                  <a:cubicBezTo>
                    <a:pt x="197" y="169"/>
                    <a:pt x="193" y="169"/>
                    <a:pt x="194" y="170"/>
                  </a:cubicBezTo>
                  <a:cubicBezTo>
                    <a:pt x="195" y="171"/>
                    <a:pt x="194" y="172"/>
                    <a:pt x="195" y="174"/>
                  </a:cubicBezTo>
                  <a:cubicBezTo>
                    <a:pt x="196" y="175"/>
                    <a:pt x="198" y="174"/>
                    <a:pt x="199" y="173"/>
                  </a:cubicBezTo>
                  <a:cubicBezTo>
                    <a:pt x="200" y="172"/>
                    <a:pt x="201" y="175"/>
                    <a:pt x="200" y="176"/>
                  </a:cubicBezTo>
                  <a:cubicBezTo>
                    <a:pt x="199" y="178"/>
                    <a:pt x="201" y="179"/>
                    <a:pt x="202" y="178"/>
                  </a:cubicBezTo>
                  <a:cubicBezTo>
                    <a:pt x="203" y="177"/>
                    <a:pt x="206" y="180"/>
                    <a:pt x="207" y="181"/>
                  </a:cubicBezTo>
                  <a:cubicBezTo>
                    <a:pt x="208" y="181"/>
                    <a:pt x="209" y="183"/>
                    <a:pt x="207" y="183"/>
                  </a:cubicBezTo>
                  <a:cubicBezTo>
                    <a:pt x="205" y="183"/>
                    <a:pt x="206" y="186"/>
                    <a:pt x="207" y="186"/>
                  </a:cubicBezTo>
                  <a:cubicBezTo>
                    <a:pt x="208" y="186"/>
                    <a:pt x="208" y="188"/>
                    <a:pt x="208" y="189"/>
                  </a:cubicBezTo>
                  <a:cubicBezTo>
                    <a:pt x="208" y="190"/>
                    <a:pt x="212" y="191"/>
                    <a:pt x="213" y="191"/>
                  </a:cubicBezTo>
                  <a:cubicBezTo>
                    <a:pt x="215" y="190"/>
                    <a:pt x="216" y="192"/>
                    <a:pt x="217" y="193"/>
                  </a:cubicBezTo>
                  <a:cubicBezTo>
                    <a:pt x="218" y="194"/>
                    <a:pt x="220" y="195"/>
                    <a:pt x="221" y="194"/>
                  </a:cubicBezTo>
                  <a:cubicBezTo>
                    <a:pt x="222" y="193"/>
                    <a:pt x="223" y="196"/>
                    <a:pt x="223" y="197"/>
                  </a:cubicBezTo>
                  <a:cubicBezTo>
                    <a:pt x="223" y="199"/>
                    <a:pt x="226" y="198"/>
                    <a:pt x="227" y="198"/>
                  </a:cubicBezTo>
                  <a:cubicBezTo>
                    <a:pt x="228" y="198"/>
                    <a:pt x="229" y="200"/>
                    <a:pt x="230" y="199"/>
                  </a:cubicBezTo>
                  <a:cubicBezTo>
                    <a:pt x="232" y="199"/>
                    <a:pt x="233" y="202"/>
                    <a:pt x="234" y="204"/>
                  </a:cubicBezTo>
                  <a:cubicBezTo>
                    <a:pt x="234" y="204"/>
                    <a:pt x="234" y="205"/>
                    <a:pt x="235" y="205"/>
                  </a:cubicBezTo>
                  <a:cubicBezTo>
                    <a:pt x="236" y="207"/>
                    <a:pt x="235" y="208"/>
                    <a:pt x="235" y="210"/>
                  </a:cubicBezTo>
                  <a:cubicBezTo>
                    <a:pt x="236" y="212"/>
                    <a:pt x="236" y="215"/>
                    <a:pt x="234" y="215"/>
                  </a:cubicBezTo>
                  <a:cubicBezTo>
                    <a:pt x="232" y="215"/>
                    <a:pt x="232" y="213"/>
                    <a:pt x="233" y="213"/>
                  </a:cubicBezTo>
                  <a:cubicBezTo>
                    <a:pt x="234" y="212"/>
                    <a:pt x="234" y="210"/>
                    <a:pt x="233" y="210"/>
                  </a:cubicBezTo>
                  <a:cubicBezTo>
                    <a:pt x="232" y="210"/>
                    <a:pt x="232" y="209"/>
                    <a:pt x="232" y="208"/>
                  </a:cubicBezTo>
                  <a:cubicBezTo>
                    <a:pt x="232" y="207"/>
                    <a:pt x="232" y="206"/>
                    <a:pt x="232" y="206"/>
                  </a:cubicBezTo>
                  <a:cubicBezTo>
                    <a:pt x="233" y="204"/>
                    <a:pt x="230" y="205"/>
                    <a:pt x="229" y="204"/>
                  </a:cubicBezTo>
                  <a:cubicBezTo>
                    <a:pt x="227" y="202"/>
                    <a:pt x="224" y="202"/>
                    <a:pt x="223" y="201"/>
                  </a:cubicBezTo>
                  <a:cubicBezTo>
                    <a:pt x="222" y="199"/>
                    <a:pt x="219" y="194"/>
                    <a:pt x="217" y="194"/>
                  </a:cubicBezTo>
                  <a:cubicBezTo>
                    <a:pt x="215" y="194"/>
                    <a:pt x="213" y="194"/>
                    <a:pt x="210" y="193"/>
                  </a:cubicBezTo>
                  <a:cubicBezTo>
                    <a:pt x="208" y="191"/>
                    <a:pt x="207" y="191"/>
                    <a:pt x="205" y="192"/>
                  </a:cubicBezTo>
                  <a:cubicBezTo>
                    <a:pt x="203" y="193"/>
                    <a:pt x="207" y="193"/>
                    <a:pt x="207" y="194"/>
                  </a:cubicBezTo>
                  <a:cubicBezTo>
                    <a:pt x="206" y="195"/>
                    <a:pt x="208" y="196"/>
                    <a:pt x="209" y="196"/>
                  </a:cubicBezTo>
                  <a:cubicBezTo>
                    <a:pt x="210" y="196"/>
                    <a:pt x="211" y="198"/>
                    <a:pt x="212" y="199"/>
                  </a:cubicBezTo>
                  <a:cubicBezTo>
                    <a:pt x="214" y="199"/>
                    <a:pt x="214" y="201"/>
                    <a:pt x="216" y="201"/>
                  </a:cubicBezTo>
                  <a:cubicBezTo>
                    <a:pt x="217" y="201"/>
                    <a:pt x="218" y="203"/>
                    <a:pt x="219" y="204"/>
                  </a:cubicBezTo>
                  <a:cubicBezTo>
                    <a:pt x="219" y="205"/>
                    <a:pt x="221" y="204"/>
                    <a:pt x="221" y="205"/>
                  </a:cubicBezTo>
                  <a:cubicBezTo>
                    <a:pt x="221" y="206"/>
                    <a:pt x="223" y="207"/>
                    <a:pt x="223" y="208"/>
                  </a:cubicBezTo>
                  <a:cubicBezTo>
                    <a:pt x="224" y="208"/>
                    <a:pt x="224" y="208"/>
                    <a:pt x="224" y="208"/>
                  </a:cubicBezTo>
                  <a:cubicBezTo>
                    <a:pt x="224" y="209"/>
                    <a:pt x="224" y="213"/>
                    <a:pt x="226" y="215"/>
                  </a:cubicBezTo>
                  <a:cubicBezTo>
                    <a:pt x="228" y="217"/>
                    <a:pt x="227" y="219"/>
                    <a:pt x="228" y="220"/>
                  </a:cubicBezTo>
                  <a:cubicBezTo>
                    <a:pt x="230" y="221"/>
                    <a:pt x="230" y="222"/>
                    <a:pt x="228" y="221"/>
                  </a:cubicBezTo>
                  <a:cubicBezTo>
                    <a:pt x="227" y="221"/>
                    <a:pt x="228" y="223"/>
                    <a:pt x="227" y="226"/>
                  </a:cubicBezTo>
                  <a:cubicBezTo>
                    <a:pt x="227" y="229"/>
                    <a:pt x="227" y="236"/>
                    <a:pt x="227" y="239"/>
                  </a:cubicBezTo>
                  <a:cubicBezTo>
                    <a:pt x="226" y="241"/>
                    <a:pt x="224" y="244"/>
                    <a:pt x="225" y="247"/>
                  </a:cubicBezTo>
                  <a:cubicBezTo>
                    <a:pt x="227" y="249"/>
                    <a:pt x="228" y="252"/>
                    <a:pt x="227" y="255"/>
                  </a:cubicBezTo>
                  <a:cubicBezTo>
                    <a:pt x="226" y="258"/>
                    <a:pt x="226" y="259"/>
                    <a:pt x="228" y="262"/>
                  </a:cubicBezTo>
                  <a:cubicBezTo>
                    <a:pt x="229" y="264"/>
                    <a:pt x="228" y="267"/>
                    <a:pt x="229" y="268"/>
                  </a:cubicBezTo>
                  <a:cubicBezTo>
                    <a:pt x="230" y="269"/>
                    <a:pt x="232" y="271"/>
                    <a:pt x="233" y="273"/>
                  </a:cubicBezTo>
                  <a:cubicBezTo>
                    <a:pt x="234" y="275"/>
                    <a:pt x="235" y="273"/>
                    <a:pt x="236" y="276"/>
                  </a:cubicBezTo>
                  <a:cubicBezTo>
                    <a:pt x="236" y="278"/>
                    <a:pt x="236" y="278"/>
                    <a:pt x="238" y="279"/>
                  </a:cubicBezTo>
                  <a:cubicBezTo>
                    <a:pt x="239" y="279"/>
                    <a:pt x="238" y="282"/>
                    <a:pt x="238" y="283"/>
                  </a:cubicBezTo>
                  <a:cubicBezTo>
                    <a:pt x="238" y="284"/>
                    <a:pt x="241" y="286"/>
                    <a:pt x="244" y="288"/>
                  </a:cubicBezTo>
                  <a:cubicBezTo>
                    <a:pt x="247" y="291"/>
                    <a:pt x="244" y="293"/>
                    <a:pt x="246" y="293"/>
                  </a:cubicBezTo>
                  <a:cubicBezTo>
                    <a:pt x="248" y="293"/>
                    <a:pt x="250" y="294"/>
                    <a:pt x="253" y="296"/>
                  </a:cubicBezTo>
                  <a:cubicBezTo>
                    <a:pt x="255" y="297"/>
                    <a:pt x="255" y="296"/>
                    <a:pt x="257" y="297"/>
                  </a:cubicBezTo>
                  <a:cubicBezTo>
                    <a:pt x="258" y="297"/>
                    <a:pt x="261" y="300"/>
                    <a:pt x="262" y="302"/>
                  </a:cubicBezTo>
                  <a:cubicBezTo>
                    <a:pt x="262" y="303"/>
                    <a:pt x="262" y="304"/>
                    <a:pt x="263" y="306"/>
                  </a:cubicBezTo>
                  <a:cubicBezTo>
                    <a:pt x="263" y="307"/>
                    <a:pt x="264" y="308"/>
                    <a:pt x="266" y="310"/>
                  </a:cubicBezTo>
                  <a:cubicBezTo>
                    <a:pt x="268" y="313"/>
                    <a:pt x="270" y="318"/>
                    <a:pt x="270" y="320"/>
                  </a:cubicBezTo>
                  <a:cubicBezTo>
                    <a:pt x="270" y="322"/>
                    <a:pt x="273" y="323"/>
                    <a:pt x="276" y="325"/>
                  </a:cubicBezTo>
                  <a:cubicBezTo>
                    <a:pt x="279" y="327"/>
                    <a:pt x="279" y="331"/>
                    <a:pt x="279" y="332"/>
                  </a:cubicBezTo>
                  <a:cubicBezTo>
                    <a:pt x="278" y="333"/>
                    <a:pt x="275" y="331"/>
                    <a:pt x="275" y="332"/>
                  </a:cubicBezTo>
                  <a:cubicBezTo>
                    <a:pt x="274" y="333"/>
                    <a:pt x="279" y="337"/>
                    <a:pt x="281" y="337"/>
                  </a:cubicBezTo>
                  <a:cubicBezTo>
                    <a:pt x="283" y="337"/>
                    <a:pt x="284" y="338"/>
                    <a:pt x="287" y="340"/>
                  </a:cubicBezTo>
                  <a:cubicBezTo>
                    <a:pt x="289" y="343"/>
                    <a:pt x="289" y="346"/>
                    <a:pt x="288" y="347"/>
                  </a:cubicBezTo>
                  <a:cubicBezTo>
                    <a:pt x="287" y="348"/>
                    <a:pt x="290" y="349"/>
                    <a:pt x="294" y="352"/>
                  </a:cubicBezTo>
                  <a:cubicBezTo>
                    <a:pt x="298" y="354"/>
                    <a:pt x="299" y="357"/>
                    <a:pt x="299" y="358"/>
                  </a:cubicBezTo>
                  <a:cubicBezTo>
                    <a:pt x="300" y="360"/>
                    <a:pt x="301" y="359"/>
                    <a:pt x="302" y="357"/>
                  </a:cubicBezTo>
                  <a:cubicBezTo>
                    <a:pt x="302" y="355"/>
                    <a:pt x="301" y="355"/>
                    <a:pt x="301" y="353"/>
                  </a:cubicBezTo>
                  <a:cubicBezTo>
                    <a:pt x="301" y="351"/>
                    <a:pt x="298" y="351"/>
                    <a:pt x="296" y="351"/>
                  </a:cubicBezTo>
                  <a:cubicBezTo>
                    <a:pt x="295" y="351"/>
                    <a:pt x="297" y="348"/>
                    <a:pt x="295" y="346"/>
                  </a:cubicBezTo>
                  <a:cubicBezTo>
                    <a:pt x="294" y="345"/>
                    <a:pt x="293" y="342"/>
                    <a:pt x="292" y="339"/>
                  </a:cubicBezTo>
                  <a:cubicBezTo>
                    <a:pt x="291" y="337"/>
                    <a:pt x="288" y="334"/>
                    <a:pt x="286" y="331"/>
                  </a:cubicBezTo>
                  <a:cubicBezTo>
                    <a:pt x="285" y="329"/>
                    <a:pt x="283" y="327"/>
                    <a:pt x="282" y="326"/>
                  </a:cubicBezTo>
                  <a:cubicBezTo>
                    <a:pt x="281" y="325"/>
                    <a:pt x="284" y="324"/>
                    <a:pt x="283" y="323"/>
                  </a:cubicBezTo>
                  <a:cubicBezTo>
                    <a:pt x="282" y="322"/>
                    <a:pt x="280" y="322"/>
                    <a:pt x="279" y="321"/>
                  </a:cubicBezTo>
                  <a:cubicBezTo>
                    <a:pt x="277" y="321"/>
                    <a:pt x="276" y="319"/>
                    <a:pt x="276" y="317"/>
                  </a:cubicBezTo>
                  <a:cubicBezTo>
                    <a:pt x="276" y="316"/>
                    <a:pt x="275" y="311"/>
                    <a:pt x="274" y="310"/>
                  </a:cubicBezTo>
                  <a:cubicBezTo>
                    <a:pt x="274" y="308"/>
                    <a:pt x="275" y="309"/>
                    <a:pt x="276" y="309"/>
                  </a:cubicBezTo>
                  <a:cubicBezTo>
                    <a:pt x="277" y="310"/>
                    <a:pt x="277" y="311"/>
                    <a:pt x="278" y="310"/>
                  </a:cubicBezTo>
                  <a:cubicBezTo>
                    <a:pt x="279" y="310"/>
                    <a:pt x="280" y="310"/>
                    <a:pt x="281" y="311"/>
                  </a:cubicBezTo>
                  <a:cubicBezTo>
                    <a:pt x="281" y="313"/>
                    <a:pt x="283" y="311"/>
                    <a:pt x="284" y="312"/>
                  </a:cubicBezTo>
                  <a:cubicBezTo>
                    <a:pt x="285" y="313"/>
                    <a:pt x="282" y="313"/>
                    <a:pt x="285" y="319"/>
                  </a:cubicBezTo>
                  <a:cubicBezTo>
                    <a:pt x="288" y="324"/>
                    <a:pt x="286" y="321"/>
                    <a:pt x="286" y="324"/>
                  </a:cubicBezTo>
                  <a:cubicBezTo>
                    <a:pt x="286" y="328"/>
                    <a:pt x="288" y="326"/>
                    <a:pt x="288" y="326"/>
                  </a:cubicBezTo>
                  <a:cubicBezTo>
                    <a:pt x="289" y="325"/>
                    <a:pt x="290" y="327"/>
                    <a:pt x="292" y="329"/>
                  </a:cubicBezTo>
                  <a:cubicBezTo>
                    <a:pt x="293" y="330"/>
                    <a:pt x="296" y="331"/>
                    <a:pt x="296" y="332"/>
                  </a:cubicBezTo>
                  <a:cubicBezTo>
                    <a:pt x="296" y="333"/>
                    <a:pt x="297" y="335"/>
                    <a:pt x="299" y="335"/>
                  </a:cubicBezTo>
                  <a:cubicBezTo>
                    <a:pt x="300" y="335"/>
                    <a:pt x="301" y="337"/>
                    <a:pt x="302" y="338"/>
                  </a:cubicBezTo>
                  <a:cubicBezTo>
                    <a:pt x="303" y="338"/>
                    <a:pt x="304" y="339"/>
                    <a:pt x="303" y="341"/>
                  </a:cubicBezTo>
                  <a:cubicBezTo>
                    <a:pt x="302" y="342"/>
                    <a:pt x="303" y="343"/>
                    <a:pt x="306" y="345"/>
                  </a:cubicBezTo>
                  <a:cubicBezTo>
                    <a:pt x="309" y="346"/>
                    <a:pt x="308" y="346"/>
                    <a:pt x="310" y="349"/>
                  </a:cubicBezTo>
                  <a:cubicBezTo>
                    <a:pt x="313" y="351"/>
                    <a:pt x="320" y="359"/>
                    <a:pt x="321" y="361"/>
                  </a:cubicBezTo>
                  <a:cubicBezTo>
                    <a:pt x="323" y="363"/>
                    <a:pt x="323" y="365"/>
                    <a:pt x="324" y="366"/>
                  </a:cubicBezTo>
                  <a:cubicBezTo>
                    <a:pt x="324" y="368"/>
                    <a:pt x="323" y="369"/>
                    <a:pt x="324" y="370"/>
                  </a:cubicBezTo>
                  <a:cubicBezTo>
                    <a:pt x="324" y="371"/>
                    <a:pt x="322" y="371"/>
                    <a:pt x="322" y="372"/>
                  </a:cubicBezTo>
                  <a:cubicBezTo>
                    <a:pt x="322" y="373"/>
                    <a:pt x="324" y="378"/>
                    <a:pt x="326" y="378"/>
                  </a:cubicBezTo>
                  <a:cubicBezTo>
                    <a:pt x="328" y="379"/>
                    <a:pt x="331" y="382"/>
                    <a:pt x="333" y="383"/>
                  </a:cubicBezTo>
                  <a:cubicBezTo>
                    <a:pt x="335" y="385"/>
                    <a:pt x="338" y="385"/>
                    <a:pt x="342" y="386"/>
                  </a:cubicBezTo>
                  <a:cubicBezTo>
                    <a:pt x="345" y="387"/>
                    <a:pt x="347" y="390"/>
                    <a:pt x="352" y="391"/>
                  </a:cubicBezTo>
                  <a:cubicBezTo>
                    <a:pt x="356" y="392"/>
                    <a:pt x="360" y="394"/>
                    <a:pt x="363" y="396"/>
                  </a:cubicBezTo>
                  <a:cubicBezTo>
                    <a:pt x="366" y="398"/>
                    <a:pt x="370" y="397"/>
                    <a:pt x="374" y="395"/>
                  </a:cubicBezTo>
                  <a:cubicBezTo>
                    <a:pt x="378" y="394"/>
                    <a:pt x="381" y="396"/>
                    <a:pt x="383" y="397"/>
                  </a:cubicBezTo>
                  <a:cubicBezTo>
                    <a:pt x="384" y="397"/>
                    <a:pt x="386" y="399"/>
                    <a:pt x="388" y="401"/>
                  </a:cubicBezTo>
                  <a:cubicBezTo>
                    <a:pt x="388" y="401"/>
                    <a:pt x="388" y="401"/>
                    <a:pt x="388" y="401"/>
                  </a:cubicBezTo>
                  <a:cubicBezTo>
                    <a:pt x="407" y="400"/>
                    <a:pt x="407" y="400"/>
                    <a:pt x="407" y="400"/>
                  </a:cubicBezTo>
                  <a:cubicBezTo>
                    <a:pt x="436" y="401"/>
                    <a:pt x="436" y="401"/>
                    <a:pt x="436" y="401"/>
                  </a:cubicBezTo>
                  <a:cubicBezTo>
                    <a:pt x="436" y="398"/>
                    <a:pt x="433" y="399"/>
                    <a:pt x="431" y="397"/>
                  </a:cubicBezTo>
                  <a:cubicBezTo>
                    <a:pt x="428" y="394"/>
                    <a:pt x="423" y="395"/>
                    <a:pt x="420" y="397"/>
                  </a:cubicBezTo>
                  <a:cubicBezTo>
                    <a:pt x="417" y="398"/>
                    <a:pt x="413" y="395"/>
                    <a:pt x="410" y="397"/>
                  </a:cubicBezTo>
                  <a:cubicBezTo>
                    <a:pt x="410" y="397"/>
                    <a:pt x="410" y="397"/>
                    <a:pt x="410" y="397"/>
                  </a:cubicBezTo>
                  <a:cubicBezTo>
                    <a:pt x="408" y="398"/>
                    <a:pt x="408" y="397"/>
                    <a:pt x="408" y="396"/>
                  </a:cubicBezTo>
                  <a:cubicBezTo>
                    <a:pt x="408" y="395"/>
                    <a:pt x="409" y="394"/>
                    <a:pt x="410" y="393"/>
                  </a:cubicBezTo>
                  <a:cubicBezTo>
                    <a:pt x="412" y="392"/>
                    <a:pt x="409" y="385"/>
                    <a:pt x="411" y="385"/>
                  </a:cubicBezTo>
                  <a:cubicBezTo>
                    <a:pt x="412" y="385"/>
                    <a:pt x="412" y="385"/>
                    <a:pt x="412" y="384"/>
                  </a:cubicBezTo>
                  <a:cubicBezTo>
                    <a:pt x="414" y="383"/>
                    <a:pt x="414" y="380"/>
                    <a:pt x="414" y="377"/>
                  </a:cubicBezTo>
                  <a:cubicBezTo>
                    <a:pt x="415" y="374"/>
                    <a:pt x="414" y="373"/>
                    <a:pt x="415" y="371"/>
                  </a:cubicBezTo>
                  <a:cubicBezTo>
                    <a:pt x="417" y="370"/>
                    <a:pt x="419" y="370"/>
                    <a:pt x="418" y="367"/>
                  </a:cubicBezTo>
                  <a:cubicBezTo>
                    <a:pt x="418" y="365"/>
                    <a:pt x="416" y="367"/>
                    <a:pt x="414" y="366"/>
                  </a:cubicBezTo>
                  <a:cubicBezTo>
                    <a:pt x="412" y="365"/>
                    <a:pt x="410" y="366"/>
                    <a:pt x="406" y="366"/>
                  </a:cubicBezTo>
                  <a:cubicBezTo>
                    <a:pt x="401" y="367"/>
                    <a:pt x="399" y="369"/>
                    <a:pt x="399" y="372"/>
                  </a:cubicBezTo>
                  <a:cubicBezTo>
                    <a:pt x="399" y="376"/>
                    <a:pt x="398" y="374"/>
                    <a:pt x="398" y="377"/>
                  </a:cubicBezTo>
                  <a:cubicBezTo>
                    <a:pt x="398" y="380"/>
                    <a:pt x="394" y="380"/>
                    <a:pt x="394" y="382"/>
                  </a:cubicBezTo>
                  <a:cubicBezTo>
                    <a:pt x="395" y="383"/>
                    <a:pt x="391" y="382"/>
                    <a:pt x="390" y="381"/>
                  </a:cubicBezTo>
                  <a:cubicBezTo>
                    <a:pt x="390" y="381"/>
                    <a:pt x="380" y="384"/>
                    <a:pt x="378" y="384"/>
                  </a:cubicBezTo>
                  <a:cubicBezTo>
                    <a:pt x="377" y="384"/>
                    <a:pt x="375" y="381"/>
                    <a:pt x="373" y="381"/>
                  </a:cubicBezTo>
                  <a:cubicBezTo>
                    <a:pt x="371" y="381"/>
                    <a:pt x="370" y="378"/>
                    <a:pt x="370" y="376"/>
                  </a:cubicBezTo>
                  <a:cubicBezTo>
                    <a:pt x="369" y="373"/>
                    <a:pt x="366" y="371"/>
                    <a:pt x="364" y="369"/>
                  </a:cubicBezTo>
                  <a:cubicBezTo>
                    <a:pt x="363" y="367"/>
                    <a:pt x="362" y="362"/>
                    <a:pt x="362" y="359"/>
                  </a:cubicBezTo>
                  <a:cubicBezTo>
                    <a:pt x="362" y="356"/>
                    <a:pt x="362" y="351"/>
                    <a:pt x="364" y="345"/>
                  </a:cubicBezTo>
                  <a:cubicBezTo>
                    <a:pt x="364" y="344"/>
                    <a:pt x="364" y="343"/>
                    <a:pt x="364" y="343"/>
                  </a:cubicBezTo>
                  <a:cubicBezTo>
                    <a:pt x="364" y="342"/>
                    <a:pt x="364" y="342"/>
                    <a:pt x="363" y="342"/>
                  </a:cubicBezTo>
                  <a:cubicBezTo>
                    <a:pt x="364" y="342"/>
                    <a:pt x="364" y="342"/>
                    <a:pt x="364" y="343"/>
                  </a:cubicBezTo>
                  <a:cubicBezTo>
                    <a:pt x="365" y="339"/>
                    <a:pt x="361" y="338"/>
                    <a:pt x="363" y="336"/>
                  </a:cubicBezTo>
                  <a:cubicBezTo>
                    <a:pt x="366" y="334"/>
                    <a:pt x="363" y="332"/>
                    <a:pt x="364" y="331"/>
                  </a:cubicBezTo>
                  <a:cubicBezTo>
                    <a:pt x="366" y="330"/>
                    <a:pt x="368" y="329"/>
                    <a:pt x="368" y="328"/>
                  </a:cubicBezTo>
                  <a:cubicBezTo>
                    <a:pt x="368" y="327"/>
                    <a:pt x="369" y="327"/>
                    <a:pt x="371" y="327"/>
                  </a:cubicBezTo>
                  <a:cubicBezTo>
                    <a:pt x="373" y="327"/>
                    <a:pt x="376" y="324"/>
                    <a:pt x="376" y="323"/>
                  </a:cubicBezTo>
                  <a:cubicBezTo>
                    <a:pt x="376" y="321"/>
                    <a:pt x="376" y="321"/>
                    <a:pt x="379" y="322"/>
                  </a:cubicBezTo>
                  <a:cubicBezTo>
                    <a:pt x="381" y="322"/>
                    <a:pt x="380" y="319"/>
                    <a:pt x="382" y="320"/>
                  </a:cubicBezTo>
                  <a:cubicBezTo>
                    <a:pt x="383" y="320"/>
                    <a:pt x="384" y="321"/>
                    <a:pt x="384" y="320"/>
                  </a:cubicBezTo>
                  <a:cubicBezTo>
                    <a:pt x="384" y="319"/>
                    <a:pt x="386" y="319"/>
                    <a:pt x="387" y="320"/>
                  </a:cubicBezTo>
                  <a:cubicBezTo>
                    <a:pt x="388" y="322"/>
                    <a:pt x="391" y="322"/>
                    <a:pt x="391" y="321"/>
                  </a:cubicBezTo>
                  <a:cubicBezTo>
                    <a:pt x="391" y="319"/>
                    <a:pt x="393" y="321"/>
                    <a:pt x="394" y="322"/>
                  </a:cubicBezTo>
                  <a:cubicBezTo>
                    <a:pt x="396" y="324"/>
                    <a:pt x="397" y="323"/>
                    <a:pt x="399" y="323"/>
                  </a:cubicBezTo>
                  <a:cubicBezTo>
                    <a:pt x="401" y="323"/>
                    <a:pt x="401" y="323"/>
                    <a:pt x="401" y="322"/>
                  </a:cubicBezTo>
                  <a:cubicBezTo>
                    <a:pt x="401" y="320"/>
                    <a:pt x="403" y="325"/>
                    <a:pt x="406" y="325"/>
                  </a:cubicBezTo>
                  <a:cubicBezTo>
                    <a:pt x="408" y="325"/>
                    <a:pt x="406" y="323"/>
                    <a:pt x="404" y="322"/>
                  </a:cubicBezTo>
                  <a:cubicBezTo>
                    <a:pt x="403" y="321"/>
                    <a:pt x="405" y="320"/>
                    <a:pt x="403" y="319"/>
                  </a:cubicBezTo>
                  <a:cubicBezTo>
                    <a:pt x="402" y="318"/>
                    <a:pt x="405" y="317"/>
                    <a:pt x="408" y="317"/>
                  </a:cubicBezTo>
                  <a:cubicBezTo>
                    <a:pt x="411" y="317"/>
                    <a:pt x="410" y="318"/>
                    <a:pt x="411" y="316"/>
                  </a:cubicBezTo>
                  <a:cubicBezTo>
                    <a:pt x="412" y="315"/>
                    <a:pt x="413" y="316"/>
                    <a:pt x="413" y="318"/>
                  </a:cubicBezTo>
                  <a:cubicBezTo>
                    <a:pt x="413" y="319"/>
                    <a:pt x="418" y="317"/>
                    <a:pt x="420" y="317"/>
                  </a:cubicBezTo>
                  <a:cubicBezTo>
                    <a:pt x="423" y="317"/>
                    <a:pt x="425" y="319"/>
                    <a:pt x="425" y="320"/>
                  </a:cubicBezTo>
                  <a:cubicBezTo>
                    <a:pt x="425" y="322"/>
                    <a:pt x="427" y="322"/>
                    <a:pt x="429" y="321"/>
                  </a:cubicBezTo>
                  <a:cubicBezTo>
                    <a:pt x="430" y="319"/>
                    <a:pt x="432" y="318"/>
                    <a:pt x="433" y="319"/>
                  </a:cubicBezTo>
                  <a:cubicBezTo>
                    <a:pt x="435" y="321"/>
                    <a:pt x="436" y="323"/>
                    <a:pt x="438" y="325"/>
                  </a:cubicBezTo>
                  <a:cubicBezTo>
                    <a:pt x="440" y="327"/>
                    <a:pt x="438" y="329"/>
                    <a:pt x="439" y="331"/>
                  </a:cubicBezTo>
                  <a:cubicBezTo>
                    <a:pt x="440" y="332"/>
                    <a:pt x="438" y="334"/>
                    <a:pt x="441" y="336"/>
                  </a:cubicBezTo>
                  <a:cubicBezTo>
                    <a:pt x="443" y="337"/>
                    <a:pt x="441" y="341"/>
                    <a:pt x="443" y="341"/>
                  </a:cubicBezTo>
                  <a:cubicBezTo>
                    <a:pt x="445" y="342"/>
                    <a:pt x="446" y="344"/>
                    <a:pt x="446" y="346"/>
                  </a:cubicBezTo>
                  <a:cubicBezTo>
                    <a:pt x="446" y="347"/>
                    <a:pt x="450" y="348"/>
                    <a:pt x="450" y="346"/>
                  </a:cubicBezTo>
                  <a:cubicBezTo>
                    <a:pt x="450" y="344"/>
                    <a:pt x="452" y="342"/>
                    <a:pt x="452" y="340"/>
                  </a:cubicBezTo>
                  <a:cubicBezTo>
                    <a:pt x="453" y="338"/>
                    <a:pt x="451" y="332"/>
                    <a:pt x="450" y="330"/>
                  </a:cubicBezTo>
                  <a:cubicBezTo>
                    <a:pt x="448" y="328"/>
                    <a:pt x="450" y="327"/>
                    <a:pt x="448" y="325"/>
                  </a:cubicBezTo>
                  <a:cubicBezTo>
                    <a:pt x="446" y="323"/>
                    <a:pt x="445" y="318"/>
                    <a:pt x="445" y="315"/>
                  </a:cubicBezTo>
                  <a:cubicBezTo>
                    <a:pt x="445" y="312"/>
                    <a:pt x="449" y="306"/>
                    <a:pt x="451" y="304"/>
                  </a:cubicBezTo>
                  <a:cubicBezTo>
                    <a:pt x="453" y="303"/>
                    <a:pt x="455" y="304"/>
                    <a:pt x="456" y="302"/>
                  </a:cubicBezTo>
                  <a:cubicBezTo>
                    <a:pt x="456" y="300"/>
                    <a:pt x="459" y="298"/>
                    <a:pt x="460" y="298"/>
                  </a:cubicBezTo>
                  <a:cubicBezTo>
                    <a:pt x="461" y="298"/>
                    <a:pt x="463" y="298"/>
                    <a:pt x="463" y="296"/>
                  </a:cubicBezTo>
                  <a:cubicBezTo>
                    <a:pt x="463" y="295"/>
                    <a:pt x="466" y="293"/>
                    <a:pt x="468" y="293"/>
                  </a:cubicBezTo>
                  <a:cubicBezTo>
                    <a:pt x="471" y="292"/>
                    <a:pt x="470" y="291"/>
                    <a:pt x="469" y="289"/>
                  </a:cubicBezTo>
                  <a:cubicBezTo>
                    <a:pt x="468" y="288"/>
                    <a:pt x="470" y="287"/>
                    <a:pt x="470" y="288"/>
                  </a:cubicBezTo>
                  <a:cubicBezTo>
                    <a:pt x="471" y="288"/>
                    <a:pt x="473" y="289"/>
                    <a:pt x="474" y="288"/>
                  </a:cubicBezTo>
                  <a:cubicBezTo>
                    <a:pt x="475" y="287"/>
                    <a:pt x="477" y="285"/>
                    <a:pt x="475" y="285"/>
                  </a:cubicBezTo>
                  <a:cubicBezTo>
                    <a:pt x="472" y="285"/>
                    <a:pt x="472" y="284"/>
                    <a:pt x="473" y="283"/>
                  </a:cubicBezTo>
                  <a:cubicBezTo>
                    <a:pt x="475" y="282"/>
                    <a:pt x="474" y="280"/>
                    <a:pt x="472" y="279"/>
                  </a:cubicBezTo>
                  <a:cubicBezTo>
                    <a:pt x="470" y="279"/>
                    <a:pt x="470" y="278"/>
                    <a:pt x="471" y="277"/>
                  </a:cubicBezTo>
                  <a:cubicBezTo>
                    <a:pt x="473" y="276"/>
                    <a:pt x="470" y="274"/>
                    <a:pt x="468" y="273"/>
                  </a:cubicBezTo>
                  <a:cubicBezTo>
                    <a:pt x="467" y="272"/>
                    <a:pt x="469" y="271"/>
                    <a:pt x="470" y="271"/>
                  </a:cubicBezTo>
                  <a:cubicBezTo>
                    <a:pt x="471" y="271"/>
                    <a:pt x="470" y="265"/>
                    <a:pt x="471" y="264"/>
                  </a:cubicBezTo>
                  <a:cubicBezTo>
                    <a:pt x="472" y="263"/>
                    <a:pt x="473" y="263"/>
                    <a:pt x="473" y="264"/>
                  </a:cubicBezTo>
                  <a:cubicBezTo>
                    <a:pt x="472" y="265"/>
                    <a:pt x="471" y="267"/>
                    <a:pt x="472" y="269"/>
                  </a:cubicBezTo>
                  <a:cubicBezTo>
                    <a:pt x="474" y="271"/>
                    <a:pt x="474" y="273"/>
                    <a:pt x="474" y="275"/>
                  </a:cubicBezTo>
                  <a:cubicBezTo>
                    <a:pt x="473" y="278"/>
                    <a:pt x="474" y="277"/>
                    <a:pt x="476" y="274"/>
                  </a:cubicBezTo>
                  <a:cubicBezTo>
                    <a:pt x="478" y="270"/>
                    <a:pt x="478" y="267"/>
                    <a:pt x="477" y="267"/>
                  </a:cubicBezTo>
                  <a:cubicBezTo>
                    <a:pt x="476" y="267"/>
                    <a:pt x="476" y="263"/>
                    <a:pt x="477" y="265"/>
                  </a:cubicBezTo>
                  <a:cubicBezTo>
                    <a:pt x="478" y="267"/>
                    <a:pt x="479" y="267"/>
                    <a:pt x="481" y="265"/>
                  </a:cubicBezTo>
                  <a:cubicBezTo>
                    <a:pt x="482" y="263"/>
                    <a:pt x="484" y="259"/>
                    <a:pt x="483" y="258"/>
                  </a:cubicBezTo>
                  <a:cubicBezTo>
                    <a:pt x="482" y="258"/>
                    <a:pt x="484" y="257"/>
                    <a:pt x="486" y="257"/>
                  </a:cubicBezTo>
                  <a:cubicBezTo>
                    <a:pt x="488" y="257"/>
                    <a:pt x="493" y="256"/>
                    <a:pt x="494" y="255"/>
                  </a:cubicBezTo>
                  <a:cubicBezTo>
                    <a:pt x="495" y="253"/>
                    <a:pt x="486" y="256"/>
                    <a:pt x="486" y="255"/>
                  </a:cubicBezTo>
                  <a:cubicBezTo>
                    <a:pt x="486" y="253"/>
                    <a:pt x="491" y="252"/>
                    <a:pt x="494" y="252"/>
                  </a:cubicBezTo>
                  <a:cubicBezTo>
                    <a:pt x="497" y="252"/>
                    <a:pt x="495" y="248"/>
                    <a:pt x="497" y="250"/>
                  </a:cubicBezTo>
                  <a:cubicBezTo>
                    <a:pt x="498" y="251"/>
                    <a:pt x="499" y="251"/>
                    <a:pt x="501" y="250"/>
                  </a:cubicBezTo>
                  <a:cubicBezTo>
                    <a:pt x="502" y="249"/>
                    <a:pt x="501" y="247"/>
                    <a:pt x="499" y="246"/>
                  </a:cubicBezTo>
                  <a:cubicBezTo>
                    <a:pt x="498" y="246"/>
                    <a:pt x="501" y="245"/>
                    <a:pt x="500" y="244"/>
                  </a:cubicBezTo>
                  <a:cubicBezTo>
                    <a:pt x="500" y="243"/>
                    <a:pt x="501" y="239"/>
                    <a:pt x="503" y="238"/>
                  </a:cubicBezTo>
                  <a:cubicBezTo>
                    <a:pt x="506" y="238"/>
                    <a:pt x="505" y="236"/>
                    <a:pt x="506" y="236"/>
                  </a:cubicBezTo>
                  <a:cubicBezTo>
                    <a:pt x="508" y="236"/>
                    <a:pt x="509" y="234"/>
                    <a:pt x="510" y="233"/>
                  </a:cubicBezTo>
                  <a:cubicBezTo>
                    <a:pt x="512" y="231"/>
                    <a:pt x="514" y="235"/>
                    <a:pt x="516" y="233"/>
                  </a:cubicBezTo>
                  <a:cubicBezTo>
                    <a:pt x="517" y="232"/>
                    <a:pt x="519" y="231"/>
                    <a:pt x="520" y="230"/>
                  </a:cubicBezTo>
                  <a:cubicBezTo>
                    <a:pt x="522" y="229"/>
                    <a:pt x="524" y="228"/>
                    <a:pt x="526" y="228"/>
                  </a:cubicBezTo>
                  <a:cubicBezTo>
                    <a:pt x="528" y="228"/>
                    <a:pt x="531" y="225"/>
                    <a:pt x="532" y="223"/>
                  </a:cubicBezTo>
                  <a:cubicBezTo>
                    <a:pt x="533" y="222"/>
                    <a:pt x="534" y="225"/>
                    <a:pt x="532" y="225"/>
                  </a:cubicBezTo>
                  <a:cubicBezTo>
                    <a:pt x="530" y="226"/>
                    <a:pt x="533" y="227"/>
                    <a:pt x="537" y="227"/>
                  </a:cubicBezTo>
                  <a:cubicBezTo>
                    <a:pt x="540" y="227"/>
                    <a:pt x="535" y="228"/>
                    <a:pt x="533" y="228"/>
                  </a:cubicBezTo>
                  <a:cubicBezTo>
                    <a:pt x="530" y="228"/>
                    <a:pt x="529" y="229"/>
                    <a:pt x="526" y="232"/>
                  </a:cubicBezTo>
                  <a:cubicBezTo>
                    <a:pt x="523" y="235"/>
                    <a:pt x="524" y="236"/>
                    <a:pt x="526" y="237"/>
                  </a:cubicBezTo>
                  <a:cubicBezTo>
                    <a:pt x="527" y="239"/>
                    <a:pt x="530" y="238"/>
                    <a:pt x="532" y="236"/>
                  </a:cubicBezTo>
                  <a:cubicBezTo>
                    <a:pt x="535" y="234"/>
                    <a:pt x="535" y="232"/>
                    <a:pt x="537" y="232"/>
                  </a:cubicBezTo>
                  <a:cubicBezTo>
                    <a:pt x="540" y="232"/>
                    <a:pt x="546" y="230"/>
                    <a:pt x="549" y="229"/>
                  </a:cubicBezTo>
                  <a:cubicBezTo>
                    <a:pt x="548" y="218"/>
                    <a:pt x="548" y="218"/>
                    <a:pt x="548" y="218"/>
                  </a:cubicBezTo>
                  <a:cubicBezTo>
                    <a:pt x="554" y="195"/>
                    <a:pt x="554" y="195"/>
                    <a:pt x="554" y="195"/>
                  </a:cubicBezTo>
                  <a:cubicBezTo>
                    <a:pt x="553" y="195"/>
                    <a:pt x="551" y="195"/>
                    <a:pt x="547" y="195"/>
                  </a:cubicBezTo>
                  <a:moveTo>
                    <a:pt x="398" y="386"/>
                  </a:moveTo>
                  <a:cubicBezTo>
                    <a:pt x="398" y="386"/>
                    <a:pt x="398" y="386"/>
                    <a:pt x="398" y="386"/>
                  </a:cubicBezTo>
                  <a:cubicBezTo>
                    <a:pt x="398" y="386"/>
                    <a:pt x="398" y="386"/>
                    <a:pt x="398" y="386"/>
                  </a:cubicBezTo>
                  <a:moveTo>
                    <a:pt x="406" y="390"/>
                  </a:moveTo>
                  <a:cubicBezTo>
                    <a:pt x="406" y="390"/>
                    <a:pt x="406" y="390"/>
                    <a:pt x="406" y="390"/>
                  </a:cubicBezTo>
                  <a:close/>
                  <a:moveTo>
                    <a:pt x="398" y="386"/>
                  </a:moveTo>
                  <a:cubicBezTo>
                    <a:pt x="397" y="386"/>
                    <a:pt x="397" y="386"/>
                    <a:pt x="397" y="386"/>
                  </a:cubicBezTo>
                  <a:cubicBezTo>
                    <a:pt x="397" y="386"/>
                    <a:pt x="397" y="386"/>
                    <a:pt x="398" y="386"/>
                  </a:cubicBezTo>
                  <a:moveTo>
                    <a:pt x="363" y="342"/>
                  </a:moveTo>
                  <a:cubicBezTo>
                    <a:pt x="363" y="342"/>
                    <a:pt x="362" y="342"/>
                    <a:pt x="362" y="342"/>
                  </a:cubicBezTo>
                  <a:cubicBezTo>
                    <a:pt x="362" y="342"/>
                    <a:pt x="363" y="342"/>
                    <a:pt x="363" y="342"/>
                  </a:cubicBezTo>
                  <a:moveTo>
                    <a:pt x="363" y="342"/>
                  </a:moveTo>
                  <a:cubicBezTo>
                    <a:pt x="363" y="342"/>
                    <a:pt x="363" y="342"/>
                    <a:pt x="363" y="342"/>
                  </a:cubicBezTo>
                  <a:cubicBezTo>
                    <a:pt x="363" y="342"/>
                    <a:pt x="363" y="342"/>
                    <a:pt x="363" y="342"/>
                  </a:cubicBezTo>
                  <a:moveTo>
                    <a:pt x="411" y="217"/>
                  </a:moveTo>
                  <a:cubicBezTo>
                    <a:pt x="409" y="217"/>
                    <a:pt x="413" y="212"/>
                    <a:pt x="409" y="214"/>
                  </a:cubicBezTo>
                  <a:cubicBezTo>
                    <a:pt x="406" y="216"/>
                    <a:pt x="400" y="221"/>
                    <a:pt x="398" y="219"/>
                  </a:cubicBezTo>
                  <a:cubicBezTo>
                    <a:pt x="395" y="217"/>
                    <a:pt x="393" y="220"/>
                    <a:pt x="391" y="218"/>
                  </a:cubicBezTo>
                  <a:cubicBezTo>
                    <a:pt x="389" y="216"/>
                    <a:pt x="397" y="211"/>
                    <a:pt x="401" y="211"/>
                  </a:cubicBezTo>
                  <a:cubicBezTo>
                    <a:pt x="402" y="211"/>
                    <a:pt x="403" y="211"/>
                    <a:pt x="404" y="210"/>
                  </a:cubicBezTo>
                  <a:cubicBezTo>
                    <a:pt x="406" y="208"/>
                    <a:pt x="408" y="204"/>
                    <a:pt x="411" y="204"/>
                  </a:cubicBezTo>
                  <a:cubicBezTo>
                    <a:pt x="414" y="204"/>
                    <a:pt x="421" y="205"/>
                    <a:pt x="422" y="208"/>
                  </a:cubicBezTo>
                  <a:cubicBezTo>
                    <a:pt x="422" y="212"/>
                    <a:pt x="427" y="209"/>
                    <a:pt x="427" y="212"/>
                  </a:cubicBezTo>
                  <a:cubicBezTo>
                    <a:pt x="427" y="215"/>
                    <a:pt x="430" y="218"/>
                    <a:pt x="430" y="219"/>
                  </a:cubicBezTo>
                  <a:cubicBezTo>
                    <a:pt x="430" y="220"/>
                    <a:pt x="430" y="220"/>
                    <a:pt x="429" y="220"/>
                  </a:cubicBezTo>
                  <a:cubicBezTo>
                    <a:pt x="427" y="222"/>
                    <a:pt x="428" y="218"/>
                    <a:pt x="424" y="218"/>
                  </a:cubicBezTo>
                  <a:cubicBezTo>
                    <a:pt x="421" y="218"/>
                    <a:pt x="418" y="221"/>
                    <a:pt x="415" y="220"/>
                  </a:cubicBezTo>
                  <a:cubicBezTo>
                    <a:pt x="412" y="219"/>
                    <a:pt x="414" y="217"/>
                    <a:pt x="411" y="217"/>
                  </a:cubicBezTo>
                  <a:moveTo>
                    <a:pt x="433" y="237"/>
                  </a:moveTo>
                  <a:cubicBezTo>
                    <a:pt x="433" y="234"/>
                    <a:pt x="437" y="232"/>
                    <a:pt x="435" y="228"/>
                  </a:cubicBezTo>
                  <a:cubicBezTo>
                    <a:pt x="432" y="224"/>
                    <a:pt x="428" y="224"/>
                    <a:pt x="427" y="227"/>
                  </a:cubicBezTo>
                  <a:cubicBezTo>
                    <a:pt x="426" y="230"/>
                    <a:pt x="423" y="229"/>
                    <a:pt x="422" y="231"/>
                  </a:cubicBezTo>
                  <a:cubicBezTo>
                    <a:pt x="420" y="233"/>
                    <a:pt x="419" y="238"/>
                    <a:pt x="420" y="242"/>
                  </a:cubicBezTo>
                  <a:cubicBezTo>
                    <a:pt x="421" y="245"/>
                    <a:pt x="420" y="247"/>
                    <a:pt x="417" y="249"/>
                  </a:cubicBezTo>
                  <a:cubicBezTo>
                    <a:pt x="413" y="251"/>
                    <a:pt x="411" y="246"/>
                    <a:pt x="413" y="240"/>
                  </a:cubicBezTo>
                  <a:cubicBezTo>
                    <a:pt x="414" y="235"/>
                    <a:pt x="416" y="231"/>
                    <a:pt x="414" y="231"/>
                  </a:cubicBezTo>
                  <a:cubicBezTo>
                    <a:pt x="412" y="231"/>
                    <a:pt x="417" y="225"/>
                    <a:pt x="422" y="224"/>
                  </a:cubicBezTo>
                  <a:cubicBezTo>
                    <a:pt x="426" y="223"/>
                    <a:pt x="432" y="223"/>
                    <a:pt x="432" y="222"/>
                  </a:cubicBezTo>
                  <a:cubicBezTo>
                    <a:pt x="432" y="222"/>
                    <a:pt x="432" y="222"/>
                    <a:pt x="433" y="221"/>
                  </a:cubicBezTo>
                  <a:cubicBezTo>
                    <a:pt x="434" y="221"/>
                    <a:pt x="438" y="222"/>
                    <a:pt x="441" y="223"/>
                  </a:cubicBezTo>
                  <a:cubicBezTo>
                    <a:pt x="444" y="224"/>
                    <a:pt x="449" y="221"/>
                    <a:pt x="450" y="225"/>
                  </a:cubicBezTo>
                  <a:cubicBezTo>
                    <a:pt x="452" y="229"/>
                    <a:pt x="455" y="232"/>
                    <a:pt x="452" y="232"/>
                  </a:cubicBezTo>
                  <a:cubicBezTo>
                    <a:pt x="449" y="232"/>
                    <a:pt x="445" y="228"/>
                    <a:pt x="445" y="230"/>
                  </a:cubicBezTo>
                  <a:cubicBezTo>
                    <a:pt x="446" y="233"/>
                    <a:pt x="444" y="232"/>
                    <a:pt x="444" y="235"/>
                  </a:cubicBezTo>
                  <a:cubicBezTo>
                    <a:pt x="444" y="238"/>
                    <a:pt x="441" y="243"/>
                    <a:pt x="440" y="243"/>
                  </a:cubicBezTo>
                  <a:cubicBezTo>
                    <a:pt x="440" y="243"/>
                    <a:pt x="440" y="243"/>
                    <a:pt x="440" y="243"/>
                  </a:cubicBezTo>
                  <a:cubicBezTo>
                    <a:pt x="439" y="242"/>
                    <a:pt x="441" y="237"/>
                    <a:pt x="438" y="236"/>
                  </a:cubicBezTo>
                  <a:cubicBezTo>
                    <a:pt x="435" y="235"/>
                    <a:pt x="432" y="240"/>
                    <a:pt x="433" y="237"/>
                  </a:cubicBezTo>
                  <a:moveTo>
                    <a:pt x="445" y="251"/>
                  </a:moveTo>
                  <a:cubicBezTo>
                    <a:pt x="441" y="253"/>
                    <a:pt x="435" y="252"/>
                    <a:pt x="435" y="249"/>
                  </a:cubicBezTo>
                  <a:cubicBezTo>
                    <a:pt x="435" y="245"/>
                    <a:pt x="438" y="246"/>
                    <a:pt x="439" y="247"/>
                  </a:cubicBezTo>
                  <a:cubicBezTo>
                    <a:pt x="439" y="248"/>
                    <a:pt x="440" y="248"/>
                    <a:pt x="441" y="247"/>
                  </a:cubicBezTo>
                  <a:cubicBezTo>
                    <a:pt x="443" y="246"/>
                    <a:pt x="445" y="243"/>
                    <a:pt x="447" y="244"/>
                  </a:cubicBezTo>
                  <a:cubicBezTo>
                    <a:pt x="451" y="244"/>
                    <a:pt x="451" y="246"/>
                    <a:pt x="454" y="244"/>
                  </a:cubicBezTo>
                  <a:cubicBezTo>
                    <a:pt x="456" y="243"/>
                    <a:pt x="456" y="242"/>
                    <a:pt x="457" y="243"/>
                  </a:cubicBezTo>
                  <a:cubicBezTo>
                    <a:pt x="457" y="243"/>
                    <a:pt x="457" y="243"/>
                    <a:pt x="457" y="244"/>
                  </a:cubicBezTo>
                  <a:cubicBezTo>
                    <a:pt x="456" y="245"/>
                    <a:pt x="449" y="249"/>
                    <a:pt x="445" y="251"/>
                  </a:cubicBezTo>
                  <a:moveTo>
                    <a:pt x="462" y="240"/>
                  </a:moveTo>
                  <a:cubicBezTo>
                    <a:pt x="460" y="240"/>
                    <a:pt x="459" y="240"/>
                    <a:pt x="458" y="240"/>
                  </a:cubicBezTo>
                  <a:cubicBezTo>
                    <a:pt x="456" y="241"/>
                    <a:pt x="455" y="241"/>
                    <a:pt x="454" y="239"/>
                  </a:cubicBezTo>
                  <a:cubicBezTo>
                    <a:pt x="454" y="237"/>
                    <a:pt x="461" y="235"/>
                    <a:pt x="465" y="235"/>
                  </a:cubicBezTo>
                  <a:cubicBezTo>
                    <a:pt x="468" y="236"/>
                    <a:pt x="471" y="233"/>
                    <a:pt x="472" y="235"/>
                  </a:cubicBezTo>
                  <a:cubicBezTo>
                    <a:pt x="472" y="235"/>
                    <a:pt x="472" y="235"/>
                    <a:pt x="472" y="235"/>
                  </a:cubicBezTo>
                  <a:cubicBezTo>
                    <a:pt x="474" y="238"/>
                    <a:pt x="468" y="240"/>
                    <a:pt x="462" y="24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48" name="Freeform 41"/>
            <p:cNvSpPr>
              <a:spLocks/>
            </p:cNvSpPr>
            <p:nvPr userDrawn="1"/>
          </p:nvSpPr>
          <p:spPr bwMode="auto">
            <a:xfrm>
              <a:off x="15338425" y="2598738"/>
              <a:ext cx="26988" cy="17463"/>
            </a:xfrm>
            <a:custGeom>
              <a:avLst/>
              <a:gdLst>
                <a:gd name="T0" fmla="*/ 6 w 10"/>
                <a:gd name="T1" fmla="*/ 2 h 6"/>
                <a:gd name="T2" fmla="*/ 1 w 10"/>
                <a:gd name="T3" fmla="*/ 3 h 6"/>
                <a:gd name="T4" fmla="*/ 8 w 10"/>
                <a:gd name="T5" fmla="*/ 5 h 6"/>
                <a:gd name="T6" fmla="*/ 9 w 10"/>
                <a:gd name="T7" fmla="*/ 2 h 6"/>
                <a:gd name="T8" fmla="*/ 6 w 10"/>
                <a:gd name="T9" fmla="*/ 2 h 6"/>
              </a:gdLst>
              <a:ahLst/>
              <a:cxnLst>
                <a:cxn ang="0">
                  <a:pos x="T0" y="T1"/>
                </a:cxn>
                <a:cxn ang="0">
                  <a:pos x="T2" y="T3"/>
                </a:cxn>
                <a:cxn ang="0">
                  <a:pos x="T4" y="T5"/>
                </a:cxn>
                <a:cxn ang="0">
                  <a:pos x="T6" y="T7"/>
                </a:cxn>
                <a:cxn ang="0">
                  <a:pos x="T8" y="T9"/>
                </a:cxn>
              </a:cxnLst>
              <a:rect l="0" t="0" r="r" b="b"/>
              <a:pathLst>
                <a:path w="10" h="6">
                  <a:moveTo>
                    <a:pt x="6" y="2"/>
                  </a:moveTo>
                  <a:cubicBezTo>
                    <a:pt x="5" y="0"/>
                    <a:pt x="0" y="2"/>
                    <a:pt x="1" y="3"/>
                  </a:cubicBezTo>
                  <a:cubicBezTo>
                    <a:pt x="2" y="5"/>
                    <a:pt x="6" y="6"/>
                    <a:pt x="8" y="5"/>
                  </a:cubicBezTo>
                  <a:cubicBezTo>
                    <a:pt x="10" y="5"/>
                    <a:pt x="10" y="3"/>
                    <a:pt x="9" y="2"/>
                  </a:cubicBezTo>
                  <a:cubicBezTo>
                    <a:pt x="8" y="1"/>
                    <a:pt x="6" y="4"/>
                    <a:pt x="6"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49" name="Freeform 42"/>
            <p:cNvSpPr>
              <a:spLocks/>
            </p:cNvSpPr>
            <p:nvPr userDrawn="1"/>
          </p:nvSpPr>
          <p:spPr bwMode="auto">
            <a:xfrm>
              <a:off x="15465425" y="3276600"/>
              <a:ext cx="15875" cy="11113"/>
            </a:xfrm>
            <a:custGeom>
              <a:avLst/>
              <a:gdLst>
                <a:gd name="T0" fmla="*/ 1 w 6"/>
                <a:gd name="T1" fmla="*/ 2 h 4"/>
                <a:gd name="T2" fmla="*/ 5 w 6"/>
                <a:gd name="T3" fmla="*/ 2 h 4"/>
                <a:gd name="T4" fmla="*/ 1 w 6"/>
                <a:gd name="T5" fmla="*/ 2 h 4"/>
              </a:gdLst>
              <a:ahLst/>
              <a:cxnLst>
                <a:cxn ang="0">
                  <a:pos x="T0" y="T1"/>
                </a:cxn>
                <a:cxn ang="0">
                  <a:pos x="T2" y="T3"/>
                </a:cxn>
                <a:cxn ang="0">
                  <a:pos x="T4" y="T5"/>
                </a:cxn>
              </a:cxnLst>
              <a:rect l="0" t="0" r="r" b="b"/>
              <a:pathLst>
                <a:path w="6" h="4">
                  <a:moveTo>
                    <a:pt x="1" y="2"/>
                  </a:moveTo>
                  <a:cubicBezTo>
                    <a:pt x="3" y="3"/>
                    <a:pt x="4" y="4"/>
                    <a:pt x="5" y="2"/>
                  </a:cubicBezTo>
                  <a:cubicBezTo>
                    <a:pt x="6" y="1"/>
                    <a:pt x="0" y="0"/>
                    <a:pt x="1"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50" name="Freeform 43"/>
            <p:cNvSpPr>
              <a:spLocks/>
            </p:cNvSpPr>
            <p:nvPr userDrawn="1"/>
          </p:nvSpPr>
          <p:spPr bwMode="auto">
            <a:xfrm>
              <a:off x="15490825" y="3287713"/>
              <a:ext cx="11113" cy="7938"/>
            </a:xfrm>
            <a:custGeom>
              <a:avLst/>
              <a:gdLst>
                <a:gd name="T0" fmla="*/ 2 w 4"/>
                <a:gd name="T1" fmla="*/ 0 h 3"/>
                <a:gd name="T2" fmla="*/ 3 w 4"/>
                <a:gd name="T3" fmla="*/ 2 h 3"/>
                <a:gd name="T4" fmla="*/ 2 w 4"/>
                <a:gd name="T5" fmla="*/ 0 h 3"/>
              </a:gdLst>
              <a:ahLst/>
              <a:cxnLst>
                <a:cxn ang="0">
                  <a:pos x="T0" y="T1"/>
                </a:cxn>
                <a:cxn ang="0">
                  <a:pos x="T2" y="T3"/>
                </a:cxn>
                <a:cxn ang="0">
                  <a:pos x="T4" y="T5"/>
                </a:cxn>
              </a:cxnLst>
              <a:rect l="0" t="0" r="r" b="b"/>
              <a:pathLst>
                <a:path w="4" h="3">
                  <a:moveTo>
                    <a:pt x="2" y="0"/>
                  </a:moveTo>
                  <a:cubicBezTo>
                    <a:pt x="0" y="0"/>
                    <a:pt x="2" y="3"/>
                    <a:pt x="3" y="2"/>
                  </a:cubicBezTo>
                  <a:cubicBezTo>
                    <a:pt x="4" y="1"/>
                    <a:pt x="4" y="0"/>
                    <a:pt x="2" y="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51" name="Freeform 44"/>
            <p:cNvSpPr>
              <a:spLocks/>
            </p:cNvSpPr>
            <p:nvPr userDrawn="1"/>
          </p:nvSpPr>
          <p:spPr bwMode="auto">
            <a:xfrm>
              <a:off x="15368588" y="2713038"/>
              <a:ext cx="33338" cy="11113"/>
            </a:xfrm>
            <a:custGeom>
              <a:avLst/>
              <a:gdLst>
                <a:gd name="T0" fmla="*/ 9 w 12"/>
                <a:gd name="T1" fmla="*/ 1 h 4"/>
                <a:gd name="T2" fmla="*/ 3 w 12"/>
                <a:gd name="T3" fmla="*/ 4 h 4"/>
                <a:gd name="T4" fmla="*/ 7 w 12"/>
                <a:gd name="T5" fmla="*/ 3 h 4"/>
                <a:gd name="T6" fmla="*/ 9 w 12"/>
                <a:gd name="T7" fmla="*/ 1 h 4"/>
              </a:gdLst>
              <a:ahLst/>
              <a:cxnLst>
                <a:cxn ang="0">
                  <a:pos x="T0" y="T1"/>
                </a:cxn>
                <a:cxn ang="0">
                  <a:pos x="T2" y="T3"/>
                </a:cxn>
                <a:cxn ang="0">
                  <a:pos x="T4" y="T5"/>
                </a:cxn>
                <a:cxn ang="0">
                  <a:pos x="T6" y="T7"/>
                </a:cxn>
              </a:cxnLst>
              <a:rect l="0" t="0" r="r" b="b"/>
              <a:pathLst>
                <a:path w="12" h="4">
                  <a:moveTo>
                    <a:pt x="9" y="1"/>
                  </a:moveTo>
                  <a:cubicBezTo>
                    <a:pt x="7" y="0"/>
                    <a:pt x="0" y="4"/>
                    <a:pt x="3" y="4"/>
                  </a:cubicBezTo>
                  <a:cubicBezTo>
                    <a:pt x="4" y="4"/>
                    <a:pt x="5" y="3"/>
                    <a:pt x="7" y="3"/>
                  </a:cubicBezTo>
                  <a:cubicBezTo>
                    <a:pt x="8" y="3"/>
                    <a:pt x="12" y="2"/>
                    <a:pt x="9" y="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52" name="Freeform 45"/>
            <p:cNvSpPr>
              <a:spLocks/>
            </p:cNvSpPr>
            <p:nvPr userDrawn="1"/>
          </p:nvSpPr>
          <p:spPr bwMode="auto">
            <a:xfrm>
              <a:off x="15443200" y="3265488"/>
              <a:ext cx="14288" cy="11113"/>
            </a:xfrm>
            <a:custGeom>
              <a:avLst/>
              <a:gdLst>
                <a:gd name="T0" fmla="*/ 1 w 5"/>
                <a:gd name="T1" fmla="*/ 2 h 4"/>
                <a:gd name="T2" fmla="*/ 4 w 5"/>
                <a:gd name="T3" fmla="*/ 2 h 4"/>
                <a:gd name="T4" fmla="*/ 1 w 5"/>
                <a:gd name="T5" fmla="*/ 2 h 4"/>
              </a:gdLst>
              <a:ahLst/>
              <a:cxnLst>
                <a:cxn ang="0">
                  <a:pos x="T0" y="T1"/>
                </a:cxn>
                <a:cxn ang="0">
                  <a:pos x="T2" y="T3"/>
                </a:cxn>
                <a:cxn ang="0">
                  <a:pos x="T4" y="T5"/>
                </a:cxn>
              </a:cxnLst>
              <a:rect l="0" t="0" r="r" b="b"/>
              <a:pathLst>
                <a:path w="5" h="4">
                  <a:moveTo>
                    <a:pt x="1" y="2"/>
                  </a:moveTo>
                  <a:cubicBezTo>
                    <a:pt x="3" y="4"/>
                    <a:pt x="4" y="3"/>
                    <a:pt x="4" y="2"/>
                  </a:cubicBezTo>
                  <a:cubicBezTo>
                    <a:pt x="5" y="0"/>
                    <a:pt x="0" y="0"/>
                    <a:pt x="1"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53" name="Freeform 46"/>
            <p:cNvSpPr>
              <a:spLocks/>
            </p:cNvSpPr>
            <p:nvPr userDrawn="1"/>
          </p:nvSpPr>
          <p:spPr bwMode="auto">
            <a:xfrm>
              <a:off x="15517813" y="2638425"/>
              <a:ext cx="41275" cy="38100"/>
            </a:xfrm>
            <a:custGeom>
              <a:avLst/>
              <a:gdLst>
                <a:gd name="T0" fmla="*/ 13 w 15"/>
                <a:gd name="T1" fmla="*/ 1 h 14"/>
                <a:gd name="T2" fmla="*/ 9 w 15"/>
                <a:gd name="T3" fmla="*/ 3 h 14"/>
                <a:gd name="T4" fmla="*/ 4 w 15"/>
                <a:gd name="T5" fmla="*/ 8 h 14"/>
                <a:gd name="T6" fmla="*/ 1 w 15"/>
                <a:gd name="T7" fmla="*/ 9 h 14"/>
                <a:gd name="T8" fmla="*/ 3 w 15"/>
                <a:gd name="T9" fmla="*/ 13 h 14"/>
                <a:gd name="T10" fmla="*/ 5 w 15"/>
                <a:gd name="T11" fmla="*/ 13 h 14"/>
                <a:gd name="T12" fmla="*/ 12 w 15"/>
                <a:gd name="T13" fmla="*/ 8 h 14"/>
                <a:gd name="T14" fmla="*/ 10 w 15"/>
                <a:gd name="T15" fmla="*/ 5 h 14"/>
                <a:gd name="T16" fmla="*/ 14 w 15"/>
                <a:gd name="T17" fmla="*/ 4 h 14"/>
                <a:gd name="T18" fmla="*/ 13 w 15"/>
                <a:gd name="T19"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4">
                  <a:moveTo>
                    <a:pt x="13" y="1"/>
                  </a:moveTo>
                  <a:cubicBezTo>
                    <a:pt x="13" y="0"/>
                    <a:pt x="11" y="0"/>
                    <a:pt x="9" y="3"/>
                  </a:cubicBezTo>
                  <a:cubicBezTo>
                    <a:pt x="7" y="5"/>
                    <a:pt x="5" y="7"/>
                    <a:pt x="4" y="8"/>
                  </a:cubicBezTo>
                  <a:cubicBezTo>
                    <a:pt x="4" y="9"/>
                    <a:pt x="1" y="8"/>
                    <a:pt x="1" y="9"/>
                  </a:cubicBezTo>
                  <a:cubicBezTo>
                    <a:pt x="0" y="11"/>
                    <a:pt x="1" y="14"/>
                    <a:pt x="3" y="13"/>
                  </a:cubicBezTo>
                  <a:cubicBezTo>
                    <a:pt x="4" y="12"/>
                    <a:pt x="4" y="13"/>
                    <a:pt x="5" y="13"/>
                  </a:cubicBezTo>
                  <a:cubicBezTo>
                    <a:pt x="6" y="13"/>
                    <a:pt x="11" y="10"/>
                    <a:pt x="12" y="8"/>
                  </a:cubicBezTo>
                  <a:cubicBezTo>
                    <a:pt x="13" y="7"/>
                    <a:pt x="10" y="6"/>
                    <a:pt x="10" y="5"/>
                  </a:cubicBezTo>
                  <a:cubicBezTo>
                    <a:pt x="10" y="4"/>
                    <a:pt x="13" y="4"/>
                    <a:pt x="14" y="4"/>
                  </a:cubicBezTo>
                  <a:cubicBezTo>
                    <a:pt x="15" y="3"/>
                    <a:pt x="13" y="2"/>
                    <a:pt x="13" y="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54" name="Freeform 47"/>
            <p:cNvSpPr>
              <a:spLocks/>
            </p:cNvSpPr>
            <p:nvPr userDrawn="1"/>
          </p:nvSpPr>
          <p:spPr bwMode="auto">
            <a:xfrm>
              <a:off x="15335250" y="2728913"/>
              <a:ext cx="15875" cy="17463"/>
            </a:xfrm>
            <a:custGeom>
              <a:avLst/>
              <a:gdLst>
                <a:gd name="T0" fmla="*/ 2 w 6"/>
                <a:gd name="T1" fmla="*/ 5 h 6"/>
                <a:gd name="T2" fmla="*/ 5 w 6"/>
                <a:gd name="T3" fmla="*/ 1 h 6"/>
                <a:gd name="T4" fmla="*/ 2 w 6"/>
                <a:gd name="T5" fmla="*/ 5 h 6"/>
              </a:gdLst>
              <a:ahLst/>
              <a:cxnLst>
                <a:cxn ang="0">
                  <a:pos x="T0" y="T1"/>
                </a:cxn>
                <a:cxn ang="0">
                  <a:pos x="T2" y="T3"/>
                </a:cxn>
                <a:cxn ang="0">
                  <a:pos x="T4" y="T5"/>
                </a:cxn>
              </a:cxnLst>
              <a:rect l="0" t="0" r="r" b="b"/>
              <a:pathLst>
                <a:path w="6" h="6">
                  <a:moveTo>
                    <a:pt x="2" y="5"/>
                  </a:moveTo>
                  <a:cubicBezTo>
                    <a:pt x="5" y="4"/>
                    <a:pt x="6" y="2"/>
                    <a:pt x="5" y="1"/>
                  </a:cubicBezTo>
                  <a:cubicBezTo>
                    <a:pt x="4" y="0"/>
                    <a:pt x="0" y="6"/>
                    <a:pt x="2" y="5"/>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55" name="Freeform 48"/>
            <p:cNvSpPr>
              <a:spLocks/>
            </p:cNvSpPr>
            <p:nvPr userDrawn="1"/>
          </p:nvSpPr>
          <p:spPr bwMode="auto">
            <a:xfrm>
              <a:off x="15498763" y="3298825"/>
              <a:ext cx="22225" cy="22225"/>
            </a:xfrm>
            <a:custGeom>
              <a:avLst/>
              <a:gdLst>
                <a:gd name="T0" fmla="*/ 3 w 8"/>
                <a:gd name="T1" fmla="*/ 0 h 8"/>
                <a:gd name="T2" fmla="*/ 3 w 8"/>
                <a:gd name="T3" fmla="*/ 6 h 8"/>
                <a:gd name="T4" fmla="*/ 7 w 8"/>
                <a:gd name="T5" fmla="*/ 4 h 8"/>
                <a:gd name="T6" fmla="*/ 3 w 8"/>
                <a:gd name="T7" fmla="*/ 0 h 8"/>
              </a:gdLst>
              <a:ahLst/>
              <a:cxnLst>
                <a:cxn ang="0">
                  <a:pos x="T0" y="T1"/>
                </a:cxn>
                <a:cxn ang="0">
                  <a:pos x="T2" y="T3"/>
                </a:cxn>
                <a:cxn ang="0">
                  <a:pos x="T4" y="T5"/>
                </a:cxn>
                <a:cxn ang="0">
                  <a:pos x="T6" y="T7"/>
                </a:cxn>
              </a:cxnLst>
              <a:rect l="0" t="0" r="r" b="b"/>
              <a:pathLst>
                <a:path w="8" h="8">
                  <a:moveTo>
                    <a:pt x="3" y="0"/>
                  </a:moveTo>
                  <a:cubicBezTo>
                    <a:pt x="0" y="1"/>
                    <a:pt x="2" y="8"/>
                    <a:pt x="3" y="6"/>
                  </a:cubicBezTo>
                  <a:cubicBezTo>
                    <a:pt x="4" y="6"/>
                    <a:pt x="6" y="5"/>
                    <a:pt x="7" y="4"/>
                  </a:cubicBezTo>
                  <a:cubicBezTo>
                    <a:pt x="8" y="3"/>
                    <a:pt x="6" y="0"/>
                    <a:pt x="3" y="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56" name="Freeform 49"/>
            <p:cNvSpPr>
              <a:spLocks/>
            </p:cNvSpPr>
            <p:nvPr userDrawn="1"/>
          </p:nvSpPr>
          <p:spPr bwMode="auto">
            <a:xfrm>
              <a:off x="17387888" y="2457450"/>
              <a:ext cx="152400" cy="77788"/>
            </a:xfrm>
            <a:custGeom>
              <a:avLst/>
              <a:gdLst>
                <a:gd name="T0" fmla="*/ 51 w 55"/>
                <a:gd name="T1" fmla="*/ 8 h 28"/>
                <a:gd name="T2" fmla="*/ 48 w 55"/>
                <a:gd name="T3" fmla="*/ 6 h 28"/>
                <a:gd name="T4" fmla="*/ 47 w 55"/>
                <a:gd name="T5" fmla="*/ 3 h 28"/>
                <a:gd name="T6" fmla="*/ 44 w 55"/>
                <a:gd name="T7" fmla="*/ 3 h 28"/>
                <a:gd name="T8" fmla="*/ 39 w 55"/>
                <a:gd name="T9" fmla="*/ 1 h 28"/>
                <a:gd name="T10" fmla="*/ 38 w 55"/>
                <a:gd name="T11" fmla="*/ 4 h 28"/>
                <a:gd name="T12" fmla="*/ 35 w 55"/>
                <a:gd name="T13" fmla="*/ 4 h 28"/>
                <a:gd name="T14" fmla="*/ 33 w 55"/>
                <a:gd name="T15" fmla="*/ 4 h 28"/>
                <a:gd name="T16" fmla="*/ 30 w 55"/>
                <a:gd name="T17" fmla="*/ 5 h 28"/>
                <a:gd name="T18" fmla="*/ 28 w 55"/>
                <a:gd name="T19" fmla="*/ 4 h 28"/>
                <a:gd name="T20" fmla="*/ 24 w 55"/>
                <a:gd name="T21" fmla="*/ 6 h 28"/>
                <a:gd name="T22" fmla="*/ 22 w 55"/>
                <a:gd name="T23" fmla="*/ 5 h 28"/>
                <a:gd name="T24" fmla="*/ 20 w 55"/>
                <a:gd name="T25" fmla="*/ 6 h 28"/>
                <a:gd name="T26" fmla="*/ 19 w 55"/>
                <a:gd name="T27" fmla="*/ 9 h 28"/>
                <a:gd name="T28" fmla="*/ 16 w 55"/>
                <a:gd name="T29" fmla="*/ 10 h 28"/>
                <a:gd name="T30" fmla="*/ 15 w 55"/>
                <a:gd name="T31" fmla="*/ 6 h 28"/>
                <a:gd name="T32" fmla="*/ 7 w 55"/>
                <a:gd name="T33" fmla="*/ 1 h 28"/>
                <a:gd name="T34" fmla="*/ 8 w 55"/>
                <a:gd name="T35" fmla="*/ 4 h 28"/>
                <a:gd name="T36" fmla="*/ 6 w 55"/>
                <a:gd name="T37" fmla="*/ 4 h 28"/>
                <a:gd name="T38" fmla="*/ 2 w 55"/>
                <a:gd name="T39" fmla="*/ 5 h 28"/>
                <a:gd name="T40" fmla="*/ 0 w 55"/>
                <a:gd name="T41" fmla="*/ 9 h 28"/>
                <a:gd name="T42" fmla="*/ 5 w 55"/>
                <a:gd name="T43" fmla="*/ 10 h 28"/>
                <a:gd name="T44" fmla="*/ 11 w 55"/>
                <a:gd name="T45" fmla="*/ 10 h 28"/>
                <a:gd name="T46" fmla="*/ 10 w 55"/>
                <a:gd name="T47" fmla="*/ 12 h 28"/>
                <a:gd name="T48" fmla="*/ 7 w 55"/>
                <a:gd name="T49" fmla="*/ 14 h 28"/>
                <a:gd name="T50" fmla="*/ 1 w 55"/>
                <a:gd name="T51" fmla="*/ 15 h 28"/>
                <a:gd name="T52" fmla="*/ 9 w 55"/>
                <a:gd name="T53" fmla="*/ 15 h 28"/>
                <a:gd name="T54" fmla="*/ 11 w 55"/>
                <a:gd name="T55" fmla="*/ 17 h 28"/>
                <a:gd name="T56" fmla="*/ 12 w 55"/>
                <a:gd name="T57" fmla="*/ 19 h 28"/>
                <a:gd name="T58" fmla="*/ 10 w 55"/>
                <a:gd name="T59" fmla="*/ 21 h 28"/>
                <a:gd name="T60" fmla="*/ 8 w 55"/>
                <a:gd name="T61" fmla="*/ 23 h 28"/>
                <a:gd name="T62" fmla="*/ 14 w 55"/>
                <a:gd name="T63" fmla="*/ 23 h 28"/>
                <a:gd name="T64" fmla="*/ 24 w 55"/>
                <a:gd name="T65" fmla="*/ 27 h 28"/>
                <a:gd name="T66" fmla="*/ 33 w 55"/>
                <a:gd name="T67" fmla="*/ 24 h 28"/>
                <a:gd name="T68" fmla="*/ 39 w 55"/>
                <a:gd name="T69" fmla="*/ 22 h 28"/>
                <a:gd name="T70" fmla="*/ 46 w 55"/>
                <a:gd name="T71" fmla="*/ 20 h 28"/>
                <a:gd name="T72" fmla="*/ 50 w 55"/>
                <a:gd name="T73" fmla="*/ 16 h 28"/>
                <a:gd name="T74" fmla="*/ 54 w 55"/>
                <a:gd name="T75" fmla="*/ 13 h 28"/>
                <a:gd name="T76" fmla="*/ 51 w 55"/>
                <a:gd name="T77"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5" h="28">
                  <a:moveTo>
                    <a:pt x="51" y="8"/>
                  </a:moveTo>
                  <a:cubicBezTo>
                    <a:pt x="49" y="8"/>
                    <a:pt x="48" y="7"/>
                    <a:pt x="48" y="6"/>
                  </a:cubicBezTo>
                  <a:cubicBezTo>
                    <a:pt x="49" y="5"/>
                    <a:pt x="47" y="4"/>
                    <a:pt x="47" y="3"/>
                  </a:cubicBezTo>
                  <a:cubicBezTo>
                    <a:pt x="48" y="2"/>
                    <a:pt x="45" y="3"/>
                    <a:pt x="44" y="3"/>
                  </a:cubicBezTo>
                  <a:cubicBezTo>
                    <a:pt x="43" y="3"/>
                    <a:pt x="40" y="0"/>
                    <a:pt x="39" y="1"/>
                  </a:cubicBezTo>
                  <a:cubicBezTo>
                    <a:pt x="38" y="1"/>
                    <a:pt x="39" y="3"/>
                    <a:pt x="38" y="4"/>
                  </a:cubicBezTo>
                  <a:cubicBezTo>
                    <a:pt x="38" y="5"/>
                    <a:pt x="35" y="3"/>
                    <a:pt x="35" y="4"/>
                  </a:cubicBezTo>
                  <a:cubicBezTo>
                    <a:pt x="35" y="5"/>
                    <a:pt x="34" y="5"/>
                    <a:pt x="33" y="4"/>
                  </a:cubicBezTo>
                  <a:cubicBezTo>
                    <a:pt x="32" y="3"/>
                    <a:pt x="30" y="4"/>
                    <a:pt x="30" y="5"/>
                  </a:cubicBezTo>
                  <a:cubicBezTo>
                    <a:pt x="31" y="5"/>
                    <a:pt x="30" y="5"/>
                    <a:pt x="28" y="4"/>
                  </a:cubicBezTo>
                  <a:cubicBezTo>
                    <a:pt x="26" y="3"/>
                    <a:pt x="24" y="5"/>
                    <a:pt x="24" y="6"/>
                  </a:cubicBezTo>
                  <a:cubicBezTo>
                    <a:pt x="25" y="7"/>
                    <a:pt x="24" y="7"/>
                    <a:pt x="22" y="5"/>
                  </a:cubicBezTo>
                  <a:cubicBezTo>
                    <a:pt x="21" y="2"/>
                    <a:pt x="19" y="5"/>
                    <a:pt x="20" y="6"/>
                  </a:cubicBezTo>
                  <a:cubicBezTo>
                    <a:pt x="21" y="8"/>
                    <a:pt x="20" y="9"/>
                    <a:pt x="19" y="9"/>
                  </a:cubicBezTo>
                  <a:cubicBezTo>
                    <a:pt x="18" y="8"/>
                    <a:pt x="17" y="9"/>
                    <a:pt x="16" y="10"/>
                  </a:cubicBezTo>
                  <a:cubicBezTo>
                    <a:pt x="15" y="11"/>
                    <a:pt x="13" y="7"/>
                    <a:pt x="15" y="6"/>
                  </a:cubicBezTo>
                  <a:cubicBezTo>
                    <a:pt x="16" y="5"/>
                    <a:pt x="9" y="1"/>
                    <a:pt x="7" y="1"/>
                  </a:cubicBezTo>
                  <a:cubicBezTo>
                    <a:pt x="5" y="1"/>
                    <a:pt x="6" y="3"/>
                    <a:pt x="8" y="4"/>
                  </a:cubicBezTo>
                  <a:cubicBezTo>
                    <a:pt x="9" y="5"/>
                    <a:pt x="7" y="5"/>
                    <a:pt x="6" y="4"/>
                  </a:cubicBezTo>
                  <a:cubicBezTo>
                    <a:pt x="5" y="3"/>
                    <a:pt x="3" y="4"/>
                    <a:pt x="2" y="5"/>
                  </a:cubicBezTo>
                  <a:cubicBezTo>
                    <a:pt x="1" y="7"/>
                    <a:pt x="0" y="7"/>
                    <a:pt x="0" y="9"/>
                  </a:cubicBezTo>
                  <a:cubicBezTo>
                    <a:pt x="0" y="10"/>
                    <a:pt x="2" y="11"/>
                    <a:pt x="5" y="10"/>
                  </a:cubicBezTo>
                  <a:cubicBezTo>
                    <a:pt x="7" y="9"/>
                    <a:pt x="10" y="9"/>
                    <a:pt x="11" y="10"/>
                  </a:cubicBezTo>
                  <a:cubicBezTo>
                    <a:pt x="12" y="11"/>
                    <a:pt x="9" y="11"/>
                    <a:pt x="10" y="12"/>
                  </a:cubicBezTo>
                  <a:cubicBezTo>
                    <a:pt x="11" y="13"/>
                    <a:pt x="10" y="14"/>
                    <a:pt x="7" y="14"/>
                  </a:cubicBezTo>
                  <a:cubicBezTo>
                    <a:pt x="4" y="13"/>
                    <a:pt x="1" y="14"/>
                    <a:pt x="1" y="15"/>
                  </a:cubicBezTo>
                  <a:cubicBezTo>
                    <a:pt x="2" y="16"/>
                    <a:pt x="9" y="14"/>
                    <a:pt x="9" y="15"/>
                  </a:cubicBezTo>
                  <a:cubicBezTo>
                    <a:pt x="9" y="16"/>
                    <a:pt x="9" y="18"/>
                    <a:pt x="11" y="17"/>
                  </a:cubicBezTo>
                  <a:cubicBezTo>
                    <a:pt x="13" y="17"/>
                    <a:pt x="11" y="19"/>
                    <a:pt x="12" y="19"/>
                  </a:cubicBezTo>
                  <a:cubicBezTo>
                    <a:pt x="13" y="19"/>
                    <a:pt x="13" y="21"/>
                    <a:pt x="10" y="21"/>
                  </a:cubicBezTo>
                  <a:cubicBezTo>
                    <a:pt x="8" y="22"/>
                    <a:pt x="7" y="22"/>
                    <a:pt x="8" y="23"/>
                  </a:cubicBezTo>
                  <a:cubicBezTo>
                    <a:pt x="9" y="24"/>
                    <a:pt x="12" y="23"/>
                    <a:pt x="14" y="23"/>
                  </a:cubicBezTo>
                  <a:cubicBezTo>
                    <a:pt x="17" y="22"/>
                    <a:pt x="21" y="25"/>
                    <a:pt x="24" y="27"/>
                  </a:cubicBezTo>
                  <a:cubicBezTo>
                    <a:pt x="27" y="28"/>
                    <a:pt x="32" y="26"/>
                    <a:pt x="33" y="24"/>
                  </a:cubicBezTo>
                  <a:cubicBezTo>
                    <a:pt x="33" y="23"/>
                    <a:pt x="37" y="23"/>
                    <a:pt x="39" y="22"/>
                  </a:cubicBezTo>
                  <a:cubicBezTo>
                    <a:pt x="41" y="21"/>
                    <a:pt x="43" y="20"/>
                    <a:pt x="46" y="20"/>
                  </a:cubicBezTo>
                  <a:cubicBezTo>
                    <a:pt x="49" y="20"/>
                    <a:pt x="49" y="16"/>
                    <a:pt x="50" y="16"/>
                  </a:cubicBezTo>
                  <a:cubicBezTo>
                    <a:pt x="51" y="17"/>
                    <a:pt x="53" y="14"/>
                    <a:pt x="54" y="13"/>
                  </a:cubicBezTo>
                  <a:cubicBezTo>
                    <a:pt x="55" y="11"/>
                    <a:pt x="53" y="8"/>
                    <a:pt x="51" y="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57" name="Freeform 50"/>
            <p:cNvSpPr>
              <a:spLocks/>
            </p:cNvSpPr>
            <p:nvPr userDrawn="1"/>
          </p:nvSpPr>
          <p:spPr bwMode="auto">
            <a:xfrm>
              <a:off x="16611600" y="3217863"/>
              <a:ext cx="11113" cy="25400"/>
            </a:xfrm>
            <a:custGeom>
              <a:avLst/>
              <a:gdLst>
                <a:gd name="T0" fmla="*/ 1 w 4"/>
                <a:gd name="T1" fmla="*/ 2 h 9"/>
                <a:gd name="T2" fmla="*/ 0 w 4"/>
                <a:gd name="T3" fmla="*/ 3 h 9"/>
                <a:gd name="T4" fmla="*/ 1 w 4"/>
                <a:gd name="T5" fmla="*/ 7 h 9"/>
                <a:gd name="T6" fmla="*/ 3 w 4"/>
                <a:gd name="T7" fmla="*/ 9 h 9"/>
                <a:gd name="T8" fmla="*/ 2 w 4"/>
                <a:gd name="T9" fmla="*/ 6 h 9"/>
                <a:gd name="T10" fmla="*/ 1 w 4"/>
                <a:gd name="T11" fmla="*/ 2 h 9"/>
              </a:gdLst>
              <a:ahLst/>
              <a:cxnLst>
                <a:cxn ang="0">
                  <a:pos x="T0" y="T1"/>
                </a:cxn>
                <a:cxn ang="0">
                  <a:pos x="T2" y="T3"/>
                </a:cxn>
                <a:cxn ang="0">
                  <a:pos x="T4" y="T5"/>
                </a:cxn>
                <a:cxn ang="0">
                  <a:pos x="T6" y="T7"/>
                </a:cxn>
                <a:cxn ang="0">
                  <a:pos x="T8" y="T9"/>
                </a:cxn>
                <a:cxn ang="0">
                  <a:pos x="T10" y="T11"/>
                </a:cxn>
              </a:cxnLst>
              <a:rect l="0" t="0" r="r" b="b"/>
              <a:pathLst>
                <a:path w="4" h="9">
                  <a:moveTo>
                    <a:pt x="1" y="2"/>
                  </a:moveTo>
                  <a:cubicBezTo>
                    <a:pt x="0" y="0"/>
                    <a:pt x="0" y="1"/>
                    <a:pt x="0" y="3"/>
                  </a:cubicBezTo>
                  <a:cubicBezTo>
                    <a:pt x="0" y="5"/>
                    <a:pt x="1" y="5"/>
                    <a:pt x="1" y="7"/>
                  </a:cubicBezTo>
                  <a:cubicBezTo>
                    <a:pt x="1" y="8"/>
                    <a:pt x="3" y="9"/>
                    <a:pt x="3" y="9"/>
                  </a:cubicBezTo>
                  <a:cubicBezTo>
                    <a:pt x="4" y="8"/>
                    <a:pt x="2" y="6"/>
                    <a:pt x="2" y="6"/>
                  </a:cubicBezTo>
                  <a:cubicBezTo>
                    <a:pt x="2" y="5"/>
                    <a:pt x="2" y="4"/>
                    <a:pt x="1"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74" name="Freeform 67"/>
            <p:cNvSpPr>
              <a:spLocks noEditPoints="1"/>
            </p:cNvSpPr>
            <p:nvPr userDrawn="1"/>
          </p:nvSpPr>
          <p:spPr bwMode="auto">
            <a:xfrm>
              <a:off x="16408400" y="3005138"/>
              <a:ext cx="85725" cy="134938"/>
            </a:xfrm>
            <a:custGeom>
              <a:avLst/>
              <a:gdLst>
                <a:gd name="T0" fmla="*/ 16 w 31"/>
                <a:gd name="T1" fmla="*/ 0 h 49"/>
                <a:gd name="T2" fmla="*/ 0 w 31"/>
                <a:gd name="T3" fmla="*/ 16 h 49"/>
                <a:gd name="T4" fmla="*/ 16 w 31"/>
                <a:gd name="T5" fmla="*/ 49 h 49"/>
                <a:gd name="T6" fmla="*/ 31 w 31"/>
                <a:gd name="T7" fmla="*/ 16 h 49"/>
                <a:gd name="T8" fmla="*/ 16 w 31"/>
                <a:gd name="T9" fmla="*/ 0 h 49"/>
                <a:gd name="T10" fmla="*/ 16 w 31"/>
                <a:gd name="T11" fmla="*/ 23 h 49"/>
                <a:gd name="T12" fmla="*/ 9 w 31"/>
                <a:gd name="T13" fmla="*/ 16 h 49"/>
                <a:gd name="T14" fmla="*/ 16 w 31"/>
                <a:gd name="T15" fmla="*/ 9 h 49"/>
                <a:gd name="T16" fmla="*/ 22 w 31"/>
                <a:gd name="T17" fmla="*/ 16 h 49"/>
                <a:gd name="T18" fmla="*/ 16 w 31"/>
                <a:gd name="T19" fmla="*/ 2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49">
                  <a:moveTo>
                    <a:pt x="16" y="0"/>
                  </a:moveTo>
                  <a:cubicBezTo>
                    <a:pt x="7" y="0"/>
                    <a:pt x="0" y="7"/>
                    <a:pt x="0" y="16"/>
                  </a:cubicBezTo>
                  <a:cubicBezTo>
                    <a:pt x="0" y="25"/>
                    <a:pt x="16" y="49"/>
                    <a:pt x="16" y="49"/>
                  </a:cubicBezTo>
                  <a:cubicBezTo>
                    <a:pt x="16" y="49"/>
                    <a:pt x="31" y="25"/>
                    <a:pt x="31" y="16"/>
                  </a:cubicBezTo>
                  <a:cubicBezTo>
                    <a:pt x="31" y="7"/>
                    <a:pt x="24" y="0"/>
                    <a:pt x="16" y="0"/>
                  </a:cubicBezTo>
                  <a:moveTo>
                    <a:pt x="16" y="23"/>
                  </a:moveTo>
                  <a:cubicBezTo>
                    <a:pt x="12" y="23"/>
                    <a:pt x="9" y="20"/>
                    <a:pt x="9" y="16"/>
                  </a:cubicBezTo>
                  <a:cubicBezTo>
                    <a:pt x="9" y="12"/>
                    <a:pt x="12" y="9"/>
                    <a:pt x="16" y="9"/>
                  </a:cubicBezTo>
                  <a:cubicBezTo>
                    <a:pt x="19" y="9"/>
                    <a:pt x="22" y="12"/>
                    <a:pt x="22" y="16"/>
                  </a:cubicBezTo>
                  <a:cubicBezTo>
                    <a:pt x="22" y="20"/>
                    <a:pt x="19" y="23"/>
                    <a:pt x="16" y="23"/>
                  </a:cubicBezTo>
                </a:path>
              </a:pathLst>
            </a:custGeom>
            <a:solidFill>
              <a:srgbClr val="7FB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grpSp>
      <p:grpSp>
        <p:nvGrpSpPr>
          <p:cNvPr id="98" name="Group 97"/>
          <p:cNvGrpSpPr/>
          <p:nvPr userDrawn="1"/>
        </p:nvGrpSpPr>
        <p:grpSpPr>
          <a:xfrm>
            <a:off x="18853150" y="1957388"/>
            <a:ext cx="1490663" cy="1516063"/>
            <a:chOff x="18853150" y="1957388"/>
            <a:chExt cx="1490663" cy="1516063"/>
          </a:xfrm>
        </p:grpSpPr>
        <p:sp>
          <p:nvSpPr>
            <p:cNvPr id="58" name="Freeform 51"/>
            <p:cNvSpPr>
              <a:spLocks noEditPoints="1"/>
            </p:cNvSpPr>
            <p:nvPr userDrawn="1"/>
          </p:nvSpPr>
          <p:spPr bwMode="auto">
            <a:xfrm>
              <a:off x="18875375" y="2527300"/>
              <a:ext cx="1468438" cy="909638"/>
            </a:xfrm>
            <a:custGeom>
              <a:avLst/>
              <a:gdLst>
                <a:gd name="T0" fmla="*/ 475 w 529"/>
                <a:gd name="T1" fmla="*/ 128 h 328"/>
                <a:gd name="T2" fmla="*/ 449 w 529"/>
                <a:gd name="T3" fmla="*/ 95 h 328"/>
                <a:gd name="T4" fmla="*/ 400 w 529"/>
                <a:gd name="T5" fmla="*/ 48 h 328"/>
                <a:gd name="T6" fmla="*/ 377 w 529"/>
                <a:gd name="T7" fmla="*/ 1 h 328"/>
                <a:gd name="T8" fmla="*/ 328 w 529"/>
                <a:gd name="T9" fmla="*/ 43 h 328"/>
                <a:gd name="T10" fmla="*/ 305 w 529"/>
                <a:gd name="T11" fmla="*/ 82 h 328"/>
                <a:gd name="T12" fmla="*/ 220 w 529"/>
                <a:gd name="T13" fmla="*/ 82 h 328"/>
                <a:gd name="T14" fmla="*/ 216 w 529"/>
                <a:gd name="T15" fmla="*/ 41 h 328"/>
                <a:gd name="T16" fmla="*/ 203 w 529"/>
                <a:gd name="T17" fmla="*/ 89 h 328"/>
                <a:gd name="T18" fmla="*/ 141 w 529"/>
                <a:gd name="T19" fmla="*/ 126 h 328"/>
                <a:gd name="T20" fmla="*/ 71 w 529"/>
                <a:gd name="T21" fmla="*/ 162 h 328"/>
                <a:gd name="T22" fmla="*/ 86 w 529"/>
                <a:gd name="T23" fmla="*/ 236 h 328"/>
                <a:gd name="T24" fmla="*/ 18 w 529"/>
                <a:gd name="T25" fmla="*/ 317 h 328"/>
                <a:gd name="T26" fmla="*/ 105 w 529"/>
                <a:gd name="T27" fmla="*/ 294 h 328"/>
                <a:gd name="T28" fmla="*/ 192 w 529"/>
                <a:gd name="T29" fmla="*/ 229 h 328"/>
                <a:gd name="T30" fmla="*/ 274 w 529"/>
                <a:gd name="T31" fmla="*/ 304 h 328"/>
                <a:gd name="T32" fmla="*/ 250 w 529"/>
                <a:gd name="T33" fmla="*/ 205 h 328"/>
                <a:gd name="T34" fmla="*/ 310 w 529"/>
                <a:gd name="T35" fmla="*/ 259 h 328"/>
                <a:gd name="T36" fmla="*/ 344 w 529"/>
                <a:gd name="T37" fmla="*/ 311 h 328"/>
                <a:gd name="T38" fmla="*/ 357 w 529"/>
                <a:gd name="T39" fmla="*/ 267 h 328"/>
                <a:gd name="T40" fmla="*/ 395 w 529"/>
                <a:gd name="T41" fmla="*/ 242 h 328"/>
                <a:gd name="T42" fmla="*/ 461 w 529"/>
                <a:gd name="T43" fmla="*/ 199 h 328"/>
                <a:gd name="T44" fmla="*/ 507 w 529"/>
                <a:gd name="T45" fmla="*/ 185 h 328"/>
                <a:gd name="T46" fmla="*/ 343 w 529"/>
                <a:gd name="T47" fmla="*/ 151 h 328"/>
                <a:gd name="T48" fmla="*/ 342 w 529"/>
                <a:gd name="T49" fmla="*/ 224 h 328"/>
                <a:gd name="T50" fmla="*/ 341 w 529"/>
                <a:gd name="T51" fmla="*/ 221 h 328"/>
                <a:gd name="T52" fmla="*/ 326 w 529"/>
                <a:gd name="T53" fmla="*/ 196 h 328"/>
                <a:gd name="T54" fmla="*/ 345 w 529"/>
                <a:gd name="T55" fmla="*/ 172 h 328"/>
                <a:gd name="T56" fmla="*/ 352 w 529"/>
                <a:gd name="T57" fmla="*/ 122 h 328"/>
                <a:gd name="T58" fmla="*/ 352 w 529"/>
                <a:gd name="T59" fmla="*/ 118 h 328"/>
                <a:gd name="T60" fmla="*/ 383 w 529"/>
                <a:gd name="T61" fmla="*/ 170 h 328"/>
                <a:gd name="T62" fmla="*/ 393 w 529"/>
                <a:gd name="T63" fmla="*/ 166 h 328"/>
                <a:gd name="T64" fmla="*/ 346 w 529"/>
                <a:gd name="T65" fmla="*/ 83 h 328"/>
                <a:gd name="T66" fmla="*/ 340 w 529"/>
                <a:gd name="T67" fmla="*/ 168 h 328"/>
                <a:gd name="T68" fmla="*/ 277 w 529"/>
                <a:gd name="T69" fmla="*/ 189 h 328"/>
                <a:gd name="T70" fmla="*/ 279 w 529"/>
                <a:gd name="T71" fmla="*/ 193 h 328"/>
                <a:gd name="T72" fmla="*/ 249 w 529"/>
                <a:gd name="T73" fmla="*/ 166 h 328"/>
                <a:gd name="T74" fmla="*/ 277 w 529"/>
                <a:gd name="T75" fmla="*/ 194 h 328"/>
                <a:gd name="T76" fmla="*/ 274 w 529"/>
                <a:gd name="T77" fmla="*/ 196 h 328"/>
                <a:gd name="T78" fmla="*/ 308 w 529"/>
                <a:gd name="T79" fmla="*/ 215 h 328"/>
                <a:gd name="T80" fmla="*/ 308 w 529"/>
                <a:gd name="T81" fmla="*/ 231 h 328"/>
                <a:gd name="T82" fmla="*/ 309 w 529"/>
                <a:gd name="T83" fmla="*/ 225 h 328"/>
                <a:gd name="T84" fmla="*/ 309 w 529"/>
                <a:gd name="T85" fmla="*/ 219 h 328"/>
                <a:gd name="T86" fmla="*/ 318 w 529"/>
                <a:gd name="T87" fmla="*/ 248 h 328"/>
                <a:gd name="T88" fmla="*/ 383 w 529"/>
                <a:gd name="T89" fmla="*/ 255 h 328"/>
                <a:gd name="T90" fmla="*/ 403 w 529"/>
                <a:gd name="T91" fmla="*/ 207 h 328"/>
                <a:gd name="T92" fmla="*/ 408 w 529"/>
                <a:gd name="T93" fmla="*/ 199 h 328"/>
                <a:gd name="T94" fmla="*/ 404 w 529"/>
                <a:gd name="T95" fmla="*/ 206 h 328"/>
                <a:gd name="T96" fmla="*/ 303 w 529"/>
                <a:gd name="T97" fmla="*/ 152 h 328"/>
                <a:gd name="T98" fmla="*/ 265 w 529"/>
                <a:gd name="T99" fmla="*/ 126 h 328"/>
                <a:gd name="T100" fmla="*/ 210 w 529"/>
                <a:gd name="T101" fmla="*/ 180 h 328"/>
                <a:gd name="T102" fmla="*/ 187 w 529"/>
                <a:gd name="T103" fmla="*/ 174 h 328"/>
                <a:gd name="T104" fmla="*/ 176 w 529"/>
                <a:gd name="T105" fmla="*/ 154 h 328"/>
                <a:gd name="T106" fmla="*/ 182 w 529"/>
                <a:gd name="T107" fmla="*/ 208 h 328"/>
                <a:gd name="T108" fmla="*/ 171 w 529"/>
                <a:gd name="T109" fmla="*/ 126 h 328"/>
                <a:gd name="T110" fmla="*/ 219 w 529"/>
                <a:gd name="T111" fmla="*/ 189 h 328"/>
                <a:gd name="T112" fmla="*/ 315 w 529"/>
                <a:gd name="T113" fmla="*/ 246 h 328"/>
                <a:gd name="T114" fmla="*/ 332 w 529"/>
                <a:gd name="T115" fmla="*/ 2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328">
                  <a:moveTo>
                    <a:pt x="525" y="158"/>
                  </a:moveTo>
                  <a:cubicBezTo>
                    <a:pt x="525" y="157"/>
                    <a:pt x="529" y="155"/>
                    <a:pt x="529" y="153"/>
                  </a:cubicBezTo>
                  <a:cubicBezTo>
                    <a:pt x="528" y="152"/>
                    <a:pt x="525" y="151"/>
                    <a:pt x="522" y="150"/>
                  </a:cubicBezTo>
                  <a:cubicBezTo>
                    <a:pt x="519" y="148"/>
                    <a:pt x="516" y="149"/>
                    <a:pt x="513" y="147"/>
                  </a:cubicBezTo>
                  <a:cubicBezTo>
                    <a:pt x="511" y="146"/>
                    <a:pt x="505" y="147"/>
                    <a:pt x="505" y="146"/>
                  </a:cubicBezTo>
                  <a:cubicBezTo>
                    <a:pt x="505" y="145"/>
                    <a:pt x="501" y="142"/>
                    <a:pt x="500" y="140"/>
                  </a:cubicBezTo>
                  <a:cubicBezTo>
                    <a:pt x="499" y="139"/>
                    <a:pt x="496" y="140"/>
                    <a:pt x="494" y="141"/>
                  </a:cubicBezTo>
                  <a:cubicBezTo>
                    <a:pt x="492" y="142"/>
                    <a:pt x="490" y="142"/>
                    <a:pt x="489" y="141"/>
                  </a:cubicBezTo>
                  <a:cubicBezTo>
                    <a:pt x="487" y="140"/>
                    <a:pt x="485" y="138"/>
                    <a:pt x="483" y="139"/>
                  </a:cubicBezTo>
                  <a:cubicBezTo>
                    <a:pt x="482" y="140"/>
                    <a:pt x="479" y="139"/>
                    <a:pt x="479" y="137"/>
                  </a:cubicBezTo>
                  <a:cubicBezTo>
                    <a:pt x="480" y="134"/>
                    <a:pt x="476" y="129"/>
                    <a:pt x="475" y="128"/>
                  </a:cubicBezTo>
                  <a:cubicBezTo>
                    <a:pt x="473" y="128"/>
                    <a:pt x="468" y="129"/>
                    <a:pt x="467" y="126"/>
                  </a:cubicBezTo>
                  <a:cubicBezTo>
                    <a:pt x="466" y="124"/>
                    <a:pt x="463" y="122"/>
                    <a:pt x="464" y="121"/>
                  </a:cubicBezTo>
                  <a:cubicBezTo>
                    <a:pt x="465" y="119"/>
                    <a:pt x="464" y="114"/>
                    <a:pt x="463" y="113"/>
                  </a:cubicBezTo>
                  <a:cubicBezTo>
                    <a:pt x="462" y="111"/>
                    <a:pt x="456" y="111"/>
                    <a:pt x="454" y="112"/>
                  </a:cubicBezTo>
                  <a:cubicBezTo>
                    <a:pt x="453" y="112"/>
                    <a:pt x="449" y="111"/>
                    <a:pt x="447" y="112"/>
                  </a:cubicBezTo>
                  <a:cubicBezTo>
                    <a:pt x="445" y="113"/>
                    <a:pt x="444" y="114"/>
                    <a:pt x="442" y="114"/>
                  </a:cubicBezTo>
                  <a:cubicBezTo>
                    <a:pt x="441" y="114"/>
                    <a:pt x="440" y="114"/>
                    <a:pt x="439" y="113"/>
                  </a:cubicBezTo>
                  <a:cubicBezTo>
                    <a:pt x="439" y="112"/>
                    <a:pt x="438" y="111"/>
                    <a:pt x="438" y="109"/>
                  </a:cubicBezTo>
                  <a:cubicBezTo>
                    <a:pt x="436" y="104"/>
                    <a:pt x="435" y="100"/>
                    <a:pt x="436" y="99"/>
                  </a:cubicBezTo>
                  <a:cubicBezTo>
                    <a:pt x="437" y="97"/>
                    <a:pt x="441" y="101"/>
                    <a:pt x="444" y="100"/>
                  </a:cubicBezTo>
                  <a:cubicBezTo>
                    <a:pt x="446" y="99"/>
                    <a:pt x="449" y="97"/>
                    <a:pt x="449" y="95"/>
                  </a:cubicBezTo>
                  <a:cubicBezTo>
                    <a:pt x="449" y="93"/>
                    <a:pt x="445" y="90"/>
                    <a:pt x="443" y="90"/>
                  </a:cubicBezTo>
                  <a:cubicBezTo>
                    <a:pt x="441" y="89"/>
                    <a:pt x="440" y="85"/>
                    <a:pt x="437" y="84"/>
                  </a:cubicBezTo>
                  <a:cubicBezTo>
                    <a:pt x="434" y="82"/>
                    <a:pt x="435" y="79"/>
                    <a:pt x="432" y="77"/>
                  </a:cubicBezTo>
                  <a:cubicBezTo>
                    <a:pt x="429" y="75"/>
                    <a:pt x="431" y="72"/>
                    <a:pt x="431" y="69"/>
                  </a:cubicBezTo>
                  <a:cubicBezTo>
                    <a:pt x="431" y="67"/>
                    <a:pt x="431" y="63"/>
                    <a:pt x="430" y="62"/>
                  </a:cubicBezTo>
                  <a:cubicBezTo>
                    <a:pt x="428" y="61"/>
                    <a:pt x="422" y="58"/>
                    <a:pt x="420" y="59"/>
                  </a:cubicBezTo>
                  <a:cubicBezTo>
                    <a:pt x="417" y="60"/>
                    <a:pt x="415" y="61"/>
                    <a:pt x="414" y="59"/>
                  </a:cubicBezTo>
                  <a:cubicBezTo>
                    <a:pt x="413" y="57"/>
                    <a:pt x="411" y="56"/>
                    <a:pt x="409" y="57"/>
                  </a:cubicBezTo>
                  <a:cubicBezTo>
                    <a:pt x="406" y="57"/>
                    <a:pt x="404" y="56"/>
                    <a:pt x="403" y="55"/>
                  </a:cubicBezTo>
                  <a:cubicBezTo>
                    <a:pt x="403" y="55"/>
                    <a:pt x="403" y="54"/>
                    <a:pt x="402" y="54"/>
                  </a:cubicBezTo>
                  <a:cubicBezTo>
                    <a:pt x="402" y="52"/>
                    <a:pt x="402" y="49"/>
                    <a:pt x="400" y="48"/>
                  </a:cubicBezTo>
                  <a:cubicBezTo>
                    <a:pt x="399" y="46"/>
                    <a:pt x="396" y="43"/>
                    <a:pt x="397" y="41"/>
                  </a:cubicBezTo>
                  <a:cubicBezTo>
                    <a:pt x="398" y="40"/>
                    <a:pt x="398" y="37"/>
                    <a:pt x="396" y="36"/>
                  </a:cubicBezTo>
                  <a:cubicBezTo>
                    <a:pt x="395" y="35"/>
                    <a:pt x="394" y="34"/>
                    <a:pt x="394" y="33"/>
                  </a:cubicBezTo>
                  <a:cubicBezTo>
                    <a:pt x="393" y="32"/>
                    <a:pt x="393" y="31"/>
                    <a:pt x="394" y="30"/>
                  </a:cubicBezTo>
                  <a:cubicBezTo>
                    <a:pt x="396" y="29"/>
                    <a:pt x="399" y="29"/>
                    <a:pt x="397" y="26"/>
                  </a:cubicBezTo>
                  <a:cubicBezTo>
                    <a:pt x="395" y="24"/>
                    <a:pt x="395" y="23"/>
                    <a:pt x="395" y="21"/>
                  </a:cubicBezTo>
                  <a:cubicBezTo>
                    <a:pt x="395" y="18"/>
                    <a:pt x="394" y="16"/>
                    <a:pt x="394" y="14"/>
                  </a:cubicBezTo>
                  <a:cubicBezTo>
                    <a:pt x="394" y="13"/>
                    <a:pt x="396" y="12"/>
                    <a:pt x="398" y="9"/>
                  </a:cubicBezTo>
                  <a:cubicBezTo>
                    <a:pt x="399" y="6"/>
                    <a:pt x="402" y="6"/>
                    <a:pt x="400" y="2"/>
                  </a:cubicBezTo>
                  <a:cubicBezTo>
                    <a:pt x="399" y="2"/>
                    <a:pt x="399" y="3"/>
                    <a:pt x="397" y="3"/>
                  </a:cubicBezTo>
                  <a:cubicBezTo>
                    <a:pt x="393" y="4"/>
                    <a:pt x="383" y="0"/>
                    <a:pt x="377" y="1"/>
                  </a:cubicBezTo>
                  <a:cubicBezTo>
                    <a:pt x="372" y="2"/>
                    <a:pt x="360" y="2"/>
                    <a:pt x="357" y="5"/>
                  </a:cubicBezTo>
                  <a:cubicBezTo>
                    <a:pt x="355" y="8"/>
                    <a:pt x="348" y="9"/>
                    <a:pt x="351" y="11"/>
                  </a:cubicBezTo>
                  <a:cubicBezTo>
                    <a:pt x="354" y="14"/>
                    <a:pt x="351" y="15"/>
                    <a:pt x="353" y="18"/>
                  </a:cubicBezTo>
                  <a:cubicBezTo>
                    <a:pt x="355" y="21"/>
                    <a:pt x="356" y="22"/>
                    <a:pt x="359" y="22"/>
                  </a:cubicBezTo>
                  <a:cubicBezTo>
                    <a:pt x="362" y="21"/>
                    <a:pt x="365" y="23"/>
                    <a:pt x="362" y="26"/>
                  </a:cubicBezTo>
                  <a:cubicBezTo>
                    <a:pt x="362" y="26"/>
                    <a:pt x="361" y="26"/>
                    <a:pt x="361" y="26"/>
                  </a:cubicBezTo>
                  <a:cubicBezTo>
                    <a:pt x="359" y="29"/>
                    <a:pt x="361" y="32"/>
                    <a:pt x="360" y="37"/>
                  </a:cubicBezTo>
                  <a:cubicBezTo>
                    <a:pt x="360" y="42"/>
                    <a:pt x="355" y="41"/>
                    <a:pt x="352" y="41"/>
                  </a:cubicBezTo>
                  <a:cubicBezTo>
                    <a:pt x="349" y="41"/>
                    <a:pt x="344" y="32"/>
                    <a:pt x="342" y="30"/>
                  </a:cubicBezTo>
                  <a:cubicBezTo>
                    <a:pt x="341" y="28"/>
                    <a:pt x="336" y="32"/>
                    <a:pt x="332" y="34"/>
                  </a:cubicBezTo>
                  <a:cubicBezTo>
                    <a:pt x="328" y="37"/>
                    <a:pt x="330" y="41"/>
                    <a:pt x="328" y="43"/>
                  </a:cubicBezTo>
                  <a:cubicBezTo>
                    <a:pt x="325" y="45"/>
                    <a:pt x="324" y="48"/>
                    <a:pt x="326" y="53"/>
                  </a:cubicBezTo>
                  <a:cubicBezTo>
                    <a:pt x="326" y="53"/>
                    <a:pt x="326" y="53"/>
                    <a:pt x="326" y="54"/>
                  </a:cubicBezTo>
                  <a:cubicBezTo>
                    <a:pt x="329" y="58"/>
                    <a:pt x="328" y="62"/>
                    <a:pt x="325" y="65"/>
                  </a:cubicBezTo>
                  <a:cubicBezTo>
                    <a:pt x="324" y="67"/>
                    <a:pt x="325" y="67"/>
                    <a:pt x="326" y="68"/>
                  </a:cubicBezTo>
                  <a:cubicBezTo>
                    <a:pt x="329" y="68"/>
                    <a:pt x="331" y="67"/>
                    <a:pt x="332" y="69"/>
                  </a:cubicBezTo>
                  <a:cubicBezTo>
                    <a:pt x="334" y="70"/>
                    <a:pt x="337" y="72"/>
                    <a:pt x="339" y="71"/>
                  </a:cubicBezTo>
                  <a:cubicBezTo>
                    <a:pt x="340" y="70"/>
                    <a:pt x="345" y="73"/>
                    <a:pt x="345" y="75"/>
                  </a:cubicBezTo>
                  <a:cubicBezTo>
                    <a:pt x="345" y="76"/>
                    <a:pt x="344" y="80"/>
                    <a:pt x="344" y="82"/>
                  </a:cubicBezTo>
                  <a:cubicBezTo>
                    <a:pt x="337" y="83"/>
                    <a:pt x="318" y="81"/>
                    <a:pt x="317" y="81"/>
                  </a:cubicBezTo>
                  <a:cubicBezTo>
                    <a:pt x="316" y="80"/>
                    <a:pt x="313" y="79"/>
                    <a:pt x="311" y="79"/>
                  </a:cubicBezTo>
                  <a:cubicBezTo>
                    <a:pt x="310" y="80"/>
                    <a:pt x="308" y="82"/>
                    <a:pt x="305" y="82"/>
                  </a:cubicBezTo>
                  <a:cubicBezTo>
                    <a:pt x="301" y="82"/>
                    <a:pt x="300" y="77"/>
                    <a:pt x="300" y="75"/>
                  </a:cubicBezTo>
                  <a:cubicBezTo>
                    <a:pt x="300" y="73"/>
                    <a:pt x="282" y="77"/>
                    <a:pt x="277" y="82"/>
                  </a:cubicBezTo>
                  <a:cubicBezTo>
                    <a:pt x="272" y="86"/>
                    <a:pt x="261" y="85"/>
                    <a:pt x="260" y="87"/>
                  </a:cubicBezTo>
                  <a:cubicBezTo>
                    <a:pt x="260" y="89"/>
                    <a:pt x="258" y="90"/>
                    <a:pt x="257" y="90"/>
                  </a:cubicBezTo>
                  <a:cubicBezTo>
                    <a:pt x="257" y="89"/>
                    <a:pt x="257" y="89"/>
                    <a:pt x="256" y="88"/>
                  </a:cubicBezTo>
                  <a:cubicBezTo>
                    <a:pt x="256" y="86"/>
                    <a:pt x="254" y="85"/>
                    <a:pt x="250" y="85"/>
                  </a:cubicBezTo>
                  <a:cubicBezTo>
                    <a:pt x="246" y="85"/>
                    <a:pt x="253" y="81"/>
                    <a:pt x="251" y="79"/>
                  </a:cubicBezTo>
                  <a:cubicBezTo>
                    <a:pt x="249" y="77"/>
                    <a:pt x="245" y="83"/>
                    <a:pt x="242" y="81"/>
                  </a:cubicBezTo>
                  <a:cubicBezTo>
                    <a:pt x="238" y="80"/>
                    <a:pt x="233" y="86"/>
                    <a:pt x="230" y="88"/>
                  </a:cubicBezTo>
                  <a:cubicBezTo>
                    <a:pt x="226" y="91"/>
                    <a:pt x="222" y="88"/>
                    <a:pt x="224" y="84"/>
                  </a:cubicBezTo>
                  <a:cubicBezTo>
                    <a:pt x="227" y="80"/>
                    <a:pt x="224" y="81"/>
                    <a:pt x="220" y="82"/>
                  </a:cubicBezTo>
                  <a:cubicBezTo>
                    <a:pt x="216" y="84"/>
                    <a:pt x="212" y="82"/>
                    <a:pt x="212" y="78"/>
                  </a:cubicBezTo>
                  <a:cubicBezTo>
                    <a:pt x="212" y="78"/>
                    <a:pt x="212" y="77"/>
                    <a:pt x="212" y="76"/>
                  </a:cubicBezTo>
                  <a:cubicBezTo>
                    <a:pt x="210" y="74"/>
                    <a:pt x="207" y="72"/>
                    <a:pt x="207" y="70"/>
                  </a:cubicBezTo>
                  <a:cubicBezTo>
                    <a:pt x="208" y="68"/>
                    <a:pt x="211" y="69"/>
                    <a:pt x="213" y="71"/>
                  </a:cubicBezTo>
                  <a:cubicBezTo>
                    <a:pt x="215" y="73"/>
                    <a:pt x="220" y="74"/>
                    <a:pt x="221" y="71"/>
                  </a:cubicBezTo>
                  <a:cubicBezTo>
                    <a:pt x="221" y="70"/>
                    <a:pt x="220" y="63"/>
                    <a:pt x="217" y="65"/>
                  </a:cubicBezTo>
                  <a:cubicBezTo>
                    <a:pt x="214" y="66"/>
                    <a:pt x="213" y="65"/>
                    <a:pt x="212" y="64"/>
                  </a:cubicBezTo>
                  <a:cubicBezTo>
                    <a:pt x="211" y="62"/>
                    <a:pt x="214" y="60"/>
                    <a:pt x="215" y="57"/>
                  </a:cubicBezTo>
                  <a:cubicBezTo>
                    <a:pt x="216" y="55"/>
                    <a:pt x="221" y="56"/>
                    <a:pt x="222" y="54"/>
                  </a:cubicBezTo>
                  <a:cubicBezTo>
                    <a:pt x="222" y="52"/>
                    <a:pt x="218" y="49"/>
                    <a:pt x="217" y="49"/>
                  </a:cubicBezTo>
                  <a:cubicBezTo>
                    <a:pt x="215" y="48"/>
                    <a:pt x="214" y="43"/>
                    <a:pt x="216" y="41"/>
                  </a:cubicBezTo>
                  <a:cubicBezTo>
                    <a:pt x="218" y="40"/>
                    <a:pt x="219" y="34"/>
                    <a:pt x="217" y="32"/>
                  </a:cubicBezTo>
                  <a:cubicBezTo>
                    <a:pt x="216" y="30"/>
                    <a:pt x="210" y="32"/>
                    <a:pt x="210" y="36"/>
                  </a:cubicBezTo>
                  <a:cubicBezTo>
                    <a:pt x="209" y="41"/>
                    <a:pt x="205" y="39"/>
                    <a:pt x="203" y="40"/>
                  </a:cubicBezTo>
                  <a:cubicBezTo>
                    <a:pt x="202" y="41"/>
                    <a:pt x="206" y="42"/>
                    <a:pt x="204" y="44"/>
                  </a:cubicBezTo>
                  <a:cubicBezTo>
                    <a:pt x="202" y="46"/>
                    <a:pt x="201" y="41"/>
                    <a:pt x="198" y="41"/>
                  </a:cubicBezTo>
                  <a:cubicBezTo>
                    <a:pt x="194" y="41"/>
                    <a:pt x="194" y="46"/>
                    <a:pt x="192" y="49"/>
                  </a:cubicBezTo>
                  <a:cubicBezTo>
                    <a:pt x="191" y="52"/>
                    <a:pt x="192" y="57"/>
                    <a:pt x="192" y="61"/>
                  </a:cubicBezTo>
                  <a:cubicBezTo>
                    <a:pt x="193" y="65"/>
                    <a:pt x="198" y="67"/>
                    <a:pt x="196" y="70"/>
                  </a:cubicBezTo>
                  <a:cubicBezTo>
                    <a:pt x="196" y="72"/>
                    <a:pt x="197" y="73"/>
                    <a:pt x="198" y="75"/>
                  </a:cubicBezTo>
                  <a:cubicBezTo>
                    <a:pt x="199" y="77"/>
                    <a:pt x="201" y="79"/>
                    <a:pt x="200" y="80"/>
                  </a:cubicBezTo>
                  <a:cubicBezTo>
                    <a:pt x="198" y="83"/>
                    <a:pt x="201" y="85"/>
                    <a:pt x="203" y="89"/>
                  </a:cubicBezTo>
                  <a:cubicBezTo>
                    <a:pt x="205" y="93"/>
                    <a:pt x="198" y="91"/>
                    <a:pt x="198" y="94"/>
                  </a:cubicBezTo>
                  <a:cubicBezTo>
                    <a:pt x="198" y="96"/>
                    <a:pt x="192" y="93"/>
                    <a:pt x="190" y="92"/>
                  </a:cubicBezTo>
                  <a:cubicBezTo>
                    <a:pt x="188" y="92"/>
                    <a:pt x="182" y="92"/>
                    <a:pt x="182" y="94"/>
                  </a:cubicBezTo>
                  <a:cubicBezTo>
                    <a:pt x="182" y="94"/>
                    <a:pt x="182" y="95"/>
                    <a:pt x="182" y="96"/>
                  </a:cubicBezTo>
                  <a:cubicBezTo>
                    <a:pt x="181" y="97"/>
                    <a:pt x="181" y="98"/>
                    <a:pt x="179" y="97"/>
                  </a:cubicBezTo>
                  <a:cubicBezTo>
                    <a:pt x="177" y="96"/>
                    <a:pt x="173" y="96"/>
                    <a:pt x="168" y="97"/>
                  </a:cubicBezTo>
                  <a:cubicBezTo>
                    <a:pt x="164" y="98"/>
                    <a:pt x="162" y="103"/>
                    <a:pt x="164" y="105"/>
                  </a:cubicBezTo>
                  <a:cubicBezTo>
                    <a:pt x="166" y="107"/>
                    <a:pt x="159" y="108"/>
                    <a:pt x="159" y="105"/>
                  </a:cubicBezTo>
                  <a:cubicBezTo>
                    <a:pt x="159" y="103"/>
                    <a:pt x="154" y="104"/>
                    <a:pt x="154" y="108"/>
                  </a:cubicBezTo>
                  <a:cubicBezTo>
                    <a:pt x="154" y="111"/>
                    <a:pt x="149" y="112"/>
                    <a:pt x="149" y="116"/>
                  </a:cubicBezTo>
                  <a:cubicBezTo>
                    <a:pt x="150" y="120"/>
                    <a:pt x="144" y="124"/>
                    <a:pt x="141" y="126"/>
                  </a:cubicBezTo>
                  <a:cubicBezTo>
                    <a:pt x="140" y="127"/>
                    <a:pt x="140" y="127"/>
                    <a:pt x="139" y="127"/>
                  </a:cubicBezTo>
                  <a:cubicBezTo>
                    <a:pt x="137" y="129"/>
                    <a:pt x="134" y="130"/>
                    <a:pt x="132" y="130"/>
                  </a:cubicBezTo>
                  <a:cubicBezTo>
                    <a:pt x="131" y="130"/>
                    <a:pt x="130" y="131"/>
                    <a:pt x="129" y="131"/>
                  </a:cubicBezTo>
                  <a:cubicBezTo>
                    <a:pt x="126" y="130"/>
                    <a:pt x="122" y="133"/>
                    <a:pt x="123" y="140"/>
                  </a:cubicBezTo>
                  <a:cubicBezTo>
                    <a:pt x="124" y="146"/>
                    <a:pt x="118" y="147"/>
                    <a:pt x="112" y="147"/>
                  </a:cubicBezTo>
                  <a:cubicBezTo>
                    <a:pt x="105" y="148"/>
                    <a:pt x="108" y="153"/>
                    <a:pt x="105" y="155"/>
                  </a:cubicBezTo>
                  <a:cubicBezTo>
                    <a:pt x="102" y="157"/>
                    <a:pt x="93" y="154"/>
                    <a:pt x="92" y="150"/>
                  </a:cubicBezTo>
                  <a:cubicBezTo>
                    <a:pt x="90" y="147"/>
                    <a:pt x="82" y="150"/>
                    <a:pt x="85" y="154"/>
                  </a:cubicBezTo>
                  <a:cubicBezTo>
                    <a:pt x="89" y="158"/>
                    <a:pt x="89" y="164"/>
                    <a:pt x="87" y="166"/>
                  </a:cubicBezTo>
                  <a:cubicBezTo>
                    <a:pt x="85" y="167"/>
                    <a:pt x="80" y="163"/>
                    <a:pt x="78" y="165"/>
                  </a:cubicBezTo>
                  <a:cubicBezTo>
                    <a:pt x="75" y="167"/>
                    <a:pt x="75" y="163"/>
                    <a:pt x="71" y="162"/>
                  </a:cubicBezTo>
                  <a:cubicBezTo>
                    <a:pt x="68" y="161"/>
                    <a:pt x="66" y="164"/>
                    <a:pt x="61" y="163"/>
                  </a:cubicBezTo>
                  <a:cubicBezTo>
                    <a:pt x="55" y="163"/>
                    <a:pt x="52" y="166"/>
                    <a:pt x="54" y="168"/>
                  </a:cubicBezTo>
                  <a:cubicBezTo>
                    <a:pt x="56" y="170"/>
                    <a:pt x="54" y="173"/>
                    <a:pt x="55" y="175"/>
                  </a:cubicBezTo>
                  <a:cubicBezTo>
                    <a:pt x="57" y="177"/>
                    <a:pt x="64" y="176"/>
                    <a:pt x="69" y="179"/>
                  </a:cubicBezTo>
                  <a:cubicBezTo>
                    <a:pt x="75" y="182"/>
                    <a:pt x="76" y="180"/>
                    <a:pt x="79" y="182"/>
                  </a:cubicBezTo>
                  <a:cubicBezTo>
                    <a:pt x="81" y="184"/>
                    <a:pt x="82" y="183"/>
                    <a:pt x="82" y="187"/>
                  </a:cubicBezTo>
                  <a:cubicBezTo>
                    <a:pt x="82" y="191"/>
                    <a:pt x="85" y="194"/>
                    <a:pt x="91" y="196"/>
                  </a:cubicBezTo>
                  <a:cubicBezTo>
                    <a:pt x="96" y="197"/>
                    <a:pt x="92" y="201"/>
                    <a:pt x="93" y="204"/>
                  </a:cubicBezTo>
                  <a:cubicBezTo>
                    <a:pt x="95" y="208"/>
                    <a:pt x="91" y="213"/>
                    <a:pt x="92" y="217"/>
                  </a:cubicBezTo>
                  <a:cubicBezTo>
                    <a:pt x="93" y="221"/>
                    <a:pt x="89" y="235"/>
                    <a:pt x="87" y="236"/>
                  </a:cubicBezTo>
                  <a:cubicBezTo>
                    <a:pt x="87" y="236"/>
                    <a:pt x="86" y="236"/>
                    <a:pt x="86" y="236"/>
                  </a:cubicBezTo>
                  <a:cubicBezTo>
                    <a:pt x="83" y="237"/>
                    <a:pt x="74" y="234"/>
                    <a:pt x="68" y="234"/>
                  </a:cubicBezTo>
                  <a:cubicBezTo>
                    <a:pt x="61" y="235"/>
                    <a:pt x="41" y="233"/>
                    <a:pt x="33" y="234"/>
                  </a:cubicBezTo>
                  <a:cubicBezTo>
                    <a:pt x="24" y="235"/>
                    <a:pt x="24" y="231"/>
                    <a:pt x="20" y="231"/>
                  </a:cubicBezTo>
                  <a:cubicBezTo>
                    <a:pt x="15" y="231"/>
                    <a:pt x="17" y="236"/>
                    <a:pt x="11" y="236"/>
                  </a:cubicBezTo>
                  <a:cubicBezTo>
                    <a:pt x="4" y="236"/>
                    <a:pt x="4" y="240"/>
                    <a:pt x="8" y="244"/>
                  </a:cubicBezTo>
                  <a:cubicBezTo>
                    <a:pt x="11" y="246"/>
                    <a:pt x="11" y="250"/>
                    <a:pt x="10" y="254"/>
                  </a:cubicBezTo>
                  <a:cubicBezTo>
                    <a:pt x="10" y="257"/>
                    <a:pt x="10" y="260"/>
                    <a:pt x="11" y="262"/>
                  </a:cubicBezTo>
                  <a:cubicBezTo>
                    <a:pt x="13" y="265"/>
                    <a:pt x="8" y="282"/>
                    <a:pt x="4" y="287"/>
                  </a:cubicBezTo>
                  <a:cubicBezTo>
                    <a:pt x="0" y="292"/>
                    <a:pt x="4" y="293"/>
                    <a:pt x="8" y="296"/>
                  </a:cubicBezTo>
                  <a:cubicBezTo>
                    <a:pt x="12" y="300"/>
                    <a:pt x="9" y="312"/>
                    <a:pt x="9" y="315"/>
                  </a:cubicBezTo>
                  <a:cubicBezTo>
                    <a:pt x="9" y="317"/>
                    <a:pt x="13" y="317"/>
                    <a:pt x="18" y="317"/>
                  </a:cubicBezTo>
                  <a:cubicBezTo>
                    <a:pt x="20" y="317"/>
                    <a:pt x="23" y="316"/>
                    <a:pt x="26" y="315"/>
                  </a:cubicBezTo>
                  <a:cubicBezTo>
                    <a:pt x="28" y="315"/>
                    <a:pt x="30" y="315"/>
                    <a:pt x="32" y="315"/>
                  </a:cubicBezTo>
                  <a:cubicBezTo>
                    <a:pt x="36" y="317"/>
                    <a:pt x="39" y="328"/>
                    <a:pt x="45" y="328"/>
                  </a:cubicBezTo>
                  <a:cubicBezTo>
                    <a:pt x="47" y="327"/>
                    <a:pt x="46" y="326"/>
                    <a:pt x="47" y="324"/>
                  </a:cubicBezTo>
                  <a:cubicBezTo>
                    <a:pt x="49" y="323"/>
                    <a:pt x="51" y="324"/>
                    <a:pt x="54" y="324"/>
                  </a:cubicBezTo>
                  <a:cubicBezTo>
                    <a:pt x="56" y="324"/>
                    <a:pt x="57" y="320"/>
                    <a:pt x="63" y="320"/>
                  </a:cubicBezTo>
                  <a:cubicBezTo>
                    <a:pt x="69" y="320"/>
                    <a:pt x="73" y="320"/>
                    <a:pt x="77" y="320"/>
                  </a:cubicBezTo>
                  <a:cubicBezTo>
                    <a:pt x="81" y="320"/>
                    <a:pt x="84" y="319"/>
                    <a:pt x="85" y="316"/>
                  </a:cubicBezTo>
                  <a:cubicBezTo>
                    <a:pt x="86" y="313"/>
                    <a:pt x="89" y="311"/>
                    <a:pt x="93" y="310"/>
                  </a:cubicBezTo>
                  <a:cubicBezTo>
                    <a:pt x="97" y="310"/>
                    <a:pt x="97" y="305"/>
                    <a:pt x="97" y="303"/>
                  </a:cubicBezTo>
                  <a:cubicBezTo>
                    <a:pt x="97" y="300"/>
                    <a:pt x="104" y="296"/>
                    <a:pt x="105" y="294"/>
                  </a:cubicBezTo>
                  <a:cubicBezTo>
                    <a:pt x="105" y="293"/>
                    <a:pt x="101" y="285"/>
                    <a:pt x="105" y="279"/>
                  </a:cubicBezTo>
                  <a:cubicBezTo>
                    <a:pt x="109" y="272"/>
                    <a:pt x="114" y="272"/>
                    <a:pt x="114" y="268"/>
                  </a:cubicBezTo>
                  <a:cubicBezTo>
                    <a:pt x="114" y="265"/>
                    <a:pt x="118" y="264"/>
                    <a:pt x="124" y="263"/>
                  </a:cubicBezTo>
                  <a:cubicBezTo>
                    <a:pt x="129" y="263"/>
                    <a:pt x="131" y="259"/>
                    <a:pt x="135" y="257"/>
                  </a:cubicBezTo>
                  <a:cubicBezTo>
                    <a:pt x="139" y="255"/>
                    <a:pt x="141" y="253"/>
                    <a:pt x="140" y="248"/>
                  </a:cubicBezTo>
                  <a:cubicBezTo>
                    <a:pt x="140" y="247"/>
                    <a:pt x="139" y="246"/>
                    <a:pt x="139" y="245"/>
                  </a:cubicBezTo>
                  <a:cubicBezTo>
                    <a:pt x="137" y="239"/>
                    <a:pt x="143" y="236"/>
                    <a:pt x="148" y="235"/>
                  </a:cubicBezTo>
                  <a:cubicBezTo>
                    <a:pt x="153" y="234"/>
                    <a:pt x="165" y="237"/>
                    <a:pt x="168" y="239"/>
                  </a:cubicBezTo>
                  <a:cubicBezTo>
                    <a:pt x="171" y="241"/>
                    <a:pt x="175" y="240"/>
                    <a:pt x="180" y="235"/>
                  </a:cubicBezTo>
                  <a:cubicBezTo>
                    <a:pt x="182" y="232"/>
                    <a:pt x="185" y="231"/>
                    <a:pt x="187" y="231"/>
                  </a:cubicBezTo>
                  <a:cubicBezTo>
                    <a:pt x="188" y="230"/>
                    <a:pt x="190" y="230"/>
                    <a:pt x="192" y="229"/>
                  </a:cubicBezTo>
                  <a:cubicBezTo>
                    <a:pt x="195" y="227"/>
                    <a:pt x="194" y="224"/>
                    <a:pt x="199" y="223"/>
                  </a:cubicBezTo>
                  <a:cubicBezTo>
                    <a:pt x="205" y="221"/>
                    <a:pt x="212" y="226"/>
                    <a:pt x="214" y="229"/>
                  </a:cubicBezTo>
                  <a:cubicBezTo>
                    <a:pt x="216" y="232"/>
                    <a:pt x="217" y="233"/>
                    <a:pt x="217" y="235"/>
                  </a:cubicBezTo>
                  <a:cubicBezTo>
                    <a:pt x="218" y="238"/>
                    <a:pt x="220" y="243"/>
                    <a:pt x="228" y="248"/>
                  </a:cubicBezTo>
                  <a:cubicBezTo>
                    <a:pt x="235" y="253"/>
                    <a:pt x="238" y="259"/>
                    <a:pt x="242" y="261"/>
                  </a:cubicBezTo>
                  <a:cubicBezTo>
                    <a:pt x="246" y="263"/>
                    <a:pt x="250" y="262"/>
                    <a:pt x="252" y="265"/>
                  </a:cubicBezTo>
                  <a:cubicBezTo>
                    <a:pt x="255" y="268"/>
                    <a:pt x="258" y="270"/>
                    <a:pt x="262" y="271"/>
                  </a:cubicBezTo>
                  <a:cubicBezTo>
                    <a:pt x="265" y="273"/>
                    <a:pt x="266" y="277"/>
                    <a:pt x="269" y="278"/>
                  </a:cubicBezTo>
                  <a:cubicBezTo>
                    <a:pt x="273" y="278"/>
                    <a:pt x="270" y="281"/>
                    <a:pt x="273" y="284"/>
                  </a:cubicBezTo>
                  <a:cubicBezTo>
                    <a:pt x="275" y="287"/>
                    <a:pt x="276" y="292"/>
                    <a:pt x="273" y="296"/>
                  </a:cubicBezTo>
                  <a:cubicBezTo>
                    <a:pt x="271" y="299"/>
                    <a:pt x="272" y="304"/>
                    <a:pt x="274" y="304"/>
                  </a:cubicBezTo>
                  <a:cubicBezTo>
                    <a:pt x="275" y="304"/>
                    <a:pt x="279" y="298"/>
                    <a:pt x="279" y="295"/>
                  </a:cubicBezTo>
                  <a:cubicBezTo>
                    <a:pt x="279" y="292"/>
                    <a:pt x="283" y="292"/>
                    <a:pt x="285" y="289"/>
                  </a:cubicBezTo>
                  <a:cubicBezTo>
                    <a:pt x="288" y="286"/>
                    <a:pt x="281" y="285"/>
                    <a:pt x="280" y="281"/>
                  </a:cubicBezTo>
                  <a:cubicBezTo>
                    <a:pt x="279" y="276"/>
                    <a:pt x="285" y="272"/>
                    <a:pt x="291" y="276"/>
                  </a:cubicBezTo>
                  <a:cubicBezTo>
                    <a:pt x="296" y="279"/>
                    <a:pt x="298" y="282"/>
                    <a:pt x="299" y="276"/>
                  </a:cubicBezTo>
                  <a:cubicBezTo>
                    <a:pt x="299" y="271"/>
                    <a:pt x="282" y="264"/>
                    <a:pt x="277" y="261"/>
                  </a:cubicBezTo>
                  <a:cubicBezTo>
                    <a:pt x="273" y="259"/>
                    <a:pt x="276" y="255"/>
                    <a:pt x="270" y="255"/>
                  </a:cubicBezTo>
                  <a:cubicBezTo>
                    <a:pt x="263" y="255"/>
                    <a:pt x="255" y="247"/>
                    <a:pt x="253" y="238"/>
                  </a:cubicBezTo>
                  <a:cubicBezTo>
                    <a:pt x="251" y="229"/>
                    <a:pt x="240" y="228"/>
                    <a:pt x="238" y="223"/>
                  </a:cubicBezTo>
                  <a:cubicBezTo>
                    <a:pt x="235" y="217"/>
                    <a:pt x="240" y="217"/>
                    <a:pt x="238" y="212"/>
                  </a:cubicBezTo>
                  <a:cubicBezTo>
                    <a:pt x="236" y="207"/>
                    <a:pt x="246" y="204"/>
                    <a:pt x="250" y="205"/>
                  </a:cubicBezTo>
                  <a:cubicBezTo>
                    <a:pt x="251" y="206"/>
                    <a:pt x="251" y="207"/>
                    <a:pt x="251" y="208"/>
                  </a:cubicBezTo>
                  <a:cubicBezTo>
                    <a:pt x="252" y="210"/>
                    <a:pt x="252" y="213"/>
                    <a:pt x="253" y="213"/>
                  </a:cubicBezTo>
                  <a:cubicBezTo>
                    <a:pt x="256" y="213"/>
                    <a:pt x="261" y="212"/>
                    <a:pt x="262" y="216"/>
                  </a:cubicBezTo>
                  <a:cubicBezTo>
                    <a:pt x="262" y="220"/>
                    <a:pt x="269" y="228"/>
                    <a:pt x="271" y="231"/>
                  </a:cubicBezTo>
                  <a:cubicBezTo>
                    <a:pt x="274" y="234"/>
                    <a:pt x="279" y="233"/>
                    <a:pt x="280" y="236"/>
                  </a:cubicBezTo>
                  <a:cubicBezTo>
                    <a:pt x="280" y="238"/>
                    <a:pt x="284" y="240"/>
                    <a:pt x="289" y="241"/>
                  </a:cubicBezTo>
                  <a:cubicBezTo>
                    <a:pt x="290" y="241"/>
                    <a:pt x="292" y="242"/>
                    <a:pt x="293" y="243"/>
                  </a:cubicBezTo>
                  <a:cubicBezTo>
                    <a:pt x="295" y="244"/>
                    <a:pt x="297" y="245"/>
                    <a:pt x="299" y="247"/>
                  </a:cubicBezTo>
                  <a:cubicBezTo>
                    <a:pt x="302" y="249"/>
                    <a:pt x="304" y="251"/>
                    <a:pt x="306" y="252"/>
                  </a:cubicBezTo>
                  <a:cubicBezTo>
                    <a:pt x="307" y="252"/>
                    <a:pt x="307" y="252"/>
                    <a:pt x="307" y="253"/>
                  </a:cubicBezTo>
                  <a:cubicBezTo>
                    <a:pt x="311" y="255"/>
                    <a:pt x="313" y="256"/>
                    <a:pt x="310" y="259"/>
                  </a:cubicBezTo>
                  <a:cubicBezTo>
                    <a:pt x="307" y="262"/>
                    <a:pt x="306" y="272"/>
                    <a:pt x="309" y="275"/>
                  </a:cubicBezTo>
                  <a:cubicBezTo>
                    <a:pt x="313" y="278"/>
                    <a:pt x="314" y="283"/>
                    <a:pt x="317" y="284"/>
                  </a:cubicBezTo>
                  <a:cubicBezTo>
                    <a:pt x="317" y="284"/>
                    <a:pt x="317" y="284"/>
                    <a:pt x="317" y="284"/>
                  </a:cubicBezTo>
                  <a:cubicBezTo>
                    <a:pt x="321" y="285"/>
                    <a:pt x="323" y="290"/>
                    <a:pt x="323" y="293"/>
                  </a:cubicBezTo>
                  <a:cubicBezTo>
                    <a:pt x="322" y="297"/>
                    <a:pt x="328" y="299"/>
                    <a:pt x="330" y="296"/>
                  </a:cubicBezTo>
                  <a:cubicBezTo>
                    <a:pt x="333" y="293"/>
                    <a:pt x="340" y="298"/>
                    <a:pt x="340" y="299"/>
                  </a:cubicBezTo>
                  <a:cubicBezTo>
                    <a:pt x="340" y="301"/>
                    <a:pt x="333" y="297"/>
                    <a:pt x="329" y="300"/>
                  </a:cubicBezTo>
                  <a:cubicBezTo>
                    <a:pt x="324" y="303"/>
                    <a:pt x="332" y="306"/>
                    <a:pt x="331" y="309"/>
                  </a:cubicBezTo>
                  <a:cubicBezTo>
                    <a:pt x="330" y="313"/>
                    <a:pt x="333" y="317"/>
                    <a:pt x="336" y="317"/>
                  </a:cubicBezTo>
                  <a:cubicBezTo>
                    <a:pt x="340" y="317"/>
                    <a:pt x="344" y="323"/>
                    <a:pt x="346" y="322"/>
                  </a:cubicBezTo>
                  <a:cubicBezTo>
                    <a:pt x="348" y="320"/>
                    <a:pt x="344" y="312"/>
                    <a:pt x="344" y="311"/>
                  </a:cubicBezTo>
                  <a:cubicBezTo>
                    <a:pt x="345" y="310"/>
                    <a:pt x="350" y="313"/>
                    <a:pt x="352" y="311"/>
                  </a:cubicBezTo>
                  <a:cubicBezTo>
                    <a:pt x="354" y="308"/>
                    <a:pt x="350" y="306"/>
                    <a:pt x="347" y="306"/>
                  </a:cubicBezTo>
                  <a:cubicBezTo>
                    <a:pt x="344" y="306"/>
                    <a:pt x="347" y="302"/>
                    <a:pt x="351" y="304"/>
                  </a:cubicBezTo>
                  <a:cubicBezTo>
                    <a:pt x="355" y="307"/>
                    <a:pt x="357" y="304"/>
                    <a:pt x="358" y="303"/>
                  </a:cubicBezTo>
                  <a:cubicBezTo>
                    <a:pt x="360" y="303"/>
                    <a:pt x="361" y="296"/>
                    <a:pt x="355" y="295"/>
                  </a:cubicBezTo>
                  <a:cubicBezTo>
                    <a:pt x="349" y="293"/>
                    <a:pt x="350" y="299"/>
                    <a:pt x="346" y="295"/>
                  </a:cubicBezTo>
                  <a:cubicBezTo>
                    <a:pt x="342" y="291"/>
                    <a:pt x="350" y="293"/>
                    <a:pt x="350" y="289"/>
                  </a:cubicBezTo>
                  <a:cubicBezTo>
                    <a:pt x="350" y="286"/>
                    <a:pt x="344" y="281"/>
                    <a:pt x="341" y="277"/>
                  </a:cubicBezTo>
                  <a:cubicBezTo>
                    <a:pt x="338" y="273"/>
                    <a:pt x="345" y="271"/>
                    <a:pt x="346" y="274"/>
                  </a:cubicBezTo>
                  <a:cubicBezTo>
                    <a:pt x="348" y="277"/>
                    <a:pt x="352" y="277"/>
                    <a:pt x="355" y="275"/>
                  </a:cubicBezTo>
                  <a:cubicBezTo>
                    <a:pt x="358" y="274"/>
                    <a:pt x="352" y="269"/>
                    <a:pt x="357" y="267"/>
                  </a:cubicBezTo>
                  <a:cubicBezTo>
                    <a:pt x="362" y="266"/>
                    <a:pt x="362" y="269"/>
                    <a:pt x="363" y="269"/>
                  </a:cubicBezTo>
                  <a:cubicBezTo>
                    <a:pt x="365" y="270"/>
                    <a:pt x="366" y="266"/>
                    <a:pt x="372" y="266"/>
                  </a:cubicBezTo>
                  <a:cubicBezTo>
                    <a:pt x="374" y="266"/>
                    <a:pt x="376" y="267"/>
                    <a:pt x="379" y="269"/>
                  </a:cubicBezTo>
                  <a:cubicBezTo>
                    <a:pt x="381" y="270"/>
                    <a:pt x="383" y="272"/>
                    <a:pt x="385" y="272"/>
                  </a:cubicBezTo>
                  <a:cubicBezTo>
                    <a:pt x="386" y="272"/>
                    <a:pt x="387" y="272"/>
                    <a:pt x="388" y="271"/>
                  </a:cubicBezTo>
                  <a:cubicBezTo>
                    <a:pt x="407" y="265"/>
                    <a:pt x="407" y="265"/>
                    <a:pt x="407" y="265"/>
                  </a:cubicBezTo>
                  <a:cubicBezTo>
                    <a:pt x="408" y="265"/>
                    <a:pt x="409" y="265"/>
                    <a:pt x="409" y="264"/>
                  </a:cubicBezTo>
                  <a:cubicBezTo>
                    <a:pt x="411" y="263"/>
                    <a:pt x="404" y="260"/>
                    <a:pt x="401" y="258"/>
                  </a:cubicBezTo>
                  <a:cubicBezTo>
                    <a:pt x="400" y="257"/>
                    <a:pt x="399" y="254"/>
                    <a:pt x="399" y="252"/>
                  </a:cubicBezTo>
                  <a:cubicBezTo>
                    <a:pt x="398" y="251"/>
                    <a:pt x="398" y="250"/>
                    <a:pt x="397" y="250"/>
                  </a:cubicBezTo>
                  <a:cubicBezTo>
                    <a:pt x="395" y="250"/>
                    <a:pt x="393" y="242"/>
                    <a:pt x="395" y="242"/>
                  </a:cubicBezTo>
                  <a:cubicBezTo>
                    <a:pt x="397" y="241"/>
                    <a:pt x="400" y="234"/>
                    <a:pt x="403" y="233"/>
                  </a:cubicBezTo>
                  <a:cubicBezTo>
                    <a:pt x="405" y="232"/>
                    <a:pt x="405" y="231"/>
                    <a:pt x="406" y="230"/>
                  </a:cubicBezTo>
                  <a:cubicBezTo>
                    <a:pt x="406" y="229"/>
                    <a:pt x="406" y="227"/>
                    <a:pt x="406" y="225"/>
                  </a:cubicBezTo>
                  <a:cubicBezTo>
                    <a:pt x="406" y="221"/>
                    <a:pt x="408" y="216"/>
                    <a:pt x="411" y="216"/>
                  </a:cubicBezTo>
                  <a:cubicBezTo>
                    <a:pt x="414" y="216"/>
                    <a:pt x="417" y="216"/>
                    <a:pt x="417" y="210"/>
                  </a:cubicBezTo>
                  <a:cubicBezTo>
                    <a:pt x="417" y="210"/>
                    <a:pt x="417" y="210"/>
                    <a:pt x="416" y="210"/>
                  </a:cubicBezTo>
                  <a:cubicBezTo>
                    <a:pt x="416" y="205"/>
                    <a:pt x="417" y="205"/>
                    <a:pt x="422" y="202"/>
                  </a:cubicBezTo>
                  <a:cubicBezTo>
                    <a:pt x="426" y="198"/>
                    <a:pt x="427" y="192"/>
                    <a:pt x="431" y="191"/>
                  </a:cubicBezTo>
                  <a:cubicBezTo>
                    <a:pt x="435" y="190"/>
                    <a:pt x="437" y="188"/>
                    <a:pt x="443" y="189"/>
                  </a:cubicBezTo>
                  <a:cubicBezTo>
                    <a:pt x="449" y="190"/>
                    <a:pt x="440" y="194"/>
                    <a:pt x="444" y="196"/>
                  </a:cubicBezTo>
                  <a:cubicBezTo>
                    <a:pt x="448" y="198"/>
                    <a:pt x="460" y="196"/>
                    <a:pt x="461" y="199"/>
                  </a:cubicBezTo>
                  <a:cubicBezTo>
                    <a:pt x="462" y="202"/>
                    <a:pt x="447" y="205"/>
                    <a:pt x="447" y="207"/>
                  </a:cubicBezTo>
                  <a:cubicBezTo>
                    <a:pt x="447" y="208"/>
                    <a:pt x="455" y="210"/>
                    <a:pt x="458" y="212"/>
                  </a:cubicBezTo>
                  <a:cubicBezTo>
                    <a:pt x="460" y="213"/>
                    <a:pt x="457" y="218"/>
                    <a:pt x="458" y="220"/>
                  </a:cubicBezTo>
                  <a:cubicBezTo>
                    <a:pt x="459" y="221"/>
                    <a:pt x="463" y="220"/>
                    <a:pt x="467" y="218"/>
                  </a:cubicBezTo>
                  <a:cubicBezTo>
                    <a:pt x="470" y="215"/>
                    <a:pt x="473" y="216"/>
                    <a:pt x="477" y="213"/>
                  </a:cubicBezTo>
                  <a:cubicBezTo>
                    <a:pt x="481" y="210"/>
                    <a:pt x="490" y="213"/>
                    <a:pt x="491" y="211"/>
                  </a:cubicBezTo>
                  <a:cubicBezTo>
                    <a:pt x="492" y="209"/>
                    <a:pt x="489" y="208"/>
                    <a:pt x="480" y="208"/>
                  </a:cubicBezTo>
                  <a:cubicBezTo>
                    <a:pt x="472" y="209"/>
                    <a:pt x="472" y="201"/>
                    <a:pt x="472" y="200"/>
                  </a:cubicBezTo>
                  <a:cubicBezTo>
                    <a:pt x="472" y="198"/>
                    <a:pt x="480" y="192"/>
                    <a:pt x="485" y="191"/>
                  </a:cubicBezTo>
                  <a:cubicBezTo>
                    <a:pt x="490" y="191"/>
                    <a:pt x="494" y="189"/>
                    <a:pt x="499" y="187"/>
                  </a:cubicBezTo>
                  <a:cubicBezTo>
                    <a:pt x="501" y="186"/>
                    <a:pt x="504" y="185"/>
                    <a:pt x="507" y="185"/>
                  </a:cubicBezTo>
                  <a:cubicBezTo>
                    <a:pt x="507" y="182"/>
                    <a:pt x="506" y="180"/>
                    <a:pt x="508" y="180"/>
                  </a:cubicBezTo>
                  <a:cubicBezTo>
                    <a:pt x="509" y="179"/>
                    <a:pt x="514" y="174"/>
                    <a:pt x="516" y="174"/>
                  </a:cubicBezTo>
                  <a:cubicBezTo>
                    <a:pt x="518" y="174"/>
                    <a:pt x="525" y="175"/>
                    <a:pt x="525" y="174"/>
                  </a:cubicBezTo>
                  <a:cubicBezTo>
                    <a:pt x="525" y="173"/>
                    <a:pt x="527" y="169"/>
                    <a:pt x="527" y="168"/>
                  </a:cubicBezTo>
                  <a:cubicBezTo>
                    <a:pt x="526" y="167"/>
                    <a:pt x="524" y="165"/>
                    <a:pt x="524" y="164"/>
                  </a:cubicBezTo>
                  <a:cubicBezTo>
                    <a:pt x="525" y="162"/>
                    <a:pt x="528" y="162"/>
                    <a:pt x="528" y="161"/>
                  </a:cubicBezTo>
                  <a:cubicBezTo>
                    <a:pt x="528" y="160"/>
                    <a:pt x="525" y="159"/>
                    <a:pt x="525" y="158"/>
                  </a:cubicBezTo>
                  <a:moveTo>
                    <a:pt x="343" y="151"/>
                  </a:moveTo>
                  <a:cubicBezTo>
                    <a:pt x="343" y="153"/>
                    <a:pt x="344" y="157"/>
                    <a:pt x="343" y="158"/>
                  </a:cubicBezTo>
                  <a:cubicBezTo>
                    <a:pt x="343" y="157"/>
                    <a:pt x="343" y="157"/>
                    <a:pt x="343" y="157"/>
                  </a:cubicBezTo>
                  <a:cubicBezTo>
                    <a:pt x="344" y="156"/>
                    <a:pt x="343" y="153"/>
                    <a:pt x="343" y="151"/>
                  </a:cubicBezTo>
                  <a:moveTo>
                    <a:pt x="340" y="248"/>
                  </a:moveTo>
                  <a:cubicBezTo>
                    <a:pt x="340" y="248"/>
                    <a:pt x="340" y="248"/>
                    <a:pt x="340" y="248"/>
                  </a:cubicBezTo>
                  <a:cubicBezTo>
                    <a:pt x="340" y="248"/>
                    <a:pt x="340" y="248"/>
                    <a:pt x="340" y="248"/>
                  </a:cubicBezTo>
                  <a:close/>
                  <a:moveTo>
                    <a:pt x="343" y="171"/>
                  </a:moveTo>
                  <a:cubicBezTo>
                    <a:pt x="343" y="171"/>
                    <a:pt x="344" y="171"/>
                    <a:pt x="344" y="171"/>
                  </a:cubicBezTo>
                  <a:cubicBezTo>
                    <a:pt x="344" y="171"/>
                    <a:pt x="343" y="171"/>
                    <a:pt x="343" y="171"/>
                  </a:cubicBezTo>
                  <a:moveTo>
                    <a:pt x="341" y="245"/>
                  </a:moveTo>
                  <a:cubicBezTo>
                    <a:pt x="341" y="244"/>
                    <a:pt x="341" y="244"/>
                    <a:pt x="341" y="244"/>
                  </a:cubicBezTo>
                  <a:cubicBezTo>
                    <a:pt x="341" y="244"/>
                    <a:pt x="341" y="244"/>
                    <a:pt x="341" y="245"/>
                  </a:cubicBezTo>
                  <a:moveTo>
                    <a:pt x="342" y="224"/>
                  </a:moveTo>
                  <a:cubicBezTo>
                    <a:pt x="342" y="224"/>
                    <a:pt x="342" y="224"/>
                    <a:pt x="342" y="224"/>
                  </a:cubicBezTo>
                  <a:cubicBezTo>
                    <a:pt x="342" y="224"/>
                    <a:pt x="342" y="224"/>
                    <a:pt x="342" y="224"/>
                  </a:cubicBezTo>
                  <a:moveTo>
                    <a:pt x="341" y="225"/>
                  </a:moveTo>
                  <a:cubicBezTo>
                    <a:pt x="341" y="225"/>
                    <a:pt x="341" y="225"/>
                    <a:pt x="341" y="225"/>
                  </a:cubicBezTo>
                  <a:cubicBezTo>
                    <a:pt x="341" y="225"/>
                    <a:pt x="341" y="225"/>
                    <a:pt x="341" y="225"/>
                  </a:cubicBezTo>
                  <a:moveTo>
                    <a:pt x="342" y="224"/>
                  </a:moveTo>
                  <a:cubicBezTo>
                    <a:pt x="342" y="224"/>
                    <a:pt x="342" y="224"/>
                    <a:pt x="342" y="224"/>
                  </a:cubicBezTo>
                  <a:cubicBezTo>
                    <a:pt x="342" y="224"/>
                    <a:pt x="342" y="224"/>
                    <a:pt x="342" y="224"/>
                  </a:cubicBezTo>
                  <a:cubicBezTo>
                    <a:pt x="342" y="224"/>
                    <a:pt x="342" y="224"/>
                    <a:pt x="342" y="224"/>
                  </a:cubicBezTo>
                  <a:moveTo>
                    <a:pt x="341" y="221"/>
                  </a:moveTo>
                  <a:cubicBezTo>
                    <a:pt x="341" y="221"/>
                    <a:pt x="341" y="221"/>
                    <a:pt x="341" y="221"/>
                  </a:cubicBezTo>
                  <a:cubicBezTo>
                    <a:pt x="341" y="221"/>
                    <a:pt x="341" y="221"/>
                    <a:pt x="341" y="221"/>
                  </a:cubicBezTo>
                  <a:moveTo>
                    <a:pt x="345" y="172"/>
                  </a:moveTo>
                  <a:cubicBezTo>
                    <a:pt x="345" y="172"/>
                    <a:pt x="345" y="172"/>
                    <a:pt x="345" y="172"/>
                  </a:cubicBezTo>
                  <a:close/>
                  <a:moveTo>
                    <a:pt x="344" y="174"/>
                  </a:moveTo>
                  <a:cubicBezTo>
                    <a:pt x="345" y="173"/>
                    <a:pt x="345" y="173"/>
                    <a:pt x="345" y="173"/>
                  </a:cubicBezTo>
                  <a:cubicBezTo>
                    <a:pt x="345" y="173"/>
                    <a:pt x="345" y="173"/>
                    <a:pt x="344" y="174"/>
                  </a:cubicBezTo>
                  <a:moveTo>
                    <a:pt x="345" y="173"/>
                  </a:moveTo>
                  <a:cubicBezTo>
                    <a:pt x="345" y="173"/>
                    <a:pt x="345" y="173"/>
                    <a:pt x="345" y="173"/>
                  </a:cubicBezTo>
                  <a:cubicBezTo>
                    <a:pt x="345" y="173"/>
                    <a:pt x="345" y="173"/>
                    <a:pt x="345" y="173"/>
                  </a:cubicBezTo>
                  <a:moveTo>
                    <a:pt x="326" y="196"/>
                  </a:moveTo>
                  <a:cubicBezTo>
                    <a:pt x="326" y="196"/>
                    <a:pt x="326" y="196"/>
                    <a:pt x="326" y="196"/>
                  </a:cubicBezTo>
                  <a:cubicBezTo>
                    <a:pt x="326" y="196"/>
                    <a:pt x="326" y="196"/>
                    <a:pt x="326" y="196"/>
                  </a:cubicBezTo>
                  <a:moveTo>
                    <a:pt x="324" y="197"/>
                  </a:moveTo>
                  <a:cubicBezTo>
                    <a:pt x="325" y="197"/>
                    <a:pt x="325" y="197"/>
                    <a:pt x="325" y="197"/>
                  </a:cubicBezTo>
                  <a:cubicBezTo>
                    <a:pt x="325" y="197"/>
                    <a:pt x="325" y="197"/>
                    <a:pt x="324" y="197"/>
                  </a:cubicBezTo>
                  <a:moveTo>
                    <a:pt x="341" y="245"/>
                  </a:moveTo>
                  <a:cubicBezTo>
                    <a:pt x="341" y="245"/>
                    <a:pt x="341" y="245"/>
                    <a:pt x="340" y="245"/>
                  </a:cubicBezTo>
                  <a:cubicBezTo>
                    <a:pt x="341" y="245"/>
                    <a:pt x="341" y="245"/>
                    <a:pt x="341" y="245"/>
                  </a:cubicBezTo>
                  <a:moveTo>
                    <a:pt x="341" y="249"/>
                  </a:moveTo>
                  <a:cubicBezTo>
                    <a:pt x="340" y="249"/>
                    <a:pt x="340" y="249"/>
                    <a:pt x="340" y="249"/>
                  </a:cubicBezTo>
                  <a:cubicBezTo>
                    <a:pt x="340" y="249"/>
                    <a:pt x="340" y="249"/>
                    <a:pt x="341" y="249"/>
                  </a:cubicBezTo>
                  <a:moveTo>
                    <a:pt x="345" y="172"/>
                  </a:moveTo>
                  <a:cubicBezTo>
                    <a:pt x="345" y="172"/>
                    <a:pt x="345" y="172"/>
                    <a:pt x="345" y="172"/>
                  </a:cubicBezTo>
                  <a:cubicBezTo>
                    <a:pt x="345" y="172"/>
                    <a:pt x="345" y="172"/>
                    <a:pt x="345" y="172"/>
                  </a:cubicBezTo>
                  <a:cubicBezTo>
                    <a:pt x="345" y="172"/>
                    <a:pt x="345" y="172"/>
                    <a:pt x="345" y="172"/>
                  </a:cubicBezTo>
                  <a:moveTo>
                    <a:pt x="344" y="171"/>
                  </a:moveTo>
                  <a:cubicBezTo>
                    <a:pt x="344" y="171"/>
                    <a:pt x="344" y="171"/>
                    <a:pt x="344" y="171"/>
                  </a:cubicBezTo>
                  <a:cubicBezTo>
                    <a:pt x="344" y="171"/>
                    <a:pt x="344" y="171"/>
                    <a:pt x="344" y="171"/>
                  </a:cubicBezTo>
                  <a:moveTo>
                    <a:pt x="345" y="171"/>
                  </a:moveTo>
                  <a:cubicBezTo>
                    <a:pt x="345" y="171"/>
                    <a:pt x="345" y="171"/>
                    <a:pt x="345" y="171"/>
                  </a:cubicBezTo>
                  <a:cubicBezTo>
                    <a:pt x="345" y="171"/>
                    <a:pt x="345" y="171"/>
                    <a:pt x="345" y="171"/>
                  </a:cubicBezTo>
                  <a:moveTo>
                    <a:pt x="353" y="123"/>
                  </a:moveTo>
                  <a:cubicBezTo>
                    <a:pt x="352" y="122"/>
                    <a:pt x="352" y="122"/>
                    <a:pt x="352" y="121"/>
                  </a:cubicBezTo>
                  <a:cubicBezTo>
                    <a:pt x="352" y="121"/>
                    <a:pt x="352" y="122"/>
                    <a:pt x="352" y="122"/>
                  </a:cubicBezTo>
                  <a:cubicBezTo>
                    <a:pt x="352" y="123"/>
                    <a:pt x="352" y="123"/>
                    <a:pt x="353" y="123"/>
                  </a:cubicBezTo>
                  <a:moveTo>
                    <a:pt x="353" y="125"/>
                  </a:moveTo>
                  <a:cubicBezTo>
                    <a:pt x="353" y="125"/>
                    <a:pt x="353" y="125"/>
                    <a:pt x="353" y="125"/>
                  </a:cubicBezTo>
                  <a:cubicBezTo>
                    <a:pt x="353" y="125"/>
                    <a:pt x="353" y="125"/>
                    <a:pt x="353" y="125"/>
                  </a:cubicBezTo>
                  <a:moveTo>
                    <a:pt x="353" y="124"/>
                  </a:moveTo>
                  <a:cubicBezTo>
                    <a:pt x="353" y="124"/>
                    <a:pt x="353" y="124"/>
                    <a:pt x="353" y="123"/>
                  </a:cubicBezTo>
                  <a:cubicBezTo>
                    <a:pt x="353" y="124"/>
                    <a:pt x="353" y="124"/>
                    <a:pt x="353" y="124"/>
                  </a:cubicBezTo>
                  <a:moveTo>
                    <a:pt x="352" y="117"/>
                  </a:moveTo>
                  <a:cubicBezTo>
                    <a:pt x="352" y="117"/>
                    <a:pt x="352" y="117"/>
                    <a:pt x="353" y="116"/>
                  </a:cubicBezTo>
                  <a:cubicBezTo>
                    <a:pt x="352" y="117"/>
                    <a:pt x="352" y="117"/>
                    <a:pt x="352" y="117"/>
                  </a:cubicBezTo>
                  <a:moveTo>
                    <a:pt x="352" y="118"/>
                  </a:moveTo>
                  <a:cubicBezTo>
                    <a:pt x="352" y="118"/>
                    <a:pt x="352" y="118"/>
                    <a:pt x="352" y="119"/>
                  </a:cubicBezTo>
                  <a:cubicBezTo>
                    <a:pt x="352" y="118"/>
                    <a:pt x="352" y="118"/>
                    <a:pt x="352" y="118"/>
                  </a:cubicBezTo>
                  <a:moveTo>
                    <a:pt x="352" y="119"/>
                  </a:moveTo>
                  <a:cubicBezTo>
                    <a:pt x="352" y="120"/>
                    <a:pt x="352" y="120"/>
                    <a:pt x="352" y="121"/>
                  </a:cubicBezTo>
                  <a:cubicBezTo>
                    <a:pt x="352" y="120"/>
                    <a:pt x="352" y="120"/>
                    <a:pt x="352" y="119"/>
                  </a:cubicBezTo>
                  <a:moveTo>
                    <a:pt x="353" y="88"/>
                  </a:moveTo>
                  <a:cubicBezTo>
                    <a:pt x="353" y="88"/>
                    <a:pt x="353" y="88"/>
                    <a:pt x="353" y="88"/>
                  </a:cubicBezTo>
                  <a:cubicBezTo>
                    <a:pt x="353" y="88"/>
                    <a:pt x="353" y="88"/>
                    <a:pt x="353" y="88"/>
                  </a:cubicBezTo>
                  <a:moveTo>
                    <a:pt x="383" y="170"/>
                  </a:moveTo>
                  <a:cubicBezTo>
                    <a:pt x="383" y="170"/>
                    <a:pt x="382" y="170"/>
                    <a:pt x="382" y="170"/>
                  </a:cubicBezTo>
                  <a:cubicBezTo>
                    <a:pt x="382" y="170"/>
                    <a:pt x="383" y="170"/>
                    <a:pt x="383" y="170"/>
                  </a:cubicBezTo>
                  <a:moveTo>
                    <a:pt x="393" y="166"/>
                  </a:moveTo>
                  <a:cubicBezTo>
                    <a:pt x="391" y="167"/>
                    <a:pt x="389" y="167"/>
                    <a:pt x="387" y="168"/>
                  </a:cubicBezTo>
                  <a:cubicBezTo>
                    <a:pt x="385" y="168"/>
                    <a:pt x="384" y="169"/>
                    <a:pt x="383" y="170"/>
                  </a:cubicBezTo>
                  <a:cubicBezTo>
                    <a:pt x="385" y="168"/>
                    <a:pt x="389" y="167"/>
                    <a:pt x="393" y="166"/>
                  </a:cubicBezTo>
                  <a:moveTo>
                    <a:pt x="395" y="166"/>
                  </a:moveTo>
                  <a:cubicBezTo>
                    <a:pt x="395" y="166"/>
                    <a:pt x="395" y="166"/>
                    <a:pt x="395" y="166"/>
                  </a:cubicBezTo>
                  <a:cubicBezTo>
                    <a:pt x="395" y="166"/>
                    <a:pt x="395" y="166"/>
                    <a:pt x="395" y="166"/>
                  </a:cubicBezTo>
                  <a:moveTo>
                    <a:pt x="394" y="166"/>
                  </a:moveTo>
                  <a:cubicBezTo>
                    <a:pt x="394" y="166"/>
                    <a:pt x="394" y="166"/>
                    <a:pt x="394" y="166"/>
                  </a:cubicBezTo>
                  <a:cubicBezTo>
                    <a:pt x="394" y="166"/>
                    <a:pt x="394" y="166"/>
                    <a:pt x="394" y="166"/>
                  </a:cubicBezTo>
                  <a:moveTo>
                    <a:pt x="393" y="166"/>
                  </a:moveTo>
                  <a:cubicBezTo>
                    <a:pt x="393" y="166"/>
                    <a:pt x="393" y="166"/>
                    <a:pt x="393" y="166"/>
                  </a:cubicBezTo>
                  <a:cubicBezTo>
                    <a:pt x="393" y="166"/>
                    <a:pt x="393" y="166"/>
                    <a:pt x="393" y="166"/>
                  </a:cubicBezTo>
                  <a:moveTo>
                    <a:pt x="387" y="61"/>
                  </a:moveTo>
                  <a:cubicBezTo>
                    <a:pt x="387" y="61"/>
                    <a:pt x="388" y="60"/>
                    <a:pt x="388" y="60"/>
                  </a:cubicBezTo>
                  <a:cubicBezTo>
                    <a:pt x="388" y="60"/>
                    <a:pt x="387" y="61"/>
                    <a:pt x="387" y="61"/>
                  </a:cubicBezTo>
                  <a:moveTo>
                    <a:pt x="346" y="82"/>
                  </a:moveTo>
                  <a:cubicBezTo>
                    <a:pt x="346" y="82"/>
                    <a:pt x="346" y="82"/>
                    <a:pt x="346" y="82"/>
                  </a:cubicBezTo>
                  <a:cubicBezTo>
                    <a:pt x="346" y="82"/>
                    <a:pt x="346" y="82"/>
                    <a:pt x="346" y="82"/>
                  </a:cubicBezTo>
                  <a:moveTo>
                    <a:pt x="346" y="83"/>
                  </a:moveTo>
                  <a:cubicBezTo>
                    <a:pt x="346" y="83"/>
                    <a:pt x="346" y="83"/>
                    <a:pt x="347" y="83"/>
                  </a:cubicBezTo>
                  <a:cubicBezTo>
                    <a:pt x="346" y="83"/>
                    <a:pt x="346" y="83"/>
                    <a:pt x="346" y="83"/>
                  </a:cubicBezTo>
                  <a:moveTo>
                    <a:pt x="347" y="83"/>
                  </a:moveTo>
                  <a:cubicBezTo>
                    <a:pt x="347" y="83"/>
                    <a:pt x="347" y="83"/>
                    <a:pt x="347" y="83"/>
                  </a:cubicBezTo>
                  <a:close/>
                  <a:moveTo>
                    <a:pt x="339" y="166"/>
                  </a:moveTo>
                  <a:cubicBezTo>
                    <a:pt x="339" y="166"/>
                    <a:pt x="339" y="166"/>
                    <a:pt x="339" y="166"/>
                  </a:cubicBezTo>
                  <a:cubicBezTo>
                    <a:pt x="339" y="166"/>
                    <a:pt x="339" y="166"/>
                    <a:pt x="339" y="166"/>
                  </a:cubicBezTo>
                  <a:moveTo>
                    <a:pt x="339" y="167"/>
                  </a:moveTo>
                  <a:cubicBezTo>
                    <a:pt x="339" y="167"/>
                    <a:pt x="339" y="167"/>
                    <a:pt x="339" y="167"/>
                  </a:cubicBezTo>
                  <a:cubicBezTo>
                    <a:pt x="339" y="167"/>
                    <a:pt x="339" y="167"/>
                    <a:pt x="339" y="167"/>
                  </a:cubicBezTo>
                  <a:moveTo>
                    <a:pt x="340" y="168"/>
                  </a:moveTo>
                  <a:cubicBezTo>
                    <a:pt x="340" y="168"/>
                    <a:pt x="340" y="168"/>
                    <a:pt x="340" y="168"/>
                  </a:cubicBezTo>
                  <a:cubicBezTo>
                    <a:pt x="340" y="168"/>
                    <a:pt x="340" y="168"/>
                    <a:pt x="340" y="168"/>
                  </a:cubicBezTo>
                  <a:moveTo>
                    <a:pt x="340" y="169"/>
                  </a:moveTo>
                  <a:cubicBezTo>
                    <a:pt x="341" y="169"/>
                    <a:pt x="341" y="169"/>
                    <a:pt x="341" y="169"/>
                  </a:cubicBezTo>
                  <a:cubicBezTo>
                    <a:pt x="341" y="169"/>
                    <a:pt x="341" y="169"/>
                    <a:pt x="341" y="169"/>
                  </a:cubicBezTo>
                  <a:cubicBezTo>
                    <a:pt x="341" y="169"/>
                    <a:pt x="341" y="169"/>
                    <a:pt x="340" y="169"/>
                  </a:cubicBezTo>
                  <a:moveTo>
                    <a:pt x="342" y="170"/>
                  </a:moveTo>
                  <a:cubicBezTo>
                    <a:pt x="342" y="170"/>
                    <a:pt x="342" y="170"/>
                    <a:pt x="342" y="170"/>
                  </a:cubicBezTo>
                  <a:cubicBezTo>
                    <a:pt x="342" y="170"/>
                    <a:pt x="342" y="170"/>
                    <a:pt x="342" y="170"/>
                  </a:cubicBezTo>
                  <a:moveTo>
                    <a:pt x="284" y="165"/>
                  </a:moveTo>
                  <a:cubicBezTo>
                    <a:pt x="284" y="165"/>
                    <a:pt x="284" y="165"/>
                    <a:pt x="284" y="165"/>
                  </a:cubicBezTo>
                  <a:cubicBezTo>
                    <a:pt x="284" y="165"/>
                    <a:pt x="284" y="165"/>
                    <a:pt x="284" y="165"/>
                  </a:cubicBezTo>
                  <a:moveTo>
                    <a:pt x="277" y="189"/>
                  </a:moveTo>
                  <a:cubicBezTo>
                    <a:pt x="276" y="189"/>
                    <a:pt x="276" y="189"/>
                    <a:pt x="276" y="189"/>
                  </a:cubicBezTo>
                  <a:cubicBezTo>
                    <a:pt x="276" y="189"/>
                    <a:pt x="276" y="189"/>
                    <a:pt x="277" y="189"/>
                  </a:cubicBezTo>
                  <a:moveTo>
                    <a:pt x="277" y="189"/>
                  </a:moveTo>
                  <a:cubicBezTo>
                    <a:pt x="277" y="189"/>
                    <a:pt x="277" y="189"/>
                    <a:pt x="277" y="189"/>
                  </a:cubicBezTo>
                  <a:cubicBezTo>
                    <a:pt x="277" y="189"/>
                    <a:pt x="277" y="189"/>
                    <a:pt x="277" y="189"/>
                  </a:cubicBezTo>
                  <a:moveTo>
                    <a:pt x="277" y="190"/>
                  </a:moveTo>
                  <a:cubicBezTo>
                    <a:pt x="277" y="190"/>
                    <a:pt x="277" y="190"/>
                    <a:pt x="277" y="190"/>
                  </a:cubicBezTo>
                  <a:cubicBezTo>
                    <a:pt x="277" y="190"/>
                    <a:pt x="277" y="190"/>
                    <a:pt x="277" y="190"/>
                  </a:cubicBezTo>
                  <a:moveTo>
                    <a:pt x="278" y="193"/>
                  </a:moveTo>
                  <a:cubicBezTo>
                    <a:pt x="278" y="193"/>
                    <a:pt x="278" y="193"/>
                    <a:pt x="277" y="194"/>
                  </a:cubicBezTo>
                  <a:cubicBezTo>
                    <a:pt x="278" y="193"/>
                    <a:pt x="278" y="193"/>
                    <a:pt x="279" y="193"/>
                  </a:cubicBezTo>
                  <a:cubicBezTo>
                    <a:pt x="278" y="193"/>
                    <a:pt x="278" y="193"/>
                    <a:pt x="278" y="193"/>
                  </a:cubicBezTo>
                  <a:moveTo>
                    <a:pt x="303" y="151"/>
                  </a:moveTo>
                  <a:cubicBezTo>
                    <a:pt x="303" y="151"/>
                    <a:pt x="303" y="151"/>
                    <a:pt x="303" y="151"/>
                  </a:cubicBezTo>
                  <a:cubicBezTo>
                    <a:pt x="303" y="151"/>
                    <a:pt x="303" y="151"/>
                    <a:pt x="303" y="151"/>
                  </a:cubicBezTo>
                  <a:cubicBezTo>
                    <a:pt x="303" y="151"/>
                    <a:pt x="303" y="151"/>
                    <a:pt x="303" y="151"/>
                  </a:cubicBezTo>
                  <a:moveTo>
                    <a:pt x="283" y="163"/>
                  </a:moveTo>
                  <a:cubicBezTo>
                    <a:pt x="283" y="163"/>
                    <a:pt x="283" y="164"/>
                    <a:pt x="283" y="165"/>
                  </a:cubicBezTo>
                  <a:cubicBezTo>
                    <a:pt x="283" y="164"/>
                    <a:pt x="283" y="163"/>
                    <a:pt x="283" y="163"/>
                  </a:cubicBezTo>
                  <a:moveTo>
                    <a:pt x="249" y="166"/>
                  </a:moveTo>
                  <a:cubicBezTo>
                    <a:pt x="249" y="166"/>
                    <a:pt x="249" y="167"/>
                    <a:pt x="249" y="167"/>
                  </a:cubicBezTo>
                  <a:cubicBezTo>
                    <a:pt x="249" y="167"/>
                    <a:pt x="249" y="166"/>
                    <a:pt x="249" y="166"/>
                  </a:cubicBezTo>
                  <a:moveTo>
                    <a:pt x="249" y="167"/>
                  </a:moveTo>
                  <a:cubicBezTo>
                    <a:pt x="249" y="167"/>
                    <a:pt x="248" y="167"/>
                    <a:pt x="248" y="167"/>
                  </a:cubicBezTo>
                  <a:cubicBezTo>
                    <a:pt x="248" y="167"/>
                    <a:pt x="249" y="167"/>
                    <a:pt x="249" y="167"/>
                  </a:cubicBezTo>
                  <a:moveTo>
                    <a:pt x="248" y="167"/>
                  </a:moveTo>
                  <a:cubicBezTo>
                    <a:pt x="248" y="168"/>
                    <a:pt x="248" y="168"/>
                    <a:pt x="248" y="168"/>
                  </a:cubicBezTo>
                  <a:cubicBezTo>
                    <a:pt x="248" y="168"/>
                    <a:pt x="248" y="168"/>
                    <a:pt x="248" y="167"/>
                  </a:cubicBezTo>
                  <a:moveTo>
                    <a:pt x="276" y="189"/>
                  </a:moveTo>
                  <a:cubicBezTo>
                    <a:pt x="276" y="189"/>
                    <a:pt x="276" y="189"/>
                    <a:pt x="276" y="189"/>
                  </a:cubicBezTo>
                  <a:cubicBezTo>
                    <a:pt x="276" y="189"/>
                    <a:pt x="276" y="189"/>
                    <a:pt x="276" y="189"/>
                  </a:cubicBezTo>
                  <a:cubicBezTo>
                    <a:pt x="276" y="189"/>
                    <a:pt x="276" y="189"/>
                    <a:pt x="276" y="189"/>
                  </a:cubicBezTo>
                  <a:moveTo>
                    <a:pt x="277" y="194"/>
                  </a:moveTo>
                  <a:cubicBezTo>
                    <a:pt x="277" y="194"/>
                    <a:pt x="276" y="194"/>
                    <a:pt x="276" y="195"/>
                  </a:cubicBezTo>
                  <a:cubicBezTo>
                    <a:pt x="276" y="194"/>
                    <a:pt x="277" y="194"/>
                    <a:pt x="277" y="194"/>
                  </a:cubicBezTo>
                  <a:moveTo>
                    <a:pt x="276" y="195"/>
                  </a:moveTo>
                  <a:cubicBezTo>
                    <a:pt x="276" y="195"/>
                    <a:pt x="275" y="195"/>
                    <a:pt x="275" y="195"/>
                  </a:cubicBezTo>
                  <a:lnTo>
                    <a:pt x="276" y="195"/>
                  </a:lnTo>
                  <a:close/>
                  <a:moveTo>
                    <a:pt x="275" y="196"/>
                  </a:moveTo>
                  <a:cubicBezTo>
                    <a:pt x="275" y="196"/>
                    <a:pt x="274" y="196"/>
                    <a:pt x="274" y="196"/>
                  </a:cubicBezTo>
                  <a:cubicBezTo>
                    <a:pt x="274" y="196"/>
                    <a:pt x="275" y="196"/>
                    <a:pt x="275" y="196"/>
                  </a:cubicBezTo>
                  <a:moveTo>
                    <a:pt x="274" y="196"/>
                  </a:moveTo>
                  <a:cubicBezTo>
                    <a:pt x="274" y="196"/>
                    <a:pt x="273" y="197"/>
                    <a:pt x="273" y="197"/>
                  </a:cubicBezTo>
                  <a:cubicBezTo>
                    <a:pt x="273" y="197"/>
                    <a:pt x="274" y="196"/>
                    <a:pt x="274" y="196"/>
                  </a:cubicBezTo>
                  <a:moveTo>
                    <a:pt x="273" y="197"/>
                  </a:moveTo>
                  <a:cubicBezTo>
                    <a:pt x="273" y="197"/>
                    <a:pt x="272" y="197"/>
                    <a:pt x="272" y="197"/>
                  </a:cubicBezTo>
                  <a:cubicBezTo>
                    <a:pt x="272" y="197"/>
                    <a:pt x="273" y="197"/>
                    <a:pt x="273" y="197"/>
                  </a:cubicBezTo>
                  <a:moveTo>
                    <a:pt x="299" y="202"/>
                  </a:moveTo>
                  <a:cubicBezTo>
                    <a:pt x="300" y="202"/>
                    <a:pt x="300" y="201"/>
                    <a:pt x="301" y="201"/>
                  </a:cubicBezTo>
                  <a:cubicBezTo>
                    <a:pt x="300" y="201"/>
                    <a:pt x="300" y="202"/>
                    <a:pt x="299" y="202"/>
                  </a:cubicBezTo>
                  <a:moveTo>
                    <a:pt x="308" y="216"/>
                  </a:moveTo>
                  <a:cubicBezTo>
                    <a:pt x="309" y="217"/>
                    <a:pt x="309" y="217"/>
                    <a:pt x="309" y="218"/>
                  </a:cubicBezTo>
                  <a:cubicBezTo>
                    <a:pt x="309" y="218"/>
                    <a:pt x="309" y="217"/>
                    <a:pt x="309" y="217"/>
                  </a:cubicBezTo>
                  <a:cubicBezTo>
                    <a:pt x="309" y="217"/>
                    <a:pt x="309" y="216"/>
                    <a:pt x="308" y="216"/>
                  </a:cubicBezTo>
                  <a:moveTo>
                    <a:pt x="308" y="215"/>
                  </a:moveTo>
                  <a:cubicBezTo>
                    <a:pt x="308" y="216"/>
                    <a:pt x="308" y="216"/>
                    <a:pt x="308" y="216"/>
                  </a:cubicBezTo>
                  <a:cubicBezTo>
                    <a:pt x="308" y="216"/>
                    <a:pt x="308" y="216"/>
                    <a:pt x="308" y="215"/>
                  </a:cubicBezTo>
                  <a:moveTo>
                    <a:pt x="308" y="229"/>
                  </a:moveTo>
                  <a:cubicBezTo>
                    <a:pt x="308" y="229"/>
                    <a:pt x="308" y="229"/>
                    <a:pt x="308" y="229"/>
                  </a:cubicBezTo>
                  <a:cubicBezTo>
                    <a:pt x="308" y="229"/>
                    <a:pt x="308" y="229"/>
                    <a:pt x="308" y="229"/>
                  </a:cubicBezTo>
                  <a:moveTo>
                    <a:pt x="308" y="230"/>
                  </a:moveTo>
                  <a:cubicBezTo>
                    <a:pt x="308" y="230"/>
                    <a:pt x="308" y="230"/>
                    <a:pt x="308" y="230"/>
                  </a:cubicBezTo>
                  <a:cubicBezTo>
                    <a:pt x="308" y="230"/>
                    <a:pt x="308" y="230"/>
                    <a:pt x="308" y="230"/>
                  </a:cubicBezTo>
                  <a:moveTo>
                    <a:pt x="308" y="231"/>
                  </a:moveTo>
                  <a:cubicBezTo>
                    <a:pt x="308" y="231"/>
                    <a:pt x="308" y="231"/>
                    <a:pt x="308" y="231"/>
                  </a:cubicBezTo>
                  <a:cubicBezTo>
                    <a:pt x="308" y="231"/>
                    <a:pt x="308" y="231"/>
                    <a:pt x="308" y="231"/>
                  </a:cubicBezTo>
                  <a:moveTo>
                    <a:pt x="308" y="231"/>
                  </a:moveTo>
                  <a:cubicBezTo>
                    <a:pt x="308" y="231"/>
                    <a:pt x="308" y="231"/>
                    <a:pt x="308" y="231"/>
                  </a:cubicBezTo>
                  <a:cubicBezTo>
                    <a:pt x="308" y="231"/>
                    <a:pt x="308" y="231"/>
                    <a:pt x="308" y="231"/>
                  </a:cubicBezTo>
                  <a:moveTo>
                    <a:pt x="309" y="221"/>
                  </a:moveTo>
                  <a:cubicBezTo>
                    <a:pt x="309" y="221"/>
                    <a:pt x="309" y="222"/>
                    <a:pt x="309" y="222"/>
                  </a:cubicBezTo>
                  <a:cubicBezTo>
                    <a:pt x="309" y="222"/>
                    <a:pt x="309" y="221"/>
                    <a:pt x="309" y="221"/>
                  </a:cubicBezTo>
                  <a:moveTo>
                    <a:pt x="309" y="223"/>
                  </a:moveTo>
                  <a:cubicBezTo>
                    <a:pt x="309" y="223"/>
                    <a:pt x="309" y="223"/>
                    <a:pt x="309" y="223"/>
                  </a:cubicBezTo>
                  <a:cubicBezTo>
                    <a:pt x="309" y="223"/>
                    <a:pt x="309" y="223"/>
                    <a:pt x="309" y="223"/>
                  </a:cubicBezTo>
                  <a:moveTo>
                    <a:pt x="309" y="224"/>
                  </a:moveTo>
                  <a:cubicBezTo>
                    <a:pt x="309" y="224"/>
                    <a:pt x="309" y="224"/>
                    <a:pt x="309" y="225"/>
                  </a:cubicBezTo>
                  <a:cubicBezTo>
                    <a:pt x="309" y="224"/>
                    <a:pt x="309" y="224"/>
                    <a:pt x="309" y="224"/>
                  </a:cubicBezTo>
                  <a:moveTo>
                    <a:pt x="309" y="225"/>
                  </a:moveTo>
                  <a:cubicBezTo>
                    <a:pt x="309" y="226"/>
                    <a:pt x="309" y="226"/>
                    <a:pt x="309" y="226"/>
                  </a:cubicBezTo>
                  <a:cubicBezTo>
                    <a:pt x="309" y="226"/>
                    <a:pt x="309" y="226"/>
                    <a:pt x="309" y="225"/>
                  </a:cubicBezTo>
                  <a:moveTo>
                    <a:pt x="309" y="227"/>
                  </a:moveTo>
                  <a:cubicBezTo>
                    <a:pt x="309" y="227"/>
                    <a:pt x="309" y="227"/>
                    <a:pt x="309" y="227"/>
                  </a:cubicBezTo>
                  <a:cubicBezTo>
                    <a:pt x="309" y="227"/>
                    <a:pt x="309" y="227"/>
                    <a:pt x="309" y="227"/>
                  </a:cubicBezTo>
                  <a:moveTo>
                    <a:pt x="309" y="218"/>
                  </a:moveTo>
                  <a:cubicBezTo>
                    <a:pt x="309" y="219"/>
                    <a:pt x="309" y="219"/>
                    <a:pt x="309" y="219"/>
                  </a:cubicBezTo>
                  <a:cubicBezTo>
                    <a:pt x="309" y="219"/>
                    <a:pt x="309" y="219"/>
                    <a:pt x="309" y="218"/>
                  </a:cubicBezTo>
                  <a:moveTo>
                    <a:pt x="309" y="219"/>
                  </a:moveTo>
                  <a:cubicBezTo>
                    <a:pt x="309" y="220"/>
                    <a:pt x="309" y="220"/>
                    <a:pt x="309" y="220"/>
                  </a:cubicBezTo>
                  <a:cubicBezTo>
                    <a:pt x="309" y="220"/>
                    <a:pt x="309" y="220"/>
                    <a:pt x="309" y="219"/>
                  </a:cubicBezTo>
                  <a:moveTo>
                    <a:pt x="302" y="201"/>
                  </a:moveTo>
                  <a:cubicBezTo>
                    <a:pt x="302" y="201"/>
                    <a:pt x="302" y="201"/>
                    <a:pt x="302" y="201"/>
                  </a:cubicBezTo>
                  <a:cubicBezTo>
                    <a:pt x="302" y="201"/>
                    <a:pt x="302" y="201"/>
                    <a:pt x="302" y="201"/>
                  </a:cubicBezTo>
                  <a:cubicBezTo>
                    <a:pt x="302" y="201"/>
                    <a:pt x="302" y="201"/>
                    <a:pt x="302" y="201"/>
                  </a:cubicBezTo>
                  <a:moveTo>
                    <a:pt x="320" y="249"/>
                  </a:moveTo>
                  <a:cubicBezTo>
                    <a:pt x="320" y="249"/>
                    <a:pt x="320" y="249"/>
                    <a:pt x="320" y="249"/>
                  </a:cubicBezTo>
                  <a:cubicBezTo>
                    <a:pt x="320" y="249"/>
                    <a:pt x="320" y="249"/>
                    <a:pt x="320" y="249"/>
                  </a:cubicBezTo>
                  <a:moveTo>
                    <a:pt x="319" y="249"/>
                  </a:moveTo>
                  <a:cubicBezTo>
                    <a:pt x="319" y="248"/>
                    <a:pt x="319" y="248"/>
                    <a:pt x="318" y="248"/>
                  </a:cubicBezTo>
                  <a:cubicBezTo>
                    <a:pt x="319" y="248"/>
                    <a:pt x="319" y="248"/>
                    <a:pt x="319" y="249"/>
                  </a:cubicBezTo>
                  <a:moveTo>
                    <a:pt x="318" y="248"/>
                  </a:moveTo>
                  <a:cubicBezTo>
                    <a:pt x="317" y="248"/>
                    <a:pt x="317" y="247"/>
                    <a:pt x="317" y="247"/>
                  </a:cubicBezTo>
                  <a:cubicBezTo>
                    <a:pt x="317" y="247"/>
                    <a:pt x="317" y="248"/>
                    <a:pt x="318" y="248"/>
                  </a:cubicBezTo>
                  <a:moveTo>
                    <a:pt x="340" y="247"/>
                  </a:moveTo>
                  <a:cubicBezTo>
                    <a:pt x="340" y="247"/>
                    <a:pt x="340" y="247"/>
                    <a:pt x="340" y="247"/>
                  </a:cubicBezTo>
                  <a:cubicBezTo>
                    <a:pt x="340" y="247"/>
                    <a:pt x="340" y="247"/>
                    <a:pt x="340" y="247"/>
                  </a:cubicBezTo>
                  <a:close/>
                  <a:moveTo>
                    <a:pt x="383" y="254"/>
                  </a:moveTo>
                  <a:cubicBezTo>
                    <a:pt x="383" y="254"/>
                    <a:pt x="383" y="254"/>
                    <a:pt x="383" y="254"/>
                  </a:cubicBezTo>
                  <a:cubicBezTo>
                    <a:pt x="383" y="254"/>
                    <a:pt x="383" y="254"/>
                    <a:pt x="383" y="254"/>
                  </a:cubicBezTo>
                  <a:moveTo>
                    <a:pt x="383" y="255"/>
                  </a:moveTo>
                  <a:cubicBezTo>
                    <a:pt x="383" y="255"/>
                    <a:pt x="383" y="255"/>
                    <a:pt x="383" y="256"/>
                  </a:cubicBezTo>
                  <a:cubicBezTo>
                    <a:pt x="383" y="255"/>
                    <a:pt x="383" y="255"/>
                    <a:pt x="383" y="255"/>
                  </a:cubicBezTo>
                  <a:moveTo>
                    <a:pt x="383" y="256"/>
                  </a:moveTo>
                  <a:cubicBezTo>
                    <a:pt x="384" y="256"/>
                    <a:pt x="384" y="257"/>
                    <a:pt x="384" y="257"/>
                  </a:cubicBezTo>
                  <a:cubicBezTo>
                    <a:pt x="384" y="257"/>
                    <a:pt x="384" y="256"/>
                    <a:pt x="383" y="256"/>
                  </a:cubicBezTo>
                  <a:cubicBezTo>
                    <a:pt x="383" y="256"/>
                    <a:pt x="383" y="256"/>
                    <a:pt x="383" y="256"/>
                  </a:cubicBezTo>
                  <a:moveTo>
                    <a:pt x="383" y="254"/>
                  </a:moveTo>
                  <a:cubicBezTo>
                    <a:pt x="383" y="254"/>
                    <a:pt x="383" y="254"/>
                    <a:pt x="383" y="254"/>
                  </a:cubicBezTo>
                  <a:cubicBezTo>
                    <a:pt x="383" y="254"/>
                    <a:pt x="383" y="254"/>
                    <a:pt x="383" y="254"/>
                  </a:cubicBezTo>
                  <a:moveTo>
                    <a:pt x="403" y="207"/>
                  </a:moveTo>
                  <a:cubicBezTo>
                    <a:pt x="403" y="207"/>
                    <a:pt x="403" y="207"/>
                    <a:pt x="403" y="207"/>
                  </a:cubicBezTo>
                  <a:cubicBezTo>
                    <a:pt x="403" y="207"/>
                    <a:pt x="403" y="206"/>
                    <a:pt x="403" y="206"/>
                  </a:cubicBezTo>
                  <a:cubicBezTo>
                    <a:pt x="403" y="206"/>
                    <a:pt x="403" y="207"/>
                    <a:pt x="403" y="207"/>
                  </a:cubicBezTo>
                  <a:moveTo>
                    <a:pt x="409" y="197"/>
                  </a:moveTo>
                  <a:cubicBezTo>
                    <a:pt x="409" y="198"/>
                    <a:pt x="409" y="198"/>
                    <a:pt x="409" y="198"/>
                  </a:cubicBezTo>
                  <a:cubicBezTo>
                    <a:pt x="409" y="198"/>
                    <a:pt x="409" y="198"/>
                    <a:pt x="409" y="197"/>
                  </a:cubicBezTo>
                  <a:moveTo>
                    <a:pt x="409" y="198"/>
                  </a:moveTo>
                  <a:cubicBezTo>
                    <a:pt x="409" y="198"/>
                    <a:pt x="408" y="199"/>
                    <a:pt x="408" y="199"/>
                  </a:cubicBezTo>
                  <a:cubicBezTo>
                    <a:pt x="408" y="199"/>
                    <a:pt x="409" y="198"/>
                    <a:pt x="409" y="198"/>
                  </a:cubicBezTo>
                  <a:moveTo>
                    <a:pt x="408" y="199"/>
                  </a:moveTo>
                  <a:cubicBezTo>
                    <a:pt x="408" y="200"/>
                    <a:pt x="408" y="200"/>
                    <a:pt x="408" y="200"/>
                  </a:cubicBezTo>
                  <a:cubicBezTo>
                    <a:pt x="408" y="200"/>
                    <a:pt x="408" y="200"/>
                    <a:pt x="408" y="199"/>
                  </a:cubicBezTo>
                  <a:moveTo>
                    <a:pt x="407" y="201"/>
                  </a:moveTo>
                  <a:cubicBezTo>
                    <a:pt x="407" y="201"/>
                    <a:pt x="407" y="201"/>
                    <a:pt x="407" y="202"/>
                  </a:cubicBezTo>
                  <a:cubicBezTo>
                    <a:pt x="407" y="201"/>
                    <a:pt x="407" y="201"/>
                    <a:pt x="407" y="201"/>
                  </a:cubicBezTo>
                  <a:moveTo>
                    <a:pt x="406" y="202"/>
                  </a:moveTo>
                  <a:cubicBezTo>
                    <a:pt x="406" y="203"/>
                    <a:pt x="406" y="203"/>
                    <a:pt x="406" y="203"/>
                  </a:cubicBezTo>
                  <a:cubicBezTo>
                    <a:pt x="406" y="203"/>
                    <a:pt x="406" y="203"/>
                    <a:pt x="406" y="202"/>
                  </a:cubicBezTo>
                  <a:moveTo>
                    <a:pt x="405" y="204"/>
                  </a:moveTo>
                  <a:cubicBezTo>
                    <a:pt x="405" y="204"/>
                    <a:pt x="405" y="204"/>
                    <a:pt x="405" y="204"/>
                  </a:cubicBezTo>
                  <a:cubicBezTo>
                    <a:pt x="405" y="204"/>
                    <a:pt x="405" y="204"/>
                    <a:pt x="405" y="204"/>
                  </a:cubicBezTo>
                  <a:moveTo>
                    <a:pt x="404" y="205"/>
                  </a:moveTo>
                  <a:cubicBezTo>
                    <a:pt x="404" y="205"/>
                    <a:pt x="404" y="206"/>
                    <a:pt x="404" y="206"/>
                  </a:cubicBezTo>
                  <a:cubicBezTo>
                    <a:pt x="404" y="206"/>
                    <a:pt x="404" y="205"/>
                    <a:pt x="404" y="205"/>
                  </a:cubicBezTo>
                  <a:moveTo>
                    <a:pt x="345" y="82"/>
                  </a:moveTo>
                  <a:cubicBezTo>
                    <a:pt x="345" y="82"/>
                    <a:pt x="345" y="82"/>
                    <a:pt x="345" y="82"/>
                  </a:cubicBezTo>
                  <a:cubicBezTo>
                    <a:pt x="345" y="82"/>
                    <a:pt x="345" y="82"/>
                    <a:pt x="345" y="82"/>
                  </a:cubicBezTo>
                  <a:moveTo>
                    <a:pt x="345" y="82"/>
                  </a:moveTo>
                  <a:cubicBezTo>
                    <a:pt x="345" y="82"/>
                    <a:pt x="345" y="82"/>
                    <a:pt x="345" y="82"/>
                  </a:cubicBezTo>
                  <a:cubicBezTo>
                    <a:pt x="345" y="82"/>
                    <a:pt x="345" y="82"/>
                    <a:pt x="345" y="82"/>
                  </a:cubicBezTo>
                  <a:moveTo>
                    <a:pt x="343" y="150"/>
                  </a:moveTo>
                  <a:cubicBezTo>
                    <a:pt x="343" y="150"/>
                    <a:pt x="343" y="151"/>
                    <a:pt x="343" y="151"/>
                  </a:cubicBezTo>
                  <a:cubicBezTo>
                    <a:pt x="343" y="151"/>
                    <a:pt x="343" y="150"/>
                    <a:pt x="343" y="150"/>
                  </a:cubicBezTo>
                  <a:moveTo>
                    <a:pt x="303" y="152"/>
                  </a:moveTo>
                  <a:cubicBezTo>
                    <a:pt x="304" y="152"/>
                    <a:pt x="304" y="152"/>
                    <a:pt x="304" y="152"/>
                  </a:cubicBezTo>
                  <a:cubicBezTo>
                    <a:pt x="304" y="152"/>
                    <a:pt x="304" y="152"/>
                    <a:pt x="303" y="152"/>
                  </a:cubicBezTo>
                  <a:moveTo>
                    <a:pt x="301" y="147"/>
                  </a:moveTo>
                  <a:cubicBezTo>
                    <a:pt x="300" y="147"/>
                    <a:pt x="300" y="147"/>
                    <a:pt x="300" y="147"/>
                  </a:cubicBezTo>
                  <a:cubicBezTo>
                    <a:pt x="300" y="147"/>
                    <a:pt x="300" y="147"/>
                    <a:pt x="301" y="147"/>
                  </a:cubicBezTo>
                  <a:moveTo>
                    <a:pt x="300" y="147"/>
                  </a:moveTo>
                  <a:cubicBezTo>
                    <a:pt x="300" y="147"/>
                    <a:pt x="300" y="147"/>
                    <a:pt x="300" y="147"/>
                  </a:cubicBezTo>
                  <a:cubicBezTo>
                    <a:pt x="300" y="147"/>
                    <a:pt x="300" y="147"/>
                    <a:pt x="300" y="147"/>
                  </a:cubicBezTo>
                  <a:moveTo>
                    <a:pt x="265" y="126"/>
                  </a:moveTo>
                  <a:cubicBezTo>
                    <a:pt x="265" y="126"/>
                    <a:pt x="264" y="126"/>
                    <a:pt x="264" y="126"/>
                  </a:cubicBezTo>
                  <a:cubicBezTo>
                    <a:pt x="264" y="126"/>
                    <a:pt x="265" y="126"/>
                    <a:pt x="265" y="126"/>
                  </a:cubicBezTo>
                  <a:moveTo>
                    <a:pt x="265" y="128"/>
                  </a:moveTo>
                  <a:cubicBezTo>
                    <a:pt x="265" y="128"/>
                    <a:pt x="265" y="127"/>
                    <a:pt x="265" y="127"/>
                  </a:cubicBezTo>
                  <a:cubicBezTo>
                    <a:pt x="265" y="127"/>
                    <a:pt x="265" y="128"/>
                    <a:pt x="265" y="128"/>
                  </a:cubicBezTo>
                  <a:moveTo>
                    <a:pt x="265" y="127"/>
                  </a:moveTo>
                  <a:cubicBezTo>
                    <a:pt x="265" y="127"/>
                    <a:pt x="265" y="127"/>
                    <a:pt x="265" y="127"/>
                  </a:cubicBezTo>
                  <a:cubicBezTo>
                    <a:pt x="265" y="127"/>
                    <a:pt x="265" y="127"/>
                    <a:pt x="265" y="127"/>
                  </a:cubicBezTo>
                  <a:moveTo>
                    <a:pt x="209" y="180"/>
                  </a:moveTo>
                  <a:cubicBezTo>
                    <a:pt x="209" y="180"/>
                    <a:pt x="209" y="180"/>
                    <a:pt x="209" y="180"/>
                  </a:cubicBezTo>
                  <a:cubicBezTo>
                    <a:pt x="209" y="180"/>
                    <a:pt x="209" y="180"/>
                    <a:pt x="209" y="180"/>
                  </a:cubicBezTo>
                  <a:moveTo>
                    <a:pt x="209" y="180"/>
                  </a:moveTo>
                  <a:cubicBezTo>
                    <a:pt x="209" y="180"/>
                    <a:pt x="210" y="180"/>
                    <a:pt x="210" y="180"/>
                  </a:cubicBezTo>
                  <a:cubicBezTo>
                    <a:pt x="210" y="180"/>
                    <a:pt x="209" y="180"/>
                    <a:pt x="209" y="180"/>
                  </a:cubicBezTo>
                  <a:moveTo>
                    <a:pt x="217" y="188"/>
                  </a:moveTo>
                  <a:cubicBezTo>
                    <a:pt x="217" y="188"/>
                    <a:pt x="216" y="188"/>
                    <a:pt x="216" y="188"/>
                  </a:cubicBezTo>
                  <a:cubicBezTo>
                    <a:pt x="216" y="188"/>
                    <a:pt x="217" y="188"/>
                    <a:pt x="217" y="188"/>
                  </a:cubicBezTo>
                  <a:moveTo>
                    <a:pt x="216" y="190"/>
                  </a:moveTo>
                  <a:cubicBezTo>
                    <a:pt x="216" y="190"/>
                    <a:pt x="216" y="190"/>
                    <a:pt x="216" y="190"/>
                  </a:cubicBezTo>
                  <a:close/>
                  <a:moveTo>
                    <a:pt x="215" y="188"/>
                  </a:moveTo>
                  <a:cubicBezTo>
                    <a:pt x="215" y="188"/>
                    <a:pt x="215" y="188"/>
                    <a:pt x="215" y="188"/>
                  </a:cubicBezTo>
                  <a:cubicBezTo>
                    <a:pt x="215" y="188"/>
                    <a:pt x="215" y="188"/>
                    <a:pt x="215" y="188"/>
                  </a:cubicBezTo>
                  <a:moveTo>
                    <a:pt x="187" y="172"/>
                  </a:moveTo>
                  <a:cubicBezTo>
                    <a:pt x="187" y="173"/>
                    <a:pt x="187" y="173"/>
                    <a:pt x="187" y="174"/>
                  </a:cubicBezTo>
                  <a:cubicBezTo>
                    <a:pt x="187" y="173"/>
                    <a:pt x="187" y="173"/>
                    <a:pt x="187" y="172"/>
                  </a:cubicBezTo>
                  <a:moveTo>
                    <a:pt x="187" y="174"/>
                  </a:moveTo>
                  <a:cubicBezTo>
                    <a:pt x="187" y="174"/>
                    <a:pt x="187" y="175"/>
                    <a:pt x="187" y="175"/>
                  </a:cubicBezTo>
                  <a:cubicBezTo>
                    <a:pt x="187" y="175"/>
                    <a:pt x="187" y="174"/>
                    <a:pt x="187" y="174"/>
                  </a:cubicBezTo>
                  <a:moveTo>
                    <a:pt x="185" y="180"/>
                  </a:moveTo>
                  <a:cubicBezTo>
                    <a:pt x="185" y="180"/>
                    <a:pt x="185" y="180"/>
                    <a:pt x="185" y="180"/>
                  </a:cubicBezTo>
                  <a:cubicBezTo>
                    <a:pt x="185" y="180"/>
                    <a:pt x="185" y="180"/>
                    <a:pt x="185" y="180"/>
                  </a:cubicBezTo>
                  <a:moveTo>
                    <a:pt x="169" y="144"/>
                  </a:moveTo>
                  <a:cubicBezTo>
                    <a:pt x="169" y="144"/>
                    <a:pt x="169" y="144"/>
                    <a:pt x="169" y="144"/>
                  </a:cubicBezTo>
                  <a:close/>
                  <a:moveTo>
                    <a:pt x="176" y="154"/>
                  </a:moveTo>
                  <a:cubicBezTo>
                    <a:pt x="176" y="154"/>
                    <a:pt x="176" y="154"/>
                    <a:pt x="176" y="154"/>
                  </a:cubicBezTo>
                  <a:cubicBezTo>
                    <a:pt x="176" y="154"/>
                    <a:pt x="176" y="154"/>
                    <a:pt x="176" y="154"/>
                  </a:cubicBezTo>
                  <a:moveTo>
                    <a:pt x="171" y="143"/>
                  </a:moveTo>
                  <a:cubicBezTo>
                    <a:pt x="171" y="143"/>
                    <a:pt x="171" y="143"/>
                    <a:pt x="171" y="143"/>
                  </a:cubicBezTo>
                  <a:cubicBezTo>
                    <a:pt x="171" y="143"/>
                    <a:pt x="171" y="143"/>
                    <a:pt x="171" y="143"/>
                  </a:cubicBezTo>
                  <a:moveTo>
                    <a:pt x="172" y="142"/>
                  </a:moveTo>
                  <a:cubicBezTo>
                    <a:pt x="172" y="142"/>
                    <a:pt x="172" y="142"/>
                    <a:pt x="173" y="141"/>
                  </a:cubicBezTo>
                  <a:cubicBezTo>
                    <a:pt x="172" y="142"/>
                    <a:pt x="172" y="142"/>
                    <a:pt x="172" y="142"/>
                  </a:cubicBezTo>
                  <a:moveTo>
                    <a:pt x="173" y="141"/>
                  </a:moveTo>
                  <a:cubicBezTo>
                    <a:pt x="173" y="141"/>
                    <a:pt x="173" y="141"/>
                    <a:pt x="173" y="140"/>
                  </a:cubicBezTo>
                  <a:cubicBezTo>
                    <a:pt x="173" y="141"/>
                    <a:pt x="173" y="141"/>
                    <a:pt x="173" y="141"/>
                  </a:cubicBezTo>
                  <a:moveTo>
                    <a:pt x="182" y="208"/>
                  </a:moveTo>
                  <a:cubicBezTo>
                    <a:pt x="180" y="207"/>
                    <a:pt x="179" y="205"/>
                    <a:pt x="180" y="203"/>
                  </a:cubicBezTo>
                  <a:cubicBezTo>
                    <a:pt x="180" y="203"/>
                    <a:pt x="180" y="203"/>
                    <a:pt x="180" y="203"/>
                  </a:cubicBezTo>
                  <a:cubicBezTo>
                    <a:pt x="180" y="205"/>
                    <a:pt x="180" y="207"/>
                    <a:pt x="182" y="208"/>
                  </a:cubicBezTo>
                  <a:moveTo>
                    <a:pt x="171" y="125"/>
                  </a:moveTo>
                  <a:cubicBezTo>
                    <a:pt x="171" y="126"/>
                    <a:pt x="171" y="126"/>
                    <a:pt x="171" y="126"/>
                  </a:cubicBezTo>
                  <a:cubicBezTo>
                    <a:pt x="171" y="126"/>
                    <a:pt x="171" y="126"/>
                    <a:pt x="171" y="125"/>
                  </a:cubicBezTo>
                  <a:moveTo>
                    <a:pt x="171" y="129"/>
                  </a:moveTo>
                  <a:cubicBezTo>
                    <a:pt x="170" y="131"/>
                    <a:pt x="170" y="133"/>
                    <a:pt x="170" y="134"/>
                  </a:cubicBezTo>
                  <a:cubicBezTo>
                    <a:pt x="170" y="134"/>
                    <a:pt x="170" y="134"/>
                    <a:pt x="170" y="133"/>
                  </a:cubicBezTo>
                  <a:cubicBezTo>
                    <a:pt x="170" y="132"/>
                    <a:pt x="170" y="130"/>
                    <a:pt x="171" y="129"/>
                  </a:cubicBezTo>
                  <a:moveTo>
                    <a:pt x="171" y="126"/>
                  </a:moveTo>
                  <a:cubicBezTo>
                    <a:pt x="171" y="127"/>
                    <a:pt x="171" y="127"/>
                    <a:pt x="171" y="127"/>
                  </a:cubicBezTo>
                  <a:cubicBezTo>
                    <a:pt x="171" y="127"/>
                    <a:pt x="171" y="127"/>
                    <a:pt x="171" y="126"/>
                  </a:cubicBezTo>
                  <a:moveTo>
                    <a:pt x="171" y="127"/>
                  </a:moveTo>
                  <a:cubicBezTo>
                    <a:pt x="171" y="128"/>
                    <a:pt x="171" y="128"/>
                    <a:pt x="171" y="128"/>
                  </a:cubicBezTo>
                  <a:cubicBezTo>
                    <a:pt x="171" y="128"/>
                    <a:pt x="171" y="128"/>
                    <a:pt x="171" y="127"/>
                  </a:cubicBezTo>
                  <a:moveTo>
                    <a:pt x="166" y="153"/>
                  </a:moveTo>
                  <a:cubicBezTo>
                    <a:pt x="166" y="153"/>
                    <a:pt x="166" y="153"/>
                    <a:pt x="166" y="153"/>
                  </a:cubicBezTo>
                  <a:close/>
                  <a:moveTo>
                    <a:pt x="219" y="189"/>
                  </a:moveTo>
                  <a:cubicBezTo>
                    <a:pt x="219" y="188"/>
                    <a:pt x="218" y="188"/>
                    <a:pt x="217" y="188"/>
                  </a:cubicBezTo>
                  <a:cubicBezTo>
                    <a:pt x="218" y="188"/>
                    <a:pt x="220" y="189"/>
                    <a:pt x="221" y="189"/>
                  </a:cubicBezTo>
                  <a:cubicBezTo>
                    <a:pt x="220" y="189"/>
                    <a:pt x="220" y="189"/>
                    <a:pt x="219" y="189"/>
                  </a:cubicBezTo>
                  <a:moveTo>
                    <a:pt x="313" y="245"/>
                  </a:moveTo>
                  <a:cubicBezTo>
                    <a:pt x="312" y="245"/>
                    <a:pt x="312" y="245"/>
                    <a:pt x="312" y="245"/>
                  </a:cubicBezTo>
                  <a:cubicBezTo>
                    <a:pt x="312" y="245"/>
                    <a:pt x="312" y="245"/>
                    <a:pt x="313" y="245"/>
                  </a:cubicBezTo>
                  <a:moveTo>
                    <a:pt x="314" y="245"/>
                  </a:moveTo>
                  <a:cubicBezTo>
                    <a:pt x="314" y="245"/>
                    <a:pt x="313" y="245"/>
                    <a:pt x="313" y="245"/>
                  </a:cubicBezTo>
                  <a:cubicBezTo>
                    <a:pt x="313" y="245"/>
                    <a:pt x="314" y="245"/>
                    <a:pt x="314" y="245"/>
                  </a:cubicBezTo>
                  <a:moveTo>
                    <a:pt x="315" y="246"/>
                  </a:moveTo>
                  <a:cubicBezTo>
                    <a:pt x="316" y="246"/>
                    <a:pt x="316" y="247"/>
                    <a:pt x="316" y="247"/>
                  </a:cubicBezTo>
                  <a:cubicBezTo>
                    <a:pt x="316" y="247"/>
                    <a:pt x="316" y="246"/>
                    <a:pt x="315" y="246"/>
                  </a:cubicBezTo>
                  <a:moveTo>
                    <a:pt x="314" y="246"/>
                  </a:moveTo>
                  <a:cubicBezTo>
                    <a:pt x="314" y="246"/>
                    <a:pt x="315" y="246"/>
                    <a:pt x="315" y="246"/>
                  </a:cubicBezTo>
                  <a:cubicBezTo>
                    <a:pt x="315" y="246"/>
                    <a:pt x="314" y="246"/>
                    <a:pt x="314" y="246"/>
                  </a:cubicBezTo>
                  <a:moveTo>
                    <a:pt x="327" y="268"/>
                  </a:moveTo>
                  <a:cubicBezTo>
                    <a:pt x="327" y="268"/>
                    <a:pt x="327" y="268"/>
                    <a:pt x="327" y="268"/>
                  </a:cubicBezTo>
                  <a:cubicBezTo>
                    <a:pt x="327" y="268"/>
                    <a:pt x="327" y="268"/>
                    <a:pt x="327" y="268"/>
                  </a:cubicBezTo>
                  <a:cubicBezTo>
                    <a:pt x="327" y="268"/>
                    <a:pt x="327" y="268"/>
                    <a:pt x="327" y="268"/>
                  </a:cubicBezTo>
                  <a:moveTo>
                    <a:pt x="330" y="267"/>
                  </a:moveTo>
                  <a:cubicBezTo>
                    <a:pt x="330" y="267"/>
                    <a:pt x="330" y="267"/>
                    <a:pt x="331" y="267"/>
                  </a:cubicBezTo>
                  <a:cubicBezTo>
                    <a:pt x="331" y="267"/>
                    <a:pt x="331" y="267"/>
                    <a:pt x="331" y="267"/>
                  </a:cubicBezTo>
                  <a:cubicBezTo>
                    <a:pt x="331" y="267"/>
                    <a:pt x="332" y="267"/>
                    <a:pt x="332" y="267"/>
                  </a:cubicBezTo>
                  <a:cubicBezTo>
                    <a:pt x="331" y="267"/>
                    <a:pt x="330" y="267"/>
                    <a:pt x="330" y="267"/>
                  </a:cubicBezTo>
                  <a:moveTo>
                    <a:pt x="332" y="267"/>
                  </a:moveTo>
                  <a:cubicBezTo>
                    <a:pt x="332" y="267"/>
                    <a:pt x="332" y="267"/>
                    <a:pt x="332" y="267"/>
                  </a:cubicBezTo>
                  <a:cubicBezTo>
                    <a:pt x="333" y="267"/>
                    <a:pt x="333" y="267"/>
                    <a:pt x="333" y="267"/>
                  </a:cubicBezTo>
                  <a:cubicBezTo>
                    <a:pt x="333" y="267"/>
                    <a:pt x="333" y="267"/>
                    <a:pt x="332" y="267"/>
                  </a:cubicBezTo>
                  <a:moveTo>
                    <a:pt x="384" y="258"/>
                  </a:moveTo>
                  <a:cubicBezTo>
                    <a:pt x="384" y="258"/>
                    <a:pt x="384" y="258"/>
                    <a:pt x="384" y="258"/>
                  </a:cubicBezTo>
                  <a:cubicBezTo>
                    <a:pt x="384" y="258"/>
                    <a:pt x="384" y="258"/>
                    <a:pt x="384" y="258"/>
                  </a:cubicBezTo>
                  <a:moveTo>
                    <a:pt x="384" y="259"/>
                  </a:moveTo>
                  <a:cubicBezTo>
                    <a:pt x="384" y="259"/>
                    <a:pt x="384" y="259"/>
                    <a:pt x="384" y="259"/>
                  </a:cubicBezTo>
                  <a:cubicBezTo>
                    <a:pt x="384" y="259"/>
                    <a:pt x="384" y="259"/>
                    <a:pt x="384" y="25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59" name="Freeform 52"/>
            <p:cNvSpPr>
              <a:spLocks/>
            </p:cNvSpPr>
            <p:nvPr userDrawn="1"/>
          </p:nvSpPr>
          <p:spPr bwMode="auto">
            <a:xfrm>
              <a:off x="19416713" y="3192463"/>
              <a:ext cx="36513" cy="58738"/>
            </a:xfrm>
            <a:custGeom>
              <a:avLst/>
              <a:gdLst>
                <a:gd name="T0" fmla="*/ 9 w 13"/>
                <a:gd name="T1" fmla="*/ 20 h 21"/>
                <a:gd name="T2" fmla="*/ 11 w 13"/>
                <a:gd name="T3" fmla="*/ 0 h 21"/>
                <a:gd name="T4" fmla="*/ 4 w 13"/>
                <a:gd name="T5" fmla="*/ 6 h 21"/>
                <a:gd name="T6" fmla="*/ 9 w 13"/>
                <a:gd name="T7" fmla="*/ 20 h 21"/>
              </a:gdLst>
              <a:ahLst/>
              <a:cxnLst>
                <a:cxn ang="0">
                  <a:pos x="T0" y="T1"/>
                </a:cxn>
                <a:cxn ang="0">
                  <a:pos x="T2" y="T3"/>
                </a:cxn>
                <a:cxn ang="0">
                  <a:pos x="T4" y="T5"/>
                </a:cxn>
                <a:cxn ang="0">
                  <a:pos x="T6" y="T7"/>
                </a:cxn>
              </a:cxnLst>
              <a:rect l="0" t="0" r="r" b="b"/>
              <a:pathLst>
                <a:path w="13" h="21">
                  <a:moveTo>
                    <a:pt x="9" y="20"/>
                  </a:moveTo>
                  <a:cubicBezTo>
                    <a:pt x="13" y="20"/>
                    <a:pt x="13" y="0"/>
                    <a:pt x="11" y="0"/>
                  </a:cubicBezTo>
                  <a:cubicBezTo>
                    <a:pt x="9" y="0"/>
                    <a:pt x="9" y="3"/>
                    <a:pt x="4" y="6"/>
                  </a:cubicBezTo>
                  <a:cubicBezTo>
                    <a:pt x="0" y="9"/>
                    <a:pt x="4" y="21"/>
                    <a:pt x="9" y="2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60" name="Freeform 53"/>
            <p:cNvSpPr>
              <a:spLocks/>
            </p:cNvSpPr>
            <p:nvPr userDrawn="1"/>
          </p:nvSpPr>
          <p:spPr bwMode="auto">
            <a:xfrm>
              <a:off x="19234150" y="3295650"/>
              <a:ext cx="33338" cy="33338"/>
            </a:xfrm>
            <a:custGeom>
              <a:avLst/>
              <a:gdLst>
                <a:gd name="T0" fmla="*/ 2 w 12"/>
                <a:gd name="T1" fmla="*/ 9 h 12"/>
                <a:gd name="T2" fmla="*/ 12 w 12"/>
                <a:gd name="T3" fmla="*/ 6 h 12"/>
                <a:gd name="T4" fmla="*/ 2 w 12"/>
                <a:gd name="T5" fmla="*/ 9 h 12"/>
              </a:gdLst>
              <a:ahLst/>
              <a:cxnLst>
                <a:cxn ang="0">
                  <a:pos x="T0" y="T1"/>
                </a:cxn>
                <a:cxn ang="0">
                  <a:pos x="T2" y="T3"/>
                </a:cxn>
                <a:cxn ang="0">
                  <a:pos x="T4" y="T5"/>
                </a:cxn>
              </a:cxnLst>
              <a:rect l="0" t="0" r="r" b="b"/>
              <a:pathLst>
                <a:path w="12" h="12">
                  <a:moveTo>
                    <a:pt x="2" y="9"/>
                  </a:moveTo>
                  <a:cubicBezTo>
                    <a:pt x="7" y="12"/>
                    <a:pt x="12" y="11"/>
                    <a:pt x="12" y="6"/>
                  </a:cubicBezTo>
                  <a:cubicBezTo>
                    <a:pt x="11" y="0"/>
                    <a:pt x="0" y="7"/>
                    <a:pt x="2" y="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61" name="Freeform 54"/>
            <p:cNvSpPr>
              <a:spLocks/>
            </p:cNvSpPr>
            <p:nvPr userDrawn="1"/>
          </p:nvSpPr>
          <p:spPr bwMode="auto">
            <a:xfrm>
              <a:off x="19535775" y="3359150"/>
              <a:ext cx="88900" cy="55563"/>
            </a:xfrm>
            <a:custGeom>
              <a:avLst/>
              <a:gdLst>
                <a:gd name="T0" fmla="*/ 23 w 32"/>
                <a:gd name="T1" fmla="*/ 2 h 20"/>
                <a:gd name="T2" fmla="*/ 10 w 32"/>
                <a:gd name="T3" fmla="*/ 2 h 20"/>
                <a:gd name="T4" fmla="*/ 1 w 32"/>
                <a:gd name="T5" fmla="*/ 7 h 20"/>
                <a:gd name="T6" fmla="*/ 12 w 32"/>
                <a:gd name="T7" fmla="*/ 13 h 20"/>
                <a:gd name="T8" fmla="*/ 24 w 32"/>
                <a:gd name="T9" fmla="*/ 20 h 20"/>
                <a:gd name="T10" fmla="*/ 27 w 32"/>
                <a:gd name="T11" fmla="*/ 13 h 20"/>
                <a:gd name="T12" fmla="*/ 32 w 32"/>
                <a:gd name="T13" fmla="*/ 3 h 20"/>
                <a:gd name="T14" fmla="*/ 23 w 32"/>
                <a:gd name="T15" fmla="*/ 2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23" y="2"/>
                  </a:moveTo>
                  <a:cubicBezTo>
                    <a:pt x="17" y="4"/>
                    <a:pt x="14" y="4"/>
                    <a:pt x="10" y="2"/>
                  </a:cubicBezTo>
                  <a:cubicBezTo>
                    <a:pt x="6" y="0"/>
                    <a:pt x="0" y="4"/>
                    <a:pt x="1" y="7"/>
                  </a:cubicBezTo>
                  <a:cubicBezTo>
                    <a:pt x="2" y="8"/>
                    <a:pt x="4" y="11"/>
                    <a:pt x="12" y="13"/>
                  </a:cubicBezTo>
                  <a:cubicBezTo>
                    <a:pt x="20" y="15"/>
                    <a:pt x="21" y="20"/>
                    <a:pt x="24" y="20"/>
                  </a:cubicBezTo>
                  <a:cubicBezTo>
                    <a:pt x="28" y="20"/>
                    <a:pt x="28" y="17"/>
                    <a:pt x="27" y="13"/>
                  </a:cubicBezTo>
                  <a:cubicBezTo>
                    <a:pt x="26" y="9"/>
                    <a:pt x="31" y="4"/>
                    <a:pt x="32" y="3"/>
                  </a:cubicBezTo>
                  <a:cubicBezTo>
                    <a:pt x="32" y="2"/>
                    <a:pt x="30" y="1"/>
                    <a:pt x="23"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62" name="Freeform 55"/>
            <p:cNvSpPr>
              <a:spLocks/>
            </p:cNvSpPr>
            <p:nvPr userDrawn="1"/>
          </p:nvSpPr>
          <p:spPr bwMode="auto">
            <a:xfrm>
              <a:off x="19405600" y="3257550"/>
              <a:ext cx="55563" cy="90488"/>
            </a:xfrm>
            <a:custGeom>
              <a:avLst/>
              <a:gdLst>
                <a:gd name="T0" fmla="*/ 9 w 20"/>
                <a:gd name="T1" fmla="*/ 3 h 33"/>
                <a:gd name="T2" fmla="*/ 1 w 20"/>
                <a:gd name="T3" fmla="*/ 5 h 33"/>
                <a:gd name="T4" fmla="*/ 5 w 20"/>
                <a:gd name="T5" fmla="*/ 19 h 33"/>
                <a:gd name="T6" fmla="*/ 10 w 20"/>
                <a:gd name="T7" fmla="*/ 29 h 33"/>
                <a:gd name="T8" fmla="*/ 17 w 20"/>
                <a:gd name="T9" fmla="*/ 25 h 33"/>
                <a:gd name="T10" fmla="*/ 19 w 20"/>
                <a:gd name="T11" fmla="*/ 7 h 33"/>
                <a:gd name="T12" fmla="*/ 9 w 20"/>
                <a:gd name="T13" fmla="*/ 3 h 33"/>
              </a:gdLst>
              <a:ahLst/>
              <a:cxnLst>
                <a:cxn ang="0">
                  <a:pos x="T0" y="T1"/>
                </a:cxn>
                <a:cxn ang="0">
                  <a:pos x="T2" y="T3"/>
                </a:cxn>
                <a:cxn ang="0">
                  <a:pos x="T4" y="T5"/>
                </a:cxn>
                <a:cxn ang="0">
                  <a:pos x="T6" y="T7"/>
                </a:cxn>
                <a:cxn ang="0">
                  <a:pos x="T8" y="T9"/>
                </a:cxn>
                <a:cxn ang="0">
                  <a:pos x="T10" y="T11"/>
                </a:cxn>
                <a:cxn ang="0">
                  <a:pos x="T12" y="T13"/>
                </a:cxn>
              </a:cxnLst>
              <a:rect l="0" t="0" r="r" b="b"/>
              <a:pathLst>
                <a:path w="20" h="33">
                  <a:moveTo>
                    <a:pt x="9" y="3"/>
                  </a:moveTo>
                  <a:cubicBezTo>
                    <a:pt x="6" y="6"/>
                    <a:pt x="3" y="3"/>
                    <a:pt x="1" y="5"/>
                  </a:cubicBezTo>
                  <a:cubicBezTo>
                    <a:pt x="0" y="8"/>
                    <a:pt x="7" y="13"/>
                    <a:pt x="5" y="19"/>
                  </a:cubicBezTo>
                  <a:cubicBezTo>
                    <a:pt x="4" y="25"/>
                    <a:pt x="6" y="33"/>
                    <a:pt x="10" y="29"/>
                  </a:cubicBezTo>
                  <a:cubicBezTo>
                    <a:pt x="13" y="26"/>
                    <a:pt x="15" y="27"/>
                    <a:pt x="17" y="25"/>
                  </a:cubicBezTo>
                  <a:cubicBezTo>
                    <a:pt x="19" y="22"/>
                    <a:pt x="17" y="12"/>
                    <a:pt x="19" y="7"/>
                  </a:cubicBezTo>
                  <a:cubicBezTo>
                    <a:pt x="20" y="3"/>
                    <a:pt x="13" y="0"/>
                    <a:pt x="9"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63" name="Freeform 56"/>
            <p:cNvSpPr>
              <a:spLocks/>
            </p:cNvSpPr>
            <p:nvPr userDrawn="1"/>
          </p:nvSpPr>
          <p:spPr bwMode="auto">
            <a:xfrm>
              <a:off x="19843750" y="3446463"/>
              <a:ext cx="88900" cy="26988"/>
            </a:xfrm>
            <a:custGeom>
              <a:avLst/>
              <a:gdLst>
                <a:gd name="T0" fmla="*/ 26 w 32"/>
                <a:gd name="T1" fmla="*/ 5 h 10"/>
                <a:gd name="T2" fmla="*/ 9 w 32"/>
                <a:gd name="T3" fmla="*/ 3 h 10"/>
                <a:gd name="T4" fmla="*/ 2 w 32"/>
                <a:gd name="T5" fmla="*/ 6 h 10"/>
                <a:gd name="T6" fmla="*/ 18 w 32"/>
                <a:gd name="T7" fmla="*/ 10 h 10"/>
                <a:gd name="T8" fmla="*/ 32 w 32"/>
                <a:gd name="T9" fmla="*/ 5 h 10"/>
                <a:gd name="T10" fmla="*/ 26 w 32"/>
                <a:gd name="T11" fmla="*/ 5 h 10"/>
              </a:gdLst>
              <a:ahLst/>
              <a:cxnLst>
                <a:cxn ang="0">
                  <a:pos x="T0" y="T1"/>
                </a:cxn>
                <a:cxn ang="0">
                  <a:pos x="T2" y="T3"/>
                </a:cxn>
                <a:cxn ang="0">
                  <a:pos x="T4" y="T5"/>
                </a:cxn>
                <a:cxn ang="0">
                  <a:pos x="T6" y="T7"/>
                </a:cxn>
                <a:cxn ang="0">
                  <a:pos x="T8" y="T9"/>
                </a:cxn>
                <a:cxn ang="0">
                  <a:pos x="T10" y="T11"/>
                </a:cxn>
              </a:cxnLst>
              <a:rect l="0" t="0" r="r" b="b"/>
              <a:pathLst>
                <a:path w="32" h="10">
                  <a:moveTo>
                    <a:pt x="26" y="5"/>
                  </a:moveTo>
                  <a:cubicBezTo>
                    <a:pt x="23" y="3"/>
                    <a:pt x="12" y="6"/>
                    <a:pt x="9" y="3"/>
                  </a:cubicBezTo>
                  <a:cubicBezTo>
                    <a:pt x="6" y="0"/>
                    <a:pt x="0" y="5"/>
                    <a:pt x="2" y="6"/>
                  </a:cubicBezTo>
                  <a:cubicBezTo>
                    <a:pt x="6" y="6"/>
                    <a:pt x="12" y="10"/>
                    <a:pt x="18" y="10"/>
                  </a:cubicBezTo>
                  <a:cubicBezTo>
                    <a:pt x="24" y="10"/>
                    <a:pt x="32" y="7"/>
                    <a:pt x="32" y="5"/>
                  </a:cubicBezTo>
                  <a:cubicBezTo>
                    <a:pt x="32" y="4"/>
                    <a:pt x="28" y="6"/>
                    <a:pt x="26" y="5"/>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64" name="Freeform 57"/>
            <p:cNvSpPr>
              <a:spLocks/>
            </p:cNvSpPr>
            <p:nvPr userDrawn="1"/>
          </p:nvSpPr>
          <p:spPr bwMode="auto">
            <a:xfrm>
              <a:off x="18853150" y="2709863"/>
              <a:ext cx="152400" cy="161925"/>
            </a:xfrm>
            <a:custGeom>
              <a:avLst/>
              <a:gdLst>
                <a:gd name="T0" fmla="*/ 31 w 55"/>
                <a:gd name="T1" fmla="*/ 50 h 58"/>
                <a:gd name="T2" fmla="*/ 44 w 55"/>
                <a:gd name="T3" fmla="*/ 48 h 58"/>
                <a:gd name="T4" fmla="*/ 44 w 55"/>
                <a:gd name="T5" fmla="*/ 23 h 58"/>
                <a:gd name="T6" fmla="*/ 44 w 55"/>
                <a:gd name="T7" fmla="*/ 21 h 58"/>
                <a:gd name="T8" fmla="*/ 52 w 55"/>
                <a:gd name="T9" fmla="*/ 16 h 58"/>
                <a:gd name="T10" fmla="*/ 46 w 55"/>
                <a:gd name="T11" fmla="*/ 4 h 58"/>
                <a:gd name="T12" fmla="*/ 33 w 55"/>
                <a:gd name="T13" fmla="*/ 6 h 58"/>
                <a:gd name="T14" fmla="*/ 31 w 55"/>
                <a:gd name="T15" fmla="*/ 6 h 58"/>
                <a:gd name="T16" fmla="*/ 20 w 55"/>
                <a:gd name="T17" fmla="*/ 8 h 58"/>
                <a:gd name="T18" fmla="*/ 26 w 55"/>
                <a:gd name="T19" fmla="*/ 13 h 58"/>
                <a:gd name="T20" fmla="*/ 17 w 55"/>
                <a:gd name="T21" fmla="*/ 18 h 58"/>
                <a:gd name="T22" fmla="*/ 5 w 55"/>
                <a:gd name="T23" fmla="*/ 18 h 58"/>
                <a:gd name="T24" fmla="*/ 7 w 55"/>
                <a:gd name="T25" fmla="*/ 26 h 58"/>
                <a:gd name="T26" fmla="*/ 12 w 55"/>
                <a:gd name="T27" fmla="*/ 34 h 58"/>
                <a:gd name="T28" fmla="*/ 9 w 55"/>
                <a:gd name="T29" fmla="*/ 43 h 58"/>
                <a:gd name="T30" fmla="*/ 2 w 55"/>
                <a:gd name="T31" fmla="*/ 50 h 58"/>
                <a:gd name="T32" fmla="*/ 12 w 55"/>
                <a:gd name="T33" fmla="*/ 58 h 58"/>
                <a:gd name="T34" fmla="*/ 31 w 55"/>
                <a:gd name="T35" fmla="*/ 5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58">
                  <a:moveTo>
                    <a:pt x="31" y="50"/>
                  </a:moveTo>
                  <a:cubicBezTo>
                    <a:pt x="36" y="45"/>
                    <a:pt x="39" y="50"/>
                    <a:pt x="44" y="48"/>
                  </a:cubicBezTo>
                  <a:cubicBezTo>
                    <a:pt x="49" y="45"/>
                    <a:pt x="46" y="27"/>
                    <a:pt x="44" y="23"/>
                  </a:cubicBezTo>
                  <a:cubicBezTo>
                    <a:pt x="43" y="22"/>
                    <a:pt x="44" y="22"/>
                    <a:pt x="44" y="21"/>
                  </a:cubicBezTo>
                  <a:cubicBezTo>
                    <a:pt x="44" y="19"/>
                    <a:pt x="49" y="19"/>
                    <a:pt x="52" y="16"/>
                  </a:cubicBezTo>
                  <a:cubicBezTo>
                    <a:pt x="55" y="13"/>
                    <a:pt x="50" y="8"/>
                    <a:pt x="46" y="4"/>
                  </a:cubicBezTo>
                  <a:cubicBezTo>
                    <a:pt x="42" y="0"/>
                    <a:pt x="37" y="6"/>
                    <a:pt x="33" y="6"/>
                  </a:cubicBezTo>
                  <a:cubicBezTo>
                    <a:pt x="32" y="6"/>
                    <a:pt x="32" y="6"/>
                    <a:pt x="31" y="6"/>
                  </a:cubicBezTo>
                  <a:cubicBezTo>
                    <a:pt x="27" y="4"/>
                    <a:pt x="21" y="4"/>
                    <a:pt x="20" y="8"/>
                  </a:cubicBezTo>
                  <a:cubicBezTo>
                    <a:pt x="20" y="12"/>
                    <a:pt x="25" y="11"/>
                    <a:pt x="26" y="13"/>
                  </a:cubicBezTo>
                  <a:cubicBezTo>
                    <a:pt x="26" y="16"/>
                    <a:pt x="20" y="15"/>
                    <a:pt x="17" y="18"/>
                  </a:cubicBezTo>
                  <a:cubicBezTo>
                    <a:pt x="13" y="20"/>
                    <a:pt x="9" y="16"/>
                    <a:pt x="5" y="18"/>
                  </a:cubicBezTo>
                  <a:cubicBezTo>
                    <a:pt x="2" y="20"/>
                    <a:pt x="10" y="22"/>
                    <a:pt x="7" y="26"/>
                  </a:cubicBezTo>
                  <a:cubicBezTo>
                    <a:pt x="4" y="30"/>
                    <a:pt x="7" y="30"/>
                    <a:pt x="12" y="34"/>
                  </a:cubicBezTo>
                  <a:cubicBezTo>
                    <a:pt x="16" y="37"/>
                    <a:pt x="9" y="38"/>
                    <a:pt x="9" y="43"/>
                  </a:cubicBezTo>
                  <a:cubicBezTo>
                    <a:pt x="9" y="47"/>
                    <a:pt x="3" y="47"/>
                    <a:pt x="2" y="50"/>
                  </a:cubicBezTo>
                  <a:cubicBezTo>
                    <a:pt x="0" y="52"/>
                    <a:pt x="7" y="58"/>
                    <a:pt x="12" y="58"/>
                  </a:cubicBezTo>
                  <a:cubicBezTo>
                    <a:pt x="16" y="58"/>
                    <a:pt x="25" y="56"/>
                    <a:pt x="31" y="5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65" name="Freeform 58"/>
            <p:cNvSpPr>
              <a:spLocks/>
            </p:cNvSpPr>
            <p:nvPr userDrawn="1"/>
          </p:nvSpPr>
          <p:spPr bwMode="auto">
            <a:xfrm>
              <a:off x="19119850" y="2479675"/>
              <a:ext cx="22225" cy="39688"/>
            </a:xfrm>
            <a:custGeom>
              <a:avLst/>
              <a:gdLst>
                <a:gd name="T0" fmla="*/ 2 w 8"/>
                <a:gd name="T1" fmla="*/ 13 h 14"/>
                <a:gd name="T2" fmla="*/ 4 w 8"/>
                <a:gd name="T3" fmla="*/ 1 h 14"/>
                <a:gd name="T4" fmla="*/ 2 w 8"/>
                <a:gd name="T5" fmla="*/ 13 h 14"/>
              </a:gdLst>
              <a:ahLst/>
              <a:cxnLst>
                <a:cxn ang="0">
                  <a:pos x="T0" y="T1"/>
                </a:cxn>
                <a:cxn ang="0">
                  <a:pos x="T2" y="T3"/>
                </a:cxn>
                <a:cxn ang="0">
                  <a:pos x="T4" y="T5"/>
                </a:cxn>
              </a:cxnLst>
              <a:rect l="0" t="0" r="r" b="b"/>
              <a:pathLst>
                <a:path w="8" h="14">
                  <a:moveTo>
                    <a:pt x="2" y="13"/>
                  </a:moveTo>
                  <a:cubicBezTo>
                    <a:pt x="5" y="10"/>
                    <a:pt x="8" y="0"/>
                    <a:pt x="4" y="1"/>
                  </a:cubicBezTo>
                  <a:cubicBezTo>
                    <a:pt x="0" y="2"/>
                    <a:pt x="1" y="14"/>
                    <a:pt x="2" y="1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66" name="Freeform 59"/>
            <p:cNvSpPr>
              <a:spLocks/>
            </p:cNvSpPr>
            <p:nvPr userDrawn="1"/>
          </p:nvSpPr>
          <p:spPr bwMode="auto">
            <a:xfrm>
              <a:off x="18961100" y="2557463"/>
              <a:ext cx="261938" cy="377825"/>
            </a:xfrm>
            <a:custGeom>
              <a:avLst/>
              <a:gdLst>
                <a:gd name="T0" fmla="*/ 3 w 94"/>
                <a:gd name="T1" fmla="*/ 24 h 136"/>
                <a:gd name="T2" fmla="*/ 11 w 94"/>
                <a:gd name="T3" fmla="*/ 30 h 136"/>
                <a:gd name="T4" fmla="*/ 7 w 94"/>
                <a:gd name="T5" fmla="*/ 38 h 136"/>
                <a:gd name="T6" fmla="*/ 12 w 94"/>
                <a:gd name="T7" fmla="*/ 44 h 136"/>
                <a:gd name="T8" fmla="*/ 3 w 94"/>
                <a:gd name="T9" fmla="*/ 50 h 136"/>
                <a:gd name="T10" fmla="*/ 11 w 94"/>
                <a:gd name="T11" fmla="*/ 48 h 136"/>
                <a:gd name="T12" fmla="*/ 15 w 94"/>
                <a:gd name="T13" fmla="*/ 54 h 136"/>
                <a:gd name="T14" fmla="*/ 22 w 94"/>
                <a:gd name="T15" fmla="*/ 46 h 136"/>
                <a:gd name="T16" fmla="*/ 22 w 94"/>
                <a:gd name="T17" fmla="*/ 53 h 136"/>
                <a:gd name="T18" fmla="*/ 19 w 94"/>
                <a:gd name="T19" fmla="*/ 64 h 136"/>
                <a:gd name="T20" fmla="*/ 34 w 94"/>
                <a:gd name="T21" fmla="*/ 63 h 136"/>
                <a:gd name="T22" fmla="*/ 37 w 94"/>
                <a:gd name="T23" fmla="*/ 66 h 136"/>
                <a:gd name="T24" fmla="*/ 38 w 94"/>
                <a:gd name="T25" fmla="*/ 72 h 136"/>
                <a:gd name="T26" fmla="*/ 41 w 94"/>
                <a:gd name="T27" fmla="*/ 76 h 136"/>
                <a:gd name="T28" fmla="*/ 40 w 94"/>
                <a:gd name="T29" fmla="*/ 86 h 136"/>
                <a:gd name="T30" fmla="*/ 29 w 94"/>
                <a:gd name="T31" fmla="*/ 86 h 136"/>
                <a:gd name="T32" fmla="*/ 26 w 94"/>
                <a:gd name="T33" fmla="*/ 88 h 136"/>
                <a:gd name="T34" fmla="*/ 23 w 94"/>
                <a:gd name="T35" fmla="*/ 95 h 136"/>
                <a:gd name="T36" fmla="*/ 29 w 94"/>
                <a:gd name="T37" fmla="*/ 99 h 136"/>
                <a:gd name="T38" fmla="*/ 19 w 94"/>
                <a:gd name="T39" fmla="*/ 106 h 136"/>
                <a:gd name="T40" fmla="*/ 23 w 94"/>
                <a:gd name="T41" fmla="*/ 111 h 136"/>
                <a:gd name="T42" fmla="*/ 29 w 94"/>
                <a:gd name="T43" fmla="*/ 112 h 136"/>
                <a:gd name="T44" fmla="*/ 41 w 94"/>
                <a:gd name="T45" fmla="*/ 114 h 136"/>
                <a:gd name="T46" fmla="*/ 42 w 94"/>
                <a:gd name="T47" fmla="*/ 116 h 136"/>
                <a:gd name="T48" fmla="*/ 30 w 94"/>
                <a:gd name="T49" fmla="*/ 118 h 136"/>
                <a:gd name="T50" fmla="*/ 16 w 94"/>
                <a:gd name="T51" fmla="*/ 135 h 136"/>
                <a:gd name="T52" fmla="*/ 24 w 94"/>
                <a:gd name="T53" fmla="*/ 130 h 136"/>
                <a:gd name="T54" fmla="*/ 32 w 94"/>
                <a:gd name="T55" fmla="*/ 132 h 136"/>
                <a:gd name="T56" fmla="*/ 37 w 94"/>
                <a:gd name="T57" fmla="*/ 127 h 136"/>
                <a:gd name="T58" fmla="*/ 44 w 94"/>
                <a:gd name="T59" fmla="*/ 126 h 136"/>
                <a:gd name="T60" fmla="*/ 53 w 94"/>
                <a:gd name="T61" fmla="*/ 123 h 136"/>
                <a:gd name="T62" fmla="*/ 61 w 94"/>
                <a:gd name="T63" fmla="*/ 126 h 136"/>
                <a:gd name="T64" fmla="*/ 73 w 94"/>
                <a:gd name="T65" fmla="*/ 123 h 136"/>
                <a:gd name="T66" fmla="*/ 88 w 94"/>
                <a:gd name="T67" fmla="*/ 117 h 136"/>
                <a:gd name="T68" fmla="*/ 84 w 94"/>
                <a:gd name="T69" fmla="*/ 115 h 136"/>
                <a:gd name="T70" fmla="*/ 84 w 94"/>
                <a:gd name="T71" fmla="*/ 109 h 136"/>
                <a:gd name="T72" fmla="*/ 93 w 94"/>
                <a:gd name="T73" fmla="*/ 98 h 136"/>
                <a:gd name="T74" fmla="*/ 82 w 94"/>
                <a:gd name="T75" fmla="*/ 93 h 136"/>
                <a:gd name="T76" fmla="*/ 77 w 94"/>
                <a:gd name="T77" fmla="*/ 92 h 136"/>
                <a:gd name="T78" fmla="*/ 77 w 94"/>
                <a:gd name="T79" fmla="*/ 86 h 136"/>
                <a:gd name="T80" fmla="*/ 73 w 94"/>
                <a:gd name="T81" fmla="*/ 81 h 136"/>
                <a:gd name="T82" fmla="*/ 65 w 94"/>
                <a:gd name="T83" fmla="*/ 68 h 136"/>
                <a:gd name="T84" fmla="*/ 58 w 94"/>
                <a:gd name="T85" fmla="*/ 55 h 136"/>
                <a:gd name="T86" fmla="*/ 51 w 94"/>
                <a:gd name="T87" fmla="*/ 49 h 136"/>
                <a:gd name="T88" fmla="*/ 41 w 94"/>
                <a:gd name="T89" fmla="*/ 48 h 136"/>
                <a:gd name="T90" fmla="*/ 45 w 94"/>
                <a:gd name="T91" fmla="*/ 41 h 136"/>
                <a:gd name="T92" fmla="*/ 53 w 94"/>
                <a:gd name="T93" fmla="*/ 22 h 136"/>
                <a:gd name="T94" fmla="*/ 34 w 94"/>
                <a:gd name="T95" fmla="*/ 21 h 136"/>
                <a:gd name="T96" fmla="*/ 30 w 94"/>
                <a:gd name="T97" fmla="*/ 18 h 136"/>
                <a:gd name="T98" fmla="*/ 38 w 94"/>
                <a:gd name="T99" fmla="*/ 9 h 136"/>
                <a:gd name="T100" fmla="*/ 40 w 94"/>
                <a:gd name="T101" fmla="*/ 3 h 136"/>
                <a:gd name="T102" fmla="*/ 35 w 94"/>
                <a:gd name="T103" fmla="*/ 7 h 136"/>
                <a:gd name="T104" fmla="*/ 23 w 94"/>
                <a:gd name="T105" fmla="*/ 7 h 136"/>
                <a:gd name="T106" fmla="*/ 17 w 94"/>
                <a:gd name="T107" fmla="*/ 16 h 136"/>
                <a:gd name="T108" fmla="*/ 12 w 94"/>
                <a:gd name="T109" fmla="*/ 23 h 136"/>
                <a:gd name="T110" fmla="*/ 9 w 94"/>
                <a:gd name="T111" fmla="*/ 26 h 136"/>
                <a:gd name="T112" fmla="*/ 3 w 94"/>
                <a:gd name="T113" fmla="*/ 2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36">
                  <a:moveTo>
                    <a:pt x="3" y="24"/>
                  </a:moveTo>
                  <a:cubicBezTo>
                    <a:pt x="0" y="26"/>
                    <a:pt x="6" y="30"/>
                    <a:pt x="11" y="30"/>
                  </a:cubicBezTo>
                  <a:cubicBezTo>
                    <a:pt x="15" y="31"/>
                    <a:pt x="7" y="34"/>
                    <a:pt x="7" y="38"/>
                  </a:cubicBezTo>
                  <a:cubicBezTo>
                    <a:pt x="6" y="42"/>
                    <a:pt x="12" y="41"/>
                    <a:pt x="12" y="44"/>
                  </a:cubicBezTo>
                  <a:cubicBezTo>
                    <a:pt x="13" y="47"/>
                    <a:pt x="3" y="47"/>
                    <a:pt x="3" y="50"/>
                  </a:cubicBezTo>
                  <a:cubicBezTo>
                    <a:pt x="3" y="53"/>
                    <a:pt x="9" y="49"/>
                    <a:pt x="11" y="48"/>
                  </a:cubicBezTo>
                  <a:cubicBezTo>
                    <a:pt x="13" y="46"/>
                    <a:pt x="10" y="55"/>
                    <a:pt x="15" y="54"/>
                  </a:cubicBezTo>
                  <a:cubicBezTo>
                    <a:pt x="21" y="53"/>
                    <a:pt x="20" y="45"/>
                    <a:pt x="22" y="46"/>
                  </a:cubicBezTo>
                  <a:cubicBezTo>
                    <a:pt x="24" y="46"/>
                    <a:pt x="21" y="50"/>
                    <a:pt x="22" y="53"/>
                  </a:cubicBezTo>
                  <a:cubicBezTo>
                    <a:pt x="24" y="57"/>
                    <a:pt x="18" y="62"/>
                    <a:pt x="19" y="64"/>
                  </a:cubicBezTo>
                  <a:cubicBezTo>
                    <a:pt x="19" y="66"/>
                    <a:pt x="30" y="66"/>
                    <a:pt x="34" y="63"/>
                  </a:cubicBezTo>
                  <a:cubicBezTo>
                    <a:pt x="38" y="59"/>
                    <a:pt x="39" y="63"/>
                    <a:pt x="37" y="66"/>
                  </a:cubicBezTo>
                  <a:cubicBezTo>
                    <a:pt x="34" y="69"/>
                    <a:pt x="35" y="71"/>
                    <a:pt x="38" y="72"/>
                  </a:cubicBezTo>
                  <a:cubicBezTo>
                    <a:pt x="42" y="73"/>
                    <a:pt x="43" y="74"/>
                    <a:pt x="41" y="76"/>
                  </a:cubicBezTo>
                  <a:cubicBezTo>
                    <a:pt x="40" y="79"/>
                    <a:pt x="41" y="84"/>
                    <a:pt x="40" y="86"/>
                  </a:cubicBezTo>
                  <a:cubicBezTo>
                    <a:pt x="40" y="88"/>
                    <a:pt x="30" y="88"/>
                    <a:pt x="29" y="86"/>
                  </a:cubicBezTo>
                  <a:cubicBezTo>
                    <a:pt x="29" y="85"/>
                    <a:pt x="25" y="86"/>
                    <a:pt x="26" y="88"/>
                  </a:cubicBezTo>
                  <a:cubicBezTo>
                    <a:pt x="27" y="90"/>
                    <a:pt x="23" y="93"/>
                    <a:pt x="23" y="95"/>
                  </a:cubicBezTo>
                  <a:cubicBezTo>
                    <a:pt x="23" y="97"/>
                    <a:pt x="29" y="96"/>
                    <a:pt x="29" y="99"/>
                  </a:cubicBezTo>
                  <a:cubicBezTo>
                    <a:pt x="29" y="101"/>
                    <a:pt x="25" y="104"/>
                    <a:pt x="19" y="106"/>
                  </a:cubicBezTo>
                  <a:cubicBezTo>
                    <a:pt x="13" y="108"/>
                    <a:pt x="20" y="113"/>
                    <a:pt x="23" y="111"/>
                  </a:cubicBezTo>
                  <a:cubicBezTo>
                    <a:pt x="26" y="108"/>
                    <a:pt x="25" y="112"/>
                    <a:pt x="29" y="112"/>
                  </a:cubicBezTo>
                  <a:cubicBezTo>
                    <a:pt x="34" y="112"/>
                    <a:pt x="36" y="115"/>
                    <a:pt x="41" y="114"/>
                  </a:cubicBezTo>
                  <a:cubicBezTo>
                    <a:pt x="45" y="112"/>
                    <a:pt x="45" y="114"/>
                    <a:pt x="42" y="116"/>
                  </a:cubicBezTo>
                  <a:cubicBezTo>
                    <a:pt x="38" y="119"/>
                    <a:pt x="33" y="116"/>
                    <a:pt x="30" y="118"/>
                  </a:cubicBezTo>
                  <a:cubicBezTo>
                    <a:pt x="27" y="120"/>
                    <a:pt x="14" y="132"/>
                    <a:pt x="16" y="135"/>
                  </a:cubicBezTo>
                  <a:cubicBezTo>
                    <a:pt x="18" y="136"/>
                    <a:pt x="20" y="132"/>
                    <a:pt x="24" y="130"/>
                  </a:cubicBezTo>
                  <a:cubicBezTo>
                    <a:pt x="29" y="128"/>
                    <a:pt x="29" y="131"/>
                    <a:pt x="32" y="132"/>
                  </a:cubicBezTo>
                  <a:cubicBezTo>
                    <a:pt x="35" y="132"/>
                    <a:pt x="35" y="126"/>
                    <a:pt x="37" y="127"/>
                  </a:cubicBezTo>
                  <a:cubicBezTo>
                    <a:pt x="39" y="127"/>
                    <a:pt x="41" y="125"/>
                    <a:pt x="44" y="126"/>
                  </a:cubicBezTo>
                  <a:cubicBezTo>
                    <a:pt x="48" y="126"/>
                    <a:pt x="51" y="125"/>
                    <a:pt x="53" y="123"/>
                  </a:cubicBezTo>
                  <a:cubicBezTo>
                    <a:pt x="55" y="122"/>
                    <a:pt x="60" y="127"/>
                    <a:pt x="61" y="126"/>
                  </a:cubicBezTo>
                  <a:cubicBezTo>
                    <a:pt x="63" y="124"/>
                    <a:pt x="70" y="123"/>
                    <a:pt x="73" y="123"/>
                  </a:cubicBezTo>
                  <a:cubicBezTo>
                    <a:pt x="77" y="123"/>
                    <a:pt x="86" y="119"/>
                    <a:pt x="88" y="117"/>
                  </a:cubicBezTo>
                  <a:cubicBezTo>
                    <a:pt x="91" y="115"/>
                    <a:pt x="87" y="114"/>
                    <a:pt x="84" y="115"/>
                  </a:cubicBezTo>
                  <a:cubicBezTo>
                    <a:pt x="80" y="115"/>
                    <a:pt x="81" y="112"/>
                    <a:pt x="84" y="109"/>
                  </a:cubicBezTo>
                  <a:cubicBezTo>
                    <a:pt x="88" y="105"/>
                    <a:pt x="93" y="103"/>
                    <a:pt x="93" y="98"/>
                  </a:cubicBezTo>
                  <a:cubicBezTo>
                    <a:pt x="94" y="94"/>
                    <a:pt x="83" y="90"/>
                    <a:pt x="82" y="93"/>
                  </a:cubicBezTo>
                  <a:cubicBezTo>
                    <a:pt x="81" y="95"/>
                    <a:pt x="79" y="95"/>
                    <a:pt x="77" y="92"/>
                  </a:cubicBezTo>
                  <a:cubicBezTo>
                    <a:pt x="75" y="89"/>
                    <a:pt x="78" y="87"/>
                    <a:pt x="77" y="86"/>
                  </a:cubicBezTo>
                  <a:cubicBezTo>
                    <a:pt x="75" y="86"/>
                    <a:pt x="73" y="82"/>
                    <a:pt x="73" y="81"/>
                  </a:cubicBezTo>
                  <a:cubicBezTo>
                    <a:pt x="74" y="79"/>
                    <a:pt x="71" y="69"/>
                    <a:pt x="65" y="68"/>
                  </a:cubicBezTo>
                  <a:cubicBezTo>
                    <a:pt x="60" y="66"/>
                    <a:pt x="59" y="59"/>
                    <a:pt x="58" y="55"/>
                  </a:cubicBezTo>
                  <a:cubicBezTo>
                    <a:pt x="57" y="51"/>
                    <a:pt x="54" y="53"/>
                    <a:pt x="51" y="49"/>
                  </a:cubicBezTo>
                  <a:cubicBezTo>
                    <a:pt x="48" y="46"/>
                    <a:pt x="44" y="48"/>
                    <a:pt x="41" y="48"/>
                  </a:cubicBezTo>
                  <a:cubicBezTo>
                    <a:pt x="39" y="48"/>
                    <a:pt x="41" y="43"/>
                    <a:pt x="45" y="41"/>
                  </a:cubicBezTo>
                  <a:cubicBezTo>
                    <a:pt x="49" y="38"/>
                    <a:pt x="53" y="25"/>
                    <a:pt x="53" y="22"/>
                  </a:cubicBezTo>
                  <a:cubicBezTo>
                    <a:pt x="53" y="19"/>
                    <a:pt x="37" y="20"/>
                    <a:pt x="34" y="21"/>
                  </a:cubicBezTo>
                  <a:cubicBezTo>
                    <a:pt x="30" y="23"/>
                    <a:pt x="27" y="19"/>
                    <a:pt x="30" y="18"/>
                  </a:cubicBezTo>
                  <a:cubicBezTo>
                    <a:pt x="33" y="17"/>
                    <a:pt x="38" y="11"/>
                    <a:pt x="38" y="9"/>
                  </a:cubicBezTo>
                  <a:cubicBezTo>
                    <a:pt x="38" y="7"/>
                    <a:pt x="42" y="5"/>
                    <a:pt x="40" y="3"/>
                  </a:cubicBezTo>
                  <a:cubicBezTo>
                    <a:pt x="37" y="0"/>
                    <a:pt x="37" y="5"/>
                    <a:pt x="35" y="7"/>
                  </a:cubicBezTo>
                  <a:cubicBezTo>
                    <a:pt x="33" y="8"/>
                    <a:pt x="28" y="8"/>
                    <a:pt x="23" y="7"/>
                  </a:cubicBezTo>
                  <a:cubicBezTo>
                    <a:pt x="18" y="6"/>
                    <a:pt x="17" y="13"/>
                    <a:pt x="17" y="16"/>
                  </a:cubicBezTo>
                  <a:cubicBezTo>
                    <a:pt x="17" y="19"/>
                    <a:pt x="11" y="21"/>
                    <a:pt x="12" y="23"/>
                  </a:cubicBezTo>
                  <a:cubicBezTo>
                    <a:pt x="13" y="26"/>
                    <a:pt x="11" y="28"/>
                    <a:pt x="9" y="26"/>
                  </a:cubicBezTo>
                  <a:cubicBezTo>
                    <a:pt x="8" y="25"/>
                    <a:pt x="6" y="21"/>
                    <a:pt x="3" y="2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67" name="Freeform 60"/>
            <p:cNvSpPr>
              <a:spLocks/>
            </p:cNvSpPr>
            <p:nvPr userDrawn="1"/>
          </p:nvSpPr>
          <p:spPr bwMode="auto">
            <a:xfrm>
              <a:off x="18948400" y="2579688"/>
              <a:ext cx="34925" cy="30163"/>
            </a:xfrm>
            <a:custGeom>
              <a:avLst/>
              <a:gdLst>
                <a:gd name="T0" fmla="*/ 3 w 13"/>
                <a:gd name="T1" fmla="*/ 11 h 11"/>
                <a:gd name="T2" fmla="*/ 10 w 13"/>
                <a:gd name="T3" fmla="*/ 2 h 11"/>
                <a:gd name="T4" fmla="*/ 3 w 13"/>
                <a:gd name="T5" fmla="*/ 11 h 11"/>
              </a:gdLst>
              <a:ahLst/>
              <a:cxnLst>
                <a:cxn ang="0">
                  <a:pos x="T0" y="T1"/>
                </a:cxn>
                <a:cxn ang="0">
                  <a:pos x="T2" y="T3"/>
                </a:cxn>
                <a:cxn ang="0">
                  <a:pos x="T4" y="T5"/>
                </a:cxn>
              </a:cxnLst>
              <a:rect l="0" t="0" r="r" b="b"/>
              <a:pathLst>
                <a:path w="13" h="11">
                  <a:moveTo>
                    <a:pt x="3" y="11"/>
                  </a:moveTo>
                  <a:cubicBezTo>
                    <a:pt x="8" y="11"/>
                    <a:pt x="13" y="4"/>
                    <a:pt x="10" y="2"/>
                  </a:cubicBezTo>
                  <a:cubicBezTo>
                    <a:pt x="8" y="0"/>
                    <a:pt x="0" y="11"/>
                    <a:pt x="3" y="1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68" name="Freeform 61"/>
            <p:cNvSpPr>
              <a:spLocks/>
            </p:cNvSpPr>
            <p:nvPr userDrawn="1"/>
          </p:nvSpPr>
          <p:spPr bwMode="auto">
            <a:xfrm>
              <a:off x="19494500" y="2679700"/>
              <a:ext cx="52388" cy="66675"/>
            </a:xfrm>
            <a:custGeom>
              <a:avLst/>
              <a:gdLst>
                <a:gd name="T0" fmla="*/ 17 w 19"/>
                <a:gd name="T1" fmla="*/ 3 h 24"/>
                <a:gd name="T2" fmla="*/ 14 w 19"/>
                <a:gd name="T3" fmla="*/ 6 h 24"/>
                <a:gd name="T4" fmla="*/ 10 w 19"/>
                <a:gd name="T5" fmla="*/ 3 h 24"/>
                <a:gd name="T6" fmla="*/ 3 w 19"/>
                <a:gd name="T7" fmla="*/ 6 h 24"/>
                <a:gd name="T8" fmla="*/ 7 w 19"/>
                <a:gd name="T9" fmla="*/ 16 h 24"/>
                <a:gd name="T10" fmla="*/ 4 w 19"/>
                <a:gd name="T11" fmla="*/ 19 h 24"/>
                <a:gd name="T12" fmla="*/ 7 w 19"/>
                <a:gd name="T13" fmla="*/ 24 h 24"/>
                <a:gd name="T14" fmla="*/ 15 w 19"/>
                <a:gd name="T15" fmla="*/ 15 h 24"/>
                <a:gd name="T16" fmla="*/ 17 w 19"/>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4">
                  <a:moveTo>
                    <a:pt x="17" y="3"/>
                  </a:moveTo>
                  <a:cubicBezTo>
                    <a:pt x="16" y="2"/>
                    <a:pt x="15" y="5"/>
                    <a:pt x="14" y="6"/>
                  </a:cubicBezTo>
                  <a:cubicBezTo>
                    <a:pt x="12" y="6"/>
                    <a:pt x="11" y="0"/>
                    <a:pt x="10" y="3"/>
                  </a:cubicBezTo>
                  <a:cubicBezTo>
                    <a:pt x="10" y="7"/>
                    <a:pt x="6" y="2"/>
                    <a:pt x="3" y="6"/>
                  </a:cubicBezTo>
                  <a:cubicBezTo>
                    <a:pt x="0" y="11"/>
                    <a:pt x="5" y="15"/>
                    <a:pt x="7" y="16"/>
                  </a:cubicBezTo>
                  <a:cubicBezTo>
                    <a:pt x="10" y="17"/>
                    <a:pt x="7" y="19"/>
                    <a:pt x="4" y="19"/>
                  </a:cubicBezTo>
                  <a:cubicBezTo>
                    <a:pt x="2" y="18"/>
                    <a:pt x="3" y="23"/>
                    <a:pt x="7" y="24"/>
                  </a:cubicBezTo>
                  <a:cubicBezTo>
                    <a:pt x="11" y="24"/>
                    <a:pt x="15" y="17"/>
                    <a:pt x="15" y="15"/>
                  </a:cubicBezTo>
                  <a:cubicBezTo>
                    <a:pt x="14" y="13"/>
                    <a:pt x="19" y="4"/>
                    <a:pt x="17"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69" name="Freeform 62"/>
            <p:cNvSpPr>
              <a:spLocks/>
            </p:cNvSpPr>
            <p:nvPr userDrawn="1"/>
          </p:nvSpPr>
          <p:spPr bwMode="auto">
            <a:xfrm>
              <a:off x="19694525" y="2608263"/>
              <a:ext cx="41275" cy="44450"/>
            </a:xfrm>
            <a:custGeom>
              <a:avLst/>
              <a:gdLst>
                <a:gd name="T0" fmla="*/ 2 w 15"/>
                <a:gd name="T1" fmla="*/ 14 h 16"/>
                <a:gd name="T2" fmla="*/ 9 w 15"/>
                <a:gd name="T3" fmla="*/ 0 h 16"/>
                <a:gd name="T4" fmla="*/ 2 w 15"/>
                <a:gd name="T5" fmla="*/ 14 h 16"/>
              </a:gdLst>
              <a:ahLst/>
              <a:cxnLst>
                <a:cxn ang="0">
                  <a:pos x="T0" y="T1"/>
                </a:cxn>
                <a:cxn ang="0">
                  <a:pos x="T2" y="T3"/>
                </a:cxn>
                <a:cxn ang="0">
                  <a:pos x="T4" y="T5"/>
                </a:cxn>
              </a:cxnLst>
              <a:rect l="0" t="0" r="r" b="b"/>
              <a:pathLst>
                <a:path w="15" h="16">
                  <a:moveTo>
                    <a:pt x="2" y="14"/>
                  </a:moveTo>
                  <a:cubicBezTo>
                    <a:pt x="3" y="16"/>
                    <a:pt x="15" y="0"/>
                    <a:pt x="9" y="0"/>
                  </a:cubicBezTo>
                  <a:cubicBezTo>
                    <a:pt x="3" y="0"/>
                    <a:pt x="0" y="12"/>
                    <a:pt x="2" y="1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70" name="Freeform 63"/>
            <p:cNvSpPr>
              <a:spLocks/>
            </p:cNvSpPr>
            <p:nvPr userDrawn="1"/>
          </p:nvSpPr>
          <p:spPr bwMode="auto">
            <a:xfrm>
              <a:off x="19810413" y="2554288"/>
              <a:ext cx="30163" cy="11113"/>
            </a:xfrm>
            <a:custGeom>
              <a:avLst/>
              <a:gdLst>
                <a:gd name="T0" fmla="*/ 9 w 11"/>
                <a:gd name="T1" fmla="*/ 2 h 4"/>
                <a:gd name="T2" fmla="*/ 3 w 11"/>
                <a:gd name="T3" fmla="*/ 3 h 4"/>
                <a:gd name="T4" fmla="*/ 9 w 11"/>
                <a:gd name="T5" fmla="*/ 2 h 4"/>
              </a:gdLst>
              <a:ahLst/>
              <a:cxnLst>
                <a:cxn ang="0">
                  <a:pos x="T0" y="T1"/>
                </a:cxn>
                <a:cxn ang="0">
                  <a:pos x="T2" y="T3"/>
                </a:cxn>
                <a:cxn ang="0">
                  <a:pos x="T4" y="T5"/>
                </a:cxn>
              </a:cxnLst>
              <a:rect l="0" t="0" r="r" b="b"/>
              <a:pathLst>
                <a:path w="11" h="4">
                  <a:moveTo>
                    <a:pt x="9" y="2"/>
                  </a:moveTo>
                  <a:cubicBezTo>
                    <a:pt x="11" y="0"/>
                    <a:pt x="0" y="1"/>
                    <a:pt x="3" y="3"/>
                  </a:cubicBezTo>
                  <a:cubicBezTo>
                    <a:pt x="4" y="4"/>
                    <a:pt x="8" y="4"/>
                    <a:pt x="9"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71" name="Freeform 64"/>
            <p:cNvSpPr>
              <a:spLocks/>
            </p:cNvSpPr>
            <p:nvPr userDrawn="1"/>
          </p:nvSpPr>
          <p:spPr bwMode="auto">
            <a:xfrm>
              <a:off x="19805650" y="2568575"/>
              <a:ext cx="41275" cy="30163"/>
            </a:xfrm>
            <a:custGeom>
              <a:avLst/>
              <a:gdLst>
                <a:gd name="T0" fmla="*/ 2 w 15"/>
                <a:gd name="T1" fmla="*/ 11 h 11"/>
                <a:gd name="T2" fmla="*/ 13 w 15"/>
                <a:gd name="T3" fmla="*/ 4 h 11"/>
                <a:gd name="T4" fmla="*/ 7 w 15"/>
                <a:gd name="T5" fmla="*/ 2 h 11"/>
                <a:gd name="T6" fmla="*/ 2 w 15"/>
                <a:gd name="T7" fmla="*/ 11 h 11"/>
              </a:gdLst>
              <a:ahLst/>
              <a:cxnLst>
                <a:cxn ang="0">
                  <a:pos x="T0" y="T1"/>
                </a:cxn>
                <a:cxn ang="0">
                  <a:pos x="T2" y="T3"/>
                </a:cxn>
                <a:cxn ang="0">
                  <a:pos x="T4" y="T5"/>
                </a:cxn>
                <a:cxn ang="0">
                  <a:pos x="T6" y="T7"/>
                </a:cxn>
              </a:cxnLst>
              <a:rect l="0" t="0" r="r" b="b"/>
              <a:pathLst>
                <a:path w="15" h="11">
                  <a:moveTo>
                    <a:pt x="2" y="11"/>
                  </a:moveTo>
                  <a:cubicBezTo>
                    <a:pt x="5" y="11"/>
                    <a:pt x="12" y="5"/>
                    <a:pt x="13" y="4"/>
                  </a:cubicBezTo>
                  <a:cubicBezTo>
                    <a:pt x="15" y="2"/>
                    <a:pt x="12" y="0"/>
                    <a:pt x="7" y="2"/>
                  </a:cubicBezTo>
                  <a:cubicBezTo>
                    <a:pt x="1" y="3"/>
                    <a:pt x="0" y="11"/>
                    <a:pt x="2" y="1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72" name="Freeform 65"/>
            <p:cNvSpPr>
              <a:spLocks/>
            </p:cNvSpPr>
            <p:nvPr userDrawn="1"/>
          </p:nvSpPr>
          <p:spPr bwMode="auto">
            <a:xfrm>
              <a:off x="20051713" y="2035175"/>
              <a:ext cx="3175" cy="3175"/>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1" y="1"/>
                    <a:pt x="1" y="0"/>
                    <a:pt x="1" y="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73" name="Freeform 66"/>
            <p:cNvSpPr>
              <a:spLocks noEditPoints="1"/>
            </p:cNvSpPr>
            <p:nvPr userDrawn="1"/>
          </p:nvSpPr>
          <p:spPr bwMode="auto">
            <a:xfrm>
              <a:off x="19310350" y="1957388"/>
              <a:ext cx="781050" cy="760413"/>
            </a:xfrm>
            <a:custGeom>
              <a:avLst/>
              <a:gdLst>
                <a:gd name="T0" fmla="*/ 4 w 281"/>
                <a:gd name="T1" fmla="*/ 189 h 274"/>
                <a:gd name="T2" fmla="*/ 18 w 281"/>
                <a:gd name="T3" fmla="*/ 198 h 274"/>
                <a:gd name="T4" fmla="*/ 4 w 281"/>
                <a:gd name="T5" fmla="*/ 211 h 274"/>
                <a:gd name="T6" fmla="*/ 8 w 281"/>
                <a:gd name="T7" fmla="*/ 218 h 274"/>
                <a:gd name="T8" fmla="*/ 59 w 281"/>
                <a:gd name="T9" fmla="*/ 214 h 274"/>
                <a:gd name="T10" fmla="*/ 69 w 281"/>
                <a:gd name="T11" fmla="*/ 218 h 274"/>
                <a:gd name="T12" fmla="*/ 85 w 281"/>
                <a:gd name="T13" fmla="*/ 258 h 274"/>
                <a:gd name="T14" fmla="*/ 100 w 281"/>
                <a:gd name="T15" fmla="*/ 265 h 274"/>
                <a:gd name="T16" fmla="*/ 122 w 281"/>
                <a:gd name="T17" fmla="*/ 257 h 274"/>
                <a:gd name="T18" fmla="*/ 126 w 281"/>
                <a:gd name="T19" fmla="*/ 225 h 274"/>
                <a:gd name="T20" fmla="*/ 138 w 281"/>
                <a:gd name="T21" fmla="*/ 190 h 274"/>
                <a:gd name="T22" fmla="*/ 136 w 281"/>
                <a:gd name="T23" fmla="*/ 157 h 274"/>
                <a:gd name="T24" fmla="*/ 175 w 281"/>
                <a:gd name="T25" fmla="*/ 126 h 274"/>
                <a:gd name="T26" fmla="*/ 196 w 281"/>
                <a:gd name="T27" fmla="*/ 100 h 274"/>
                <a:gd name="T28" fmla="*/ 212 w 281"/>
                <a:gd name="T29" fmla="*/ 116 h 274"/>
                <a:gd name="T30" fmla="*/ 184 w 281"/>
                <a:gd name="T31" fmla="*/ 142 h 274"/>
                <a:gd name="T32" fmla="*/ 173 w 281"/>
                <a:gd name="T33" fmla="*/ 166 h 274"/>
                <a:gd name="T34" fmla="*/ 188 w 281"/>
                <a:gd name="T35" fmla="*/ 197 h 274"/>
                <a:gd name="T36" fmla="*/ 248 w 281"/>
                <a:gd name="T37" fmla="*/ 184 h 274"/>
                <a:gd name="T38" fmla="*/ 264 w 281"/>
                <a:gd name="T39" fmla="*/ 137 h 274"/>
                <a:gd name="T40" fmla="*/ 261 w 281"/>
                <a:gd name="T41" fmla="*/ 116 h 274"/>
                <a:gd name="T42" fmla="*/ 255 w 281"/>
                <a:gd name="T43" fmla="*/ 82 h 274"/>
                <a:gd name="T44" fmla="*/ 251 w 281"/>
                <a:gd name="T45" fmla="*/ 56 h 274"/>
                <a:gd name="T46" fmla="*/ 257 w 281"/>
                <a:gd name="T47" fmla="*/ 38 h 274"/>
                <a:gd name="T48" fmla="*/ 257 w 281"/>
                <a:gd name="T49" fmla="*/ 22 h 274"/>
                <a:gd name="T50" fmla="*/ 271 w 281"/>
                <a:gd name="T51" fmla="*/ 12 h 274"/>
                <a:gd name="T52" fmla="*/ 246 w 281"/>
                <a:gd name="T53" fmla="*/ 13 h 274"/>
                <a:gd name="T54" fmla="*/ 230 w 281"/>
                <a:gd name="T55" fmla="*/ 16 h 274"/>
                <a:gd name="T56" fmla="*/ 215 w 281"/>
                <a:gd name="T57" fmla="*/ 14 h 274"/>
                <a:gd name="T58" fmla="*/ 207 w 281"/>
                <a:gd name="T59" fmla="*/ 5 h 274"/>
                <a:gd name="T60" fmla="*/ 193 w 281"/>
                <a:gd name="T61" fmla="*/ 17 h 274"/>
                <a:gd name="T62" fmla="*/ 196 w 281"/>
                <a:gd name="T63" fmla="*/ 7 h 274"/>
                <a:gd name="T64" fmla="*/ 181 w 281"/>
                <a:gd name="T65" fmla="*/ 19 h 274"/>
                <a:gd name="T66" fmla="*/ 168 w 281"/>
                <a:gd name="T67" fmla="*/ 20 h 274"/>
                <a:gd name="T68" fmla="*/ 158 w 281"/>
                <a:gd name="T69" fmla="*/ 27 h 274"/>
                <a:gd name="T70" fmla="*/ 146 w 281"/>
                <a:gd name="T71" fmla="*/ 29 h 274"/>
                <a:gd name="T72" fmla="*/ 126 w 281"/>
                <a:gd name="T73" fmla="*/ 40 h 274"/>
                <a:gd name="T74" fmla="*/ 127 w 281"/>
                <a:gd name="T75" fmla="*/ 47 h 274"/>
                <a:gd name="T76" fmla="*/ 113 w 281"/>
                <a:gd name="T77" fmla="*/ 43 h 274"/>
                <a:gd name="T78" fmla="*/ 92 w 281"/>
                <a:gd name="T79" fmla="*/ 62 h 274"/>
                <a:gd name="T80" fmla="*/ 123 w 281"/>
                <a:gd name="T81" fmla="*/ 53 h 274"/>
                <a:gd name="T82" fmla="*/ 110 w 281"/>
                <a:gd name="T83" fmla="*/ 62 h 274"/>
                <a:gd name="T84" fmla="*/ 90 w 281"/>
                <a:gd name="T85" fmla="*/ 95 h 274"/>
                <a:gd name="T86" fmla="*/ 74 w 281"/>
                <a:gd name="T87" fmla="*/ 114 h 274"/>
                <a:gd name="T88" fmla="*/ 60 w 281"/>
                <a:gd name="T89" fmla="*/ 128 h 274"/>
                <a:gd name="T90" fmla="*/ 41 w 281"/>
                <a:gd name="T91" fmla="*/ 145 h 274"/>
                <a:gd name="T92" fmla="*/ 21 w 281"/>
                <a:gd name="T93" fmla="*/ 156 h 274"/>
                <a:gd name="T94" fmla="*/ 2 w 281"/>
                <a:gd name="T95" fmla="*/ 171 h 274"/>
                <a:gd name="T96" fmla="*/ 177 w 281"/>
                <a:gd name="T97" fmla="*/ 49 h 274"/>
                <a:gd name="T98" fmla="*/ 169 w 281"/>
                <a:gd name="T99" fmla="*/ 4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1" h="274">
                  <a:moveTo>
                    <a:pt x="6" y="176"/>
                  </a:moveTo>
                  <a:cubicBezTo>
                    <a:pt x="6" y="178"/>
                    <a:pt x="2" y="180"/>
                    <a:pt x="5" y="180"/>
                  </a:cubicBezTo>
                  <a:cubicBezTo>
                    <a:pt x="8" y="181"/>
                    <a:pt x="5" y="183"/>
                    <a:pt x="4" y="184"/>
                  </a:cubicBezTo>
                  <a:cubicBezTo>
                    <a:pt x="2" y="185"/>
                    <a:pt x="2" y="187"/>
                    <a:pt x="4" y="189"/>
                  </a:cubicBezTo>
                  <a:cubicBezTo>
                    <a:pt x="5" y="192"/>
                    <a:pt x="0" y="192"/>
                    <a:pt x="3" y="196"/>
                  </a:cubicBezTo>
                  <a:cubicBezTo>
                    <a:pt x="5" y="199"/>
                    <a:pt x="7" y="195"/>
                    <a:pt x="8" y="198"/>
                  </a:cubicBezTo>
                  <a:cubicBezTo>
                    <a:pt x="9" y="200"/>
                    <a:pt x="12" y="198"/>
                    <a:pt x="16" y="195"/>
                  </a:cubicBezTo>
                  <a:cubicBezTo>
                    <a:pt x="19" y="192"/>
                    <a:pt x="21" y="198"/>
                    <a:pt x="18" y="198"/>
                  </a:cubicBezTo>
                  <a:cubicBezTo>
                    <a:pt x="15" y="198"/>
                    <a:pt x="12" y="200"/>
                    <a:pt x="12" y="202"/>
                  </a:cubicBezTo>
                  <a:cubicBezTo>
                    <a:pt x="13" y="205"/>
                    <a:pt x="8" y="205"/>
                    <a:pt x="8" y="201"/>
                  </a:cubicBezTo>
                  <a:cubicBezTo>
                    <a:pt x="8" y="198"/>
                    <a:pt x="2" y="202"/>
                    <a:pt x="4" y="204"/>
                  </a:cubicBezTo>
                  <a:cubicBezTo>
                    <a:pt x="7" y="207"/>
                    <a:pt x="4" y="208"/>
                    <a:pt x="4" y="211"/>
                  </a:cubicBezTo>
                  <a:cubicBezTo>
                    <a:pt x="4" y="213"/>
                    <a:pt x="8" y="213"/>
                    <a:pt x="10" y="210"/>
                  </a:cubicBezTo>
                  <a:cubicBezTo>
                    <a:pt x="11" y="207"/>
                    <a:pt x="14" y="208"/>
                    <a:pt x="15" y="211"/>
                  </a:cubicBezTo>
                  <a:cubicBezTo>
                    <a:pt x="16" y="213"/>
                    <a:pt x="13" y="211"/>
                    <a:pt x="13" y="215"/>
                  </a:cubicBezTo>
                  <a:cubicBezTo>
                    <a:pt x="13" y="219"/>
                    <a:pt x="10" y="215"/>
                    <a:pt x="8" y="218"/>
                  </a:cubicBezTo>
                  <a:cubicBezTo>
                    <a:pt x="6" y="221"/>
                    <a:pt x="16" y="226"/>
                    <a:pt x="19" y="227"/>
                  </a:cubicBezTo>
                  <a:cubicBezTo>
                    <a:pt x="23" y="228"/>
                    <a:pt x="26" y="231"/>
                    <a:pt x="32" y="230"/>
                  </a:cubicBezTo>
                  <a:cubicBezTo>
                    <a:pt x="38" y="229"/>
                    <a:pt x="50" y="218"/>
                    <a:pt x="52" y="216"/>
                  </a:cubicBezTo>
                  <a:cubicBezTo>
                    <a:pt x="53" y="214"/>
                    <a:pt x="57" y="216"/>
                    <a:pt x="59" y="214"/>
                  </a:cubicBezTo>
                  <a:cubicBezTo>
                    <a:pt x="62" y="212"/>
                    <a:pt x="60" y="207"/>
                    <a:pt x="62" y="206"/>
                  </a:cubicBezTo>
                  <a:cubicBezTo>
                    <a:pt x="64" y="205"/>
                    <a:pt x="65" y="212"/>
                    <a:pt x="66" y="212"/>
                  </a:cubicBezTo>
                  <a:cubicBezTo>
                    <a:pt x="68" y="213"/>
                    <a:pt x="69" y="214"/>
                    <a:pt x="69" y="217"/>
                  </a:cubicBezTo>
                  <a:cubicBezTo>
                    <a:pt x="69" y="217"/>
                    <a:pt x="69" y="218"/>
                    <a:pt x="69" y="218"/>
                  </a:cubicBezTo>
                  <a:cubicBezTo>
                    <a:pt x="68" y="222"/>
                    <a:pt x="70" y="226"/>
                    <a:pt x="73" y="229"/>
                  </a:cubicBezTo>
                  <a:cubicBezTo>
                    <a:pt x="77" y="232"/>
                    <a:pt x="74" y="236"/>
                    <a:pt x="77" y="240"/>
                  </a:cubicBezTo>
                  <a:cubicBezTo>
                    <a:pt x="80" y="244"/>
                    <a:pt x="79" y="247"/>
                    <a:pt x="83" y="249"/>
                  </a:cubicBezTo>
                  <a:cubicBezTo>
                    <a:pt x="86" y="252"/>
                    <a:pt x="86" y="254"/>
                    <a:pt x="85" y="258"/>
                  </a:cubicBezTo>
                  <a:cubicBezTo>
                    <a:pt x="83" y="261"/>
                    <a:pt x="88" y="260"/>
                    <a:pt x="88" y="262"/>
                  </a:cubicBezTo>
                  <a:cubicBezTo>
                    <a:pt x="88" y="265"/>
                    <a:pt x="87" y="269"/>
                    <a:pt x="88" y="271"/>
                  </a:cubicBezTo>
                  <a:cubicBezTo>
                    <a:pt x="89" y="274"/>
                    <a:pt x="91" y="271"/>
                    <a:pt x="96" y="271"/>
                  </a:cubicBezTo>
                  <a:cubicBezTo>
                    <a:pt x="101" y="271"/>
                    <a:pt x="100" y="268"/>
                    <a:pt x="100" y="265"/>
                  </a:cubicBezTo>
                  <a:cubicBezTo>
                    <a:pt x="100" y="262"/>
                    <a:pt x="103" y="263"/>
                    <a:pt x="104" y="261"/>
                  </a:cubicBezTo>
                  <a:cubicBezTo>
                    <a:pt x="104" y="260"/>
                    <a:pt x="109" y="259"/>
                    <a:pt x="112" y="261"/>
                  </a:cubicBezTo>
                  <a:cubicBezTo>
                    <a:pt x="116" y="262"/>
                    <a:pt x="118" y="260"/>
                    <a:pt x="119" y="256"/>
                  </a:cubicBezTo>
                  <a:cubicBezTo>
                    <a:pt x="119" y="252"/>
                    <a:pt x="121" y="257"/>
                    <a:pt x="122" y="257"/>
                  </a:cubicBezTo>
                  <a:cubicBezTo>
                    <a:pt x="123" y="258"/>
                    <a:pt x="127" y="252"/>
                    <a:pt x="128" y="247"/>
                  </a:cubicBezTo>
                  <a:cubicBezTo>
                    <a:pt x="130" y="243"/>
                    <a:pt x="128" y="244"/>
                    <a:pt x="125" y="248"/>
                  </a:cubicBezTo>
                  <a:cubicBezTo>
                    <a:pt x="121" y="252"/>
                    <a:pt x="123" y="244"/>
                    <a:pt x="124" y="240"/>
                  </a:cubicBezTo>
                  <a:cubicBezTo>
                    <a:pt x="126" y="237"/>
                    <a:pt x="126" y="228"/>
                    <a:pt x="126" y="225"/>
                  </a:cubicBezTo>
                  <a:cubicBezTo>
                    <a:pt x="127" y="223"/>
                    <a:pt x="128" y="220"/>
                    <a:pt x="132" y="219"/>
                  </a:cubicBezTo>
                  <a:cubicBezTo>
                    <a:pt x="137" y="218"/>
                    <a:pt x="143" y="212"/>
                    <a:pt x="142" y="210"/>
                  </a:cubicBezTo>
                  <a:cubicBezTo>
                    <a:pt x="141" y="207"/>
                    <a:pt x="148" y="204"/>
                    <a:pt x="148" y="201"/>
                  </a:cubicBezTo>
                  <a:cubicBezTo>
                    <a:pt x="148" y="199"/>
                    <a:pt x="140" y="192"/>
                    <a:pt x="138" y="190"/>
                  </a:cubicBezTo>
                  <a:cubicBezTo>
                    <a:pt x="135" y="188"/>
                    <a:pt x="130" y="190"/>
                    <a:pt x="130" y="188"/>
                  </a:cubicBezTo>
                  <a:cubicBezTo>
                    <a:pt x="131" y="186"/>
                    <a:pt x="130" y="179"/>
                    <a:pt x="129" y="176"/>
                  </a:cubicBezTo>
                  <a:cubicBezTo>
                    <a:pt x="128" y="172"/>
                    <a:pt x="133" y="169"/>
                    <a:pt x="133" y="165"/>
                  </a:cubicBezTo>
                  <a:cubicBezTo>
                    <a:pt x="133" y="162"/>
                    <a:pt x="133" y="158"/>
                    <a:pt x="136" y="157"/>
                  </a:cubicBezTo>
                  <a:cubicBezTo>
                    <a:pt x="139" y="156"/>
                    <a:pt x="137" y="153"/>
                    <a:pt x="141" y="152"/>
                  </a:cubicBezTo>
                  <a:cubicBezTo>
                    <a:pt x="145" y="151"/>
                    <a:pt x="144" y="146"/>
                    <a:pt x="148" y="144"/>
                  </a:cubicBezTo>
                  <a:cubicBezTo>
                    <a:pt x="153" y="142"/>
                    <a:pt x="153" y="141"/>
                    <a:pt x="158" y="138"/>
                  </a:cubicBezTo>
                  <a:cubicBezTo>
                    <a:pt x="164" y="135"/>
                    <a:pt x="173" y="129"/>
                    <a:pt x="175" y="126"/>
                  </a:cubicBezTo>
                  <a:cubicBezTo>
                    <a:pt x="176" y="123"/>
                    <a:pt x="169" y="119"/>
                    <a:pt x="174" y="116"/>
                  </a:cubicBezTo>
                  <a:cubicBezTo>
                    <a:pt x="178" y="112"/>
                    <a:pt x="175" y="108"/>
                    <a:pt x="178" y="107"/>
                  </a:cubicBezTo>
                  <a:cubicBezTo>
                    <a:pt x="181" y="106"/>
                    <a:pt x="182" y="104"/>
                    <a:pt x="185" y="101"/>
                  </a:cubicBezTo>
                  <a:cubicBezTo>
                    <a:pt x="187" y="99"/>
                    <a:pt x="190" y="101"/>
                    <a:pt x="196" y="100"/>
                  </a:cubicBezTo>
                  <a:cubicBezTo>
                    <a:pt x="198" y="100"/>
                    <a:pt x="200" y="100"/>
                    <a:pt x="202" y="100"/>
                  </a:cubicBezTo>
                  <a:cubicBezTo>
                    <a:pt x="205" y="101"/>
                    <a:pt x="208" y="103"/>
                    <a:pt x="210" y="104"/>
                  </a:cubicBezTo>
                  <a:cubicBezTo>
                    <a:pt x="215" y="106"/>
                    <a:pt x="214" y="109"/>
                    <a:pt x="214" y="112"/>
                  </a:cubicBezTo>
                  <a:cubicBezTo>
                    <a:pt x="214" y="116"/>
                    <a:pt x="215" y="117"/>
                    <a:pt x="212" y="116"/>
                  </a:cubicBezTo>
                  <a:cubicBezTo>
                    <a:pt x="210" y="115"/>
                    <a:pt x="208" y="116"/>
                    <a:pt x="206" y="121"/>
                  </a:cubicBezTo>
                  <a:cubicBezTo>
                    <a:pt x="205" y="126"/>
                    <a:pt x="199" y="131"/>
                    <a:pt x="196" y="132"/>
                  </a:cubicBezTo>
                  <a:cubicBezTo>
                    <a:pt x="192" y="132"/>
                    <a:pt x="192" y="136"/>
                    <a:pt x="189" y="136"/>
                  </a:cubicBezTo>
                  <a:cubicBezTo>
                    <a:pt x="186" y="137"/>
                    <a:pt x="183" y="139"/>
                    <a:pt x="184" y="142"/>
                  </a:cubicBezTo>
                  <a:cubicBezTo>
                    <a:pt x="184" y="146"/>
                    <a:pt x="179" y="146"/>
                    <a:pt x="176" y="146"/>
                  </a:cubicBezTo>
                  <a:cubicBezTo>
                    <a:pt x="173" y="146"/>
                    <a:pt x="174" y="151"/>
                    <a:pt x="171" y="153"/>
                  </a:cubicBezTo>
                  <a:cubicBezTo>
                    <a:pt x="169" y="154"/>
                    <a:pt x="170" y="156"/>
                    <a:pt x="172" y="159"/>
                  </a:cubicBezTo>
                  <a:cubicBezTo>
                    <a:pt x="174" y="162"/>
                    <a:pt x="172" y="164"/>
                    <a:pt x="173" y="166"/>
                  </a:cubicBezTo>
                  <a:cubicBezTo>
                    <a:pt x="174" y="168"/>
                    <a:pt x="177" y="173"/>
                    <a:pt x="175" y="178"/>
                  </a:cubicBezTo>
                  <a:cubicBezTo>
                    <a:pt x="172" y="183"/>
                    <a:pt x="170" y="190"/>
                    <a:pt x="172" y="189"/>
                  </a:cubicBezTo>
                  <a:cubicBezTo>
                    <a:pt x="174" y="189"/>
                    <a:pt x="179" y="194"/>
                    <a:pt x="182" y="193"/>
                  </a:cubicBezTo>
                  <a:cubicBezTo>
                    <a:pt x="185" y="193"/>
                    <a:pt x="185" y="198"/>
                    <a:pt x="188" y="197"/>
                  </a:cubicBezTo>
                  <a:cubicBezTo>
                    <a:pt x="191" y="196"/>
                    <a:pt x="191" y="200"/>
                    <a:pt x="200" y="199"/>
                  </a:cubicBezTo>
                  <a:cubicBezTo>
                    <a:pt x="209" y="199"/>
                    <a:pt x="226" y="192"/>
                    <a:pt x="233" y="192"/>
                  </a:cubicBezTo>
                  <a:cubicBezTo>
                    <a:pt x="237" y="192"/>
                    <a:pt x="240" y="191"/>
                    <a:pt x="243" y="191"/>
                  </a:cubicBezTo>
                  <a:cubicBezTo>
                    <a:pt x="244" y="188"/>
                    <a:pt x="246" y="186"/>
                    <a:pt x="248" y="184"/>
                  </a:cubicBezTo>
                  <a:cubicBezTo>
                    <a:pt x="252" y="180"/>
                    <a:pt x="262" y="177"/>
                    <a:pt x="264" y="171"/>
                  </a:cubicBezTo>
                  <a:cubicBezTo>
                    <a:pt x="267" y="165"/>
                    <a:pt x="278" y="161"/>
                    <a:pt x="280" y="156"/>
                  </a:cubicBezTo>
                  <a:cubicBezTo>
                    <a:pt x="281" y="153"/>
                    <a:pt x="281" y="152"/>
                    <a:pt x="277" y="147"/>
                  </a:cubicBezTo>
                  <a:cubicBezTo>
                    <a:pt x="273" y="142"/>
                    <a:pt x="264" y="139"/>
                    <a:pt x="264" y="137"/>
                  </a:cubicBezTo>
                  <a:cubicBezTo>
                    <a:pt x="263" y="134"/>
                    <a:pt x="271" y="134"/>
                    <a:pt x="270" y="131"/>
                  </a:cubicBezTo>
                  <a:cubicBezTo>
                    <a:pt x="270" y="128"/>
                    <a:pt x="266" y="128"/>
                    <a:pt x="265" y="125"/>
                  </a:cubicBezTo>
                  <a:cubicBezTo>
                    <a:pt x="263" y="122"/>
                    <a:pt x="266" y="121"/>
                    <a:pt x="266" y="120"/>
                  </a:cubicBezTo>
                  <a:cubicBezTo>
                    <a:pt x="266" y="118"/>
                    <a:pt x="261" y="118"/>
                    <a:pt x="261" y="116"/>
                  </a:cubicBezTo>
                  <a:cubicBezTo>
                    <a:pt x="260" y="115"/>
                    <a:pt x="264" y="115"/>
                    <a:pt x="263" y="113"/>
                  </a:cubicBezTo>
                  <a:cubicBezTo>
                    <a:pt x="263" y="111"/>
                    <a:pt x="260" y="108"/>
                    <a:pt x="262" y="105"/>
                  </a:cubicBezTo>
                  <a:cubicBezTo>
                    <a:pt x="264" y="102"/>
                    <a:pt x="269" y="105"/>
                    <a:pt x="265" y="99"/>
                  </a:cubicBezTo>
                  <a:cubicBezTo>
                    <a:pt x="262" y="92"/>
                    <a:pt x="256" y="84"/>
                    <a:pt x="255" y="82"/>
                  </a:cubicBezTo>
                  <a:cubicBezTo>
                    <a:pt x="254" y="80"/>
                    <a:pt x="256" y="77"/>
                    <a:pt x="258" y="76"/>
                  </a:cubicBezTo>
                  <a:cubicBezTo>
                    <a:pt x="260" y="75"/>
                    <a:pt x="265" y="70"/>
                    <a:pt x="265" y="68"/>
                  </a:cubicBezTo>
                  <a:cubicBezTo>
                    <a:pt x="265" y="66"/>
                    <a:pt x="259" y="61"/>
                    <a:pt x="257" y="60"/>
                  </a:cubicBezTo>
                  <a:cubicBezTo>
                    <a:pt x="256" y="59"/>
                    <a:pt x="252" y="60"/>
                    <a:pt x="251" y="56"/>
                  </a:cubicBezTo>
                  <a:cubicBezTo>
                    <a:pt x="249" y="53"/>
                    <a:pt x="248" y="52"/>
                    <a:pt x="249" y="51"/>
                  </a:cubicBezTo>
                  <a:cubicBezTo>
                    <a:pt x="251" y="49"/>
                    <a:pt x="251" y="47"/>
                    <a:pt x="251" y="45"/>
                  </a:cubicBezTo>
                  <a:cubicBezTo>
                    <a:pt x="251" y="43"/>
                    <a:pt x="254" y="44"/>
                    <a:pt x="255" y="42"/>
                  </a:cubicBezTo>
                  <a:cubicBezTo>
                    <a:pt x="255" y="40"/>
                    <a:pt x="256" y="39"/>
                    <a:pt x="257" y="38"/>
                  </a:cubicBezTo>
                  <a:cubicBezTo>
                    <a:pt x="259" y="36"/>
                    <a:pt x="260" y="35"/>
                    <a:pt x="262" y="35"/>
                  </a:cubicBezTo>
                  <a:cubicBezTo>
                    <a:pt x="267" y="29"/>
                    <a:pt x="267" y="29"/>
                    <a:pt x="267" y="29"/>
                  </a:cubicBezTo>
                  <a:cubicBezTo>
                    <a:pt x="266" y="30"/>
                    <a:pt x="264" y="29"/>
                    <a:pt x="264" y="27"/>
                  </a:cubicBezTo>
                  <a:cubicBezTo>
                    <a:pt x="264" y="25"/>
                    <a:pt x="257" y="23"/>
                    <a:pt x="257" y="22"/>
                  </a:cubicBezTo>
                  <a:cubicBezTo>
                    <a:pt x="256" y="21"/>
                    <a:pt x="260" y="21"/>
                    <a:pt x="262" y="22"/>
                  </a:cubicBezTo>
                  <a:cubicBezTo>
                    <a:pt x="265" y="24"/>
                    <a:pt x="266" y="23"/>
                    <a:pt x="269" y="20"/>
                  </a:cubicBezTo>
                  <a:cubicBezTo>
                    <a:pt x="272" y="18"/>
                    <a:pt x="276" y="20"/>
                    <a:pt x="276" y="17"/>
                  </a:cubicBezTo>
                  <a:cubicBezTo>
                    <a:pt x="277" y="15"/>
                    <a:pt x="272" y="13"/>
                    <a:pt x="271" y="12"/>
                  </a:cubicBezTo>
                  <a:cubicBezTo>
                    <a:pt x="270" y="11"/>
                    <a:pt x="266" y="9"/>
                    <a:pt x="263" y="9"/>
                  </a:cubicBezTo>
                  <a:cubicBezTo>
                    <a:pt x="259" y="10"/>
                    <a:pt x="259" y="8"/>
                    <a:pt x="257" y="7"/>
                  </a:cubicBezTo>
                  <a:cubicBezTo>
                    <a:pt x="255" y="5"/>
                    <a:pt x="249" y="8"/>
                    <a:pt x="249" y="12"/>
                  </a:cubicBezTo>
                  <a:cubicBezTo>
                    <a:pt x="249" y="17"/>
                    <a:pt x="245" y="16"/>
                    <a:pt x="246" y="13"/>
                  </a:cubicBezTo>
                  <a:cubicBezTo>
                    <a:pt x="248" y="11"/>
                    <a:pt x="244" y="8"/>
                    <a:pt x="248" y="7"/>
                  </a:cubicBezTo>
                  <a:cubicBezTo>
                    <a:pt x="251" y="6"/>
                    <a:pt x="249" y="2"/>
                    <a:pt x="243" y="1"/>
                  </a:cubicBezTo>
                  <a:cubicBezTo>
                    <a:pt x="237" y="1"/>
                    <a:pt x="235" y="6"/>
                    <a:pt x="236" y="7"/>
                  </a:cubicBezTo>
                  <a:cubicBezTo>
                    <a:pt x="238" y="9"/>
                    <a:pt x="233" y="16"/>
                    <a:pt x="230" y="16"/>
                  </a:cubicBezTo>
                  <a:cubicBezTo>
                    <a:pt x="228" y="16"/>
                    <a:pt x="230" y="10"/>
                    <a:pt x="230" y="7"/>
                  </a:cubicBezTo>
                  <a:cubicBezTo>
                    <a:pt x="230" y="3"/>
                    <a:pt x="228" y="5"/>
                    <a:pt x="224" y="10"/>
                  </a:cubicBezTo>
                  <a:cubicBezTo>
                    <a:pt x="219" y="15"/>
                    <a:pt x="216" y="20"/>
                    <a:pt x="213" y="20"/>
                  </a:cubicBezTo>
                  <a:cubicBezTo>
                    <a:pt x="211" y="21"/>
                    <a:pt x="211" y="16"/>
                    <a:pt x="215" y="14"/>
                  </a:cubicBezTo>
                  <a:cubicBezTo>
                    <a:pt x="219" y="11"/>
                    <a:pt x="219" y="5"/>
                    <a:pt x="222" y="5"/>
                  </a:cubicBezTo>
                  <a:cubicBezTo>
                    <a:pt x="225" y="5"/>
                    <a:pt x="225" y="2"/>
                    <a:pt x="221" y="1"/>
                  </a:cubicBezTo>
                  <a:cubicBezTo>
                    <a:pt x="217" y="0"/>
                    <a:pt x="216" y="5"/>
                    <a:pt x="215" y="6"/>
                  </a:cubicBezTo>
                  <a:cubicBezTo>
                    <a:pt x="214" y="7"/>
                    <a:pt x="207" y="4"/>
                    <a:pt x="207" y="5"/>
                  </a:cubicBezTo>
                  <a:cubicBezTo>
                    <a:pt x="208" y="6"/>
                    <a:pt x="204" y="7"/>
                    <a:pt x="206" y="9"/>
                  </a:cubicBezTo>
                  <a:cubicBezTo>
                    <a:pt x="207" y="11"/>
                    <a:pt x="205" y="14"/>
                    <a:pt x="203" y="11"/>
                  </a:cubicBezTo>
                  <a:cubicBezTo>
                    <a:pt x="202" y="8"/>
                    <a:pt x="198" y="10"/>
                    <a:pt x="196" y="13"/>
                  </a:cubicBezTo>
                  <a:cubicBezTo>
                    <a:pt x="194" y="16"/>
                    <a:pt x="191" y="16"/>
                    <a:pt x="193" y="17"/>
                  </a:cubicBezTo>
                  <a:cubicBezTo>
                    <a:pt x="195" y="18"/>
                    <a:pt x="195" y="23"/>
                    <a:pt x="192" y="24"/>
                  </a:cubicBezTo>
                  <a:cubicBezTo>
                    <a:pt x="189" y="24"/>
                    <a:pt x="190" y="16"/>
                    <a:pt x="188" y="17"/>
                  </a:cubicBezTo>
                  <a:cubicBezTo>
                    <a:pt x="186" y="17"/>
                    <a:pt x="187" y="12"/>
                    <a:pt x="190" y="12"/>
                  </a:cubicBezTo>
                  <a:cubicBezTo>
                    <a:pt x="193" y="12"/>
                    <a:pt x="196" y="8"/>
                    <a:pt x="196" y="7"/>
                  </a:cubicBezTo>
                  <a:cubicBezTo>
                    <a:pt x="196" y="5"/>
                    <a:pt x="192" y="5"/>
                    <a:pt x="192" y="8"/>
                  </a:cubicBezTo>
                  <a:cubicBezTo>
                    <a:pt x="192" y="10"/>
                    <a:pt x="188" y="10"/>
                    <a:pt x="184" y="10"/>
                  </a:cubicBezTo>
                  <a:cubicBezTo>
                    <a:pt x="180" y="9"/>
                    <a:pt x="180" y="14"/>
                    <a:pt x="184" y="17"/>
                  </a:cubicBezTo>
                  <a:cubicBezTo>
                    <a:pt x="189" y="19"/>
                    <a:pt x="183" y="21"/>
                    <a:pt x="181" y="19"/>
                  </a:cubicBezTo>
                  <a:cubicBezTo>
                    <a:pt x="179" y="17"/>
                    <a:pt x="176" y="18"/>
                    <a:pt x="173" y="19"/>
                  </a:cubicBezTo>
                  <a:cubicBezTo>
                    <a:pt x="171" y="20"/>
                    <a:pt x="179" y="23"/>
                    <a:pt x="179" y="24"/>
                  </a:cubicBezTo>
                  <a:cubicBezTo>
                    <a:pt x="179" y="26"/>
                    <a:pt x="175" y="23"/>
                    <a:pt x="174" y="24"/>
                  </a:cubicBezTo>
                  <a:cubicBezTo>
                    <a:pt x="173" y="25"/>
                    <a:pt x="169" y="23"/>
                    <a:pt x="168" y="20"/>
                  </a:cubicBezTo>
                  <a:cubicBezTo>
                    <a:pt x="168" y="18"/>
                    <a:pt x="161" y="21"/>
                    <a:pt x="165" y="22"/>
                  </a:cubicBezTo>
                  <a:cubicBezTo>
                    <a:pt x="169" y="23"/>
                    <a:pt x="167" y="26"/>
                    <a:pt x="167" y="29"/>
                  </a:cubicBezTo>
                  <a:cubicBezTo>
                    <a:pt x="167" y="33"/>
                    <a:pt x="163" y="30"/>
                    <a:pt x="164" y="27"/>
                  </a:cubicBezTo>
                  <a:cubicBezTo>
                    <a:pt x="165" y="24"/>
                    <a:pt x="161" y="25"/>
                    <a:pt x="158" y="27"/>
                  </a:cubicBezTo>
                  <a:cubicBezTo>
                    <a:pt x="155" y="29"/>
                    <a:pt x="158" y="23"/>
                    <a:pt x="157" y="20"/>
                  </a:cubicBezTo>
                  <a:cubicBezTo>
                    <a:pt x="156" y="18"/>
                    <a:pt x="153" y="20"/>
                    <a:pt x="150" y="21"/>
                  </a:cubicBezTo>
                  <a:cubicBezTo>
                    <a:pt x="146" y="22"/>
                    <a:pt x="145" y="22"/>
                    <a:pt x="147" y="24"/>
                  </a:cubicBezTo>
                  <a:cubicBezTo>
                    <a:pt x="149" y="26"/>
                    <a:pt x="148" y="29"/>
                    <a:pt x="146" y="29"/>
                  </a:cubicBezTo>
                  <a:cubicBezTo>
                    <a:pt x="143" y="29"/>
                    <a:pt x="142" y="29"/>
                    <a:pt x="142" y="32"/>
                  </a:cubicBezTo>
                  <a:cubicBezTo>
                    <a:pt x="143" y="34"/>
                    <a:pt x="139" y="34"/>
                    <a:pt x="138" y="32"/>
                  </a:cubicBezTo>
                  <a:cubicBezTo>
                    <a:pt x="138" y="30"/>
                    <a:pt x="133" y="30"/>
                    <a:pt x="131" y="33"/>
                  </a:cubicBezTo>
                  <a:cubicBezTo>
                    <a:pt x="130" y="36"/>
                    <a:pt x="125" y="37"/>
                    <a:pt x="126" y="40"/>
                  </a:cubicBezTo>
                  <a:cubicBezTo>
                    <a:pt x="126" y="43"/>
                    <a:pt x="130" y="39"/>
                    <a:pt x="132" y="40"/>
                  </a:cubicBezTo>
                  <a:cubicBezTo>
                    <a:pt x="135" y="41"/>
                    <a:pt x="132" y="42"/>
                    <a:pt x="134" y="44"/>
                  </a:cubicBezTo>
                  <a:cubicBezTo>
                    <a:pt x="135" y="45"/>
                    <a:pt x="135" y="48"/>
                    <a:pt x="133" y="46"/>
                  </a:cubicBezTo>
                  <a:cubicBezTo>
                    <a:pt x="131" y="44"/>
                    <a:pt x="128" y="44"/>
                    <a:pt x="127" y="47"/>
                  </a:cubicBezTo>
                  <a:cubicBezTo>
                    <a:pt x="127" y="50"/>
                    <a:pt x="125" y="47"/>
                    <a:pt x="123" y="44"/>
                  </a:cubicBezTo>
                  <a:cubicBezTo>
                    <a:pt x="121" y="42"/>
                    <a:pt x="119" y="49"/>
                    <a:pt x="117" y="47"/>
                  </a:cubicBezTo>
                  <a:cubicBezTo>
                    <a:pt x="115" y="45"/>
                    <a:pt x="121" y="41"/>
                    <a:pt x="119" y="38"/>
                  </a:cubicBezTo>
                  <a:cubicBezTo>
                    <a:pt x="118" y="36"/>
                    <a:pt x="117" y="40"/>
                    <a:pt x="113" y="43"/>
                  </a:cubicBezTo>
                  <a:cubicBezTo>
                    <a:pt x="109" y="47"/>
                    <a:pt x="104" y="47"/>
                    <a:pt x="106" y="48"/>
                  </a:cubicBezTo>
                  <a:cubicBezTo>
                    <a:pt x="108" y="50"/>
                    <a:pt x="103" y="51"/>
                    <a:pt x="102" y="54"/>
                  </a:cubicBezTo>
                  <a:cubicBezTo>
                    <a:pt x="101" y="57"/>
                    <a:pt x="93" y="58"/>
                    <a:pt x="89" y="61"/>
                  </a:cubicBezTo>
                  <a:cubicBezTo>
                    <a:pt x="84" y="65"/>
                    <a:pt x="89" y="65"/>
                    <a:pt x="92" y="62"/>
                  </a:cubicBezTo>
                  <a:cubicBezTo>
                    <a:pt x="95" y="59"/>
                    <a:pt x="96" y="60"/>
                    <a:pt x="100" y="58"/>
                  </a:cubicBezTo>
                  <a:cubicBezTo>
                    <a:pt x="104" y="55"/>
                    <a:pt x="109" y="53"/>
                    <a:pt x="110" y="54"/>
                  </a:cubicBezTo>
                  <a:cubicBezTo>
                    <a:pt x="112" y="55"/>
                    <a:pt x="115" y="56"/>
                    <a:pt x="117" y="53"/>
                  </a:cubicBezTo>
                  <a:cubicBezTo>
                    <a:pt x="119" y="50"/>
                    <a:pt x="121" y="51"/>
                    <a:pt x="123" y="53"/>
                  </a:cubicBezTo>
                  <a:cubicBezTo>
                    <a:pt x="125" y="54"/>
                    <a:pt x="120" y="56"/>
                    <a:pt x="122" y="58"/>
                  </a:cubicBezTo>
                  <a:cubicBezTo>
                    <a:pt x="125" y="61"/>
                    <a:pt x="119" y="62"/>
                    <a:pt x="119" y="60"/>
                  </a:cubicBezTo>
                  <a:cubicBezTo>
                    <a:pt x="119" y="58"/>
                    <a:pt x="116" y="56"/>
                    <a:pt x="115" y="58"/>
                  </a:cubicBezTo>
                  <a:cubicBezTo>
                    <a:pt x="114" y="60"/>
                    <a:pt x="112" y="62"/>
                    <a:pt x="110" y="62"/>
                  </a:cubicBezTo>
                  <a:cubicBezTo>
                    <a:pt x="108" y="62"/>
                    <a:pt x="106" y="66"/>
                    <a:pt x="106" y="70"/>
                  </a:cubicBezTo>
                  <a:cubicBezTo>
                    <a:pt x="106" y="74"/>
                    <a:pt x="102" y="70"/>
                    <a:pt x="102" y="73"/>
                  </a:cubicBezTo>
                  <a:cubicBezTo>
                    <a:pt x="102" y="77"/>
                    <a:pt x="97" y="83"/>
                    <a:pt x="92" y="87"/>
                  </a:cubicBezTo>
                  <a:cubicBezTo>
                    <a:pt x="88" y="91"/>
                    <a:pt x="92" y="92"/>
                    <a:pt x="90" y="95"/>
                  </a:cubicBezTo>
                  <a:cubicBezTo>
                    <a:pt x="89" y="97"/>
                    <a:pt x="84" y="95"/>
                    <a:pt x="82" y="96"/>
                  </a:cubicBezTo>
                  <a:cubicBezTo>
                    <a:pt x="80" y="97"/>
                    <a:pt x="83" y="104"/>
                    <a:pt x="81" y="106"/>
                  </a:cubicBezTo>
                  <a:cubicBezTo>
                    <a:pt x="78" y="108"/>
                    <a:pt x="81" y="111"/>
                    <a:pt x="81" y="113"/>
                  </a:cubicBezTo>
                  <a:cubicBezTo>
                    <a:pt x="81" y="116"/>
                    <a:pt x="74" y="112"/>
                    <a:pt x="74" y="114"/>
                  </a:cubicBezTo>
                  <a:cubicBezTo>
                    <a:pt x="74" y="116"/>
                    <a:pt x="68" y="116"/>
                    <a:pt x="67" y="116"/>
                  </a:cubicBezTo>
                  <a:cubicBezTo>
                    <a:pt x="65" y="117"/>
                    <a:pt x="70" y="121"/>
                    <a:pt x="73" y="123"/>
                  </a:cubicBezTo>
                  <a:cubicBezTo>
                    <a:pt x="75" y="125"/>
                    <a:pt x="70" y="127"/>
                    <a:pt x="69" y="125"/>
                  </a:cubicBezTo>
                  <a:cubicBezTo>
                    <a:pt x="69" y="122"/>
                    <a:pt x="65" y="126"/>
                    <a:pt x="60" y="128"/>
                  </a:cubicBezTo>
                  <a:cubicBezTo>
                    <a:pt x="55" y="131"/>
                    <a:pt x="57" y="135"/>
                    <a:pt x="53" y="135"/>
                  </a:cubicBezTo>
                  <a:cubicBezTo>
                    <a:pt x="49" y="135"/>
                    <a:pt x="50" y="141"/>
                    <a:pt x="48" y="143"/>
                  </a:cubicBezTo>
                  <a:cubicBezTo>
                    <a:pt x="45" y="145"/>
                    <a:pt x="46" y="139"/>
                    <a:pt x="42" y="139"/>
                  </a:cubicBezTo>
                  <a:cubicBezTo>
                    <a:pt x="38" y="138"/>
                    <a:pt x="38" y="141"/>
                    <a:pt x="41" y="145"/>
                  </a:cubicBezTo>
                  <a:cubicBezTo>
                    <a:pt x="43" y="148"/>
                    <a:pt x="37" y="145"/>
                    <a:pt x="35" y="148"/>
                  </a:cubicBezTo>
                  <a:cubicBezTo>
                    <a:pt x="33" y="151"/>
                    <a:pt x="26" y="150"/>
                    <a:pt x="25" y="152"/>
                  </a:cubicBezTo>
                  <a:cubicBezTo>
                    <a:pt x="23" y="154"/>
                    <a:pt x="29" y="154"/>
                    <a:pt x="30" y="156"/>
                  </a:cubicBezTo>
                  <a:cubicBezTo>
                    <a:pt x="31" y="158"/>
                    <a:pt x="25" y="157"/>
                    <a:pt x="21" y="156"/>
                  </a:cubicBezTo>
                  <a:cubicBezTo>
                    <a:pt x="18" y="156"/>
                    <a:pt x="19" y="161"/>
                    <a:pt x="16" y="160"/>
                  </a:cubicBezTo>
                  <a:cubicBezTo>
                    <a:pt x="12" y="160"/>
                    <a:pt x="8" y="163"/>
                    <a:pt x="11" y="165"/>
                  </a:cubicBezTo>
                  <a:cubicBezTo>
                    <a:pt x="13" y="167"/>
                    <a:pt x="9" y="168"/>
                    <a:pt x="7" y="166"/>
                  </a:cubicBezTo>
                  <a:cubicBezTo>
                    <a:pt x="5" y="165"/>
                    <a:pt x="3" y="168"/>
                    <a:pt x="2" y="171"/>
                  </a:cubicBezTo>
                  <a:cubicBezTo>
                    <a:pt x="1" y="174"/>
                    <a:pt x="6" y="175"/>
                    <a:pt x="6" y="176"/>
                  </a:cubicBezTo>
                  <a:moveTo>
                    <a:pt x="177" y="49"/>
                  </a:moveTo>
                  <a:cubicBezTo>
                    <a:pt x="177" y="49"/>
                    <a:pt x="177" y="49"/>
                    <a:pt x="177" y="50"/>
                  </a:cubicBezTo>
                  <a:cubicBezTo>
                    <a:pt x="177" y="49"/>
                    <a:pt x="177" y="49"/>
                    <a:pt x="177" y="49"/>
                  </a:cubicBezTo>
                  <a:moveTo>
                    <a:pt x="178" y="50"/>
                  </a:moveTo>
                  <a:cubicBezTo>
                    <a:pt x="178" y="50"/>
                    <a:pt x="178" y="51"/>
                    <a:pt x="179" y="51"/>
                  </a:cubicBezTo>
                  <a:cubicBezTo>
                    <a:pt x="178" y="51"/>
                    <a:pt x="178" y="50"/>
                    <a:pt x="178" y="50"/>
                  </a:cubicBezTo>
                  <a:moveTo>
                    <a:pt x="169" y="43"/>
                  </a:moveTo>
                  <a:cubicBezTo>
                    <a:pt x="169" y="43"/>
                    <a:pt x="169" y="43"/>
                    <a:pt x="169" y="43"/>
                  </a:cubicBezTo>
                  <a:cubicBezTo>
                    <a:pt x="169" y="43"/>
                    <a:pt x="168" y="43"/>
                    <a:pt x="168" y="42"/>
                  </a:cubicBezTo>
                  <a:cubicBezTo>
                    <a:pt x="168" y="43"/>
                    <a:pt x="169" y="43"/>
                    <a:pt x="169" y="4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75" name="Freeform 68"/>
            <p:cNvSpPr>
              <a:spLocks noEditPoints="1"/>
            </p:cNvSpPr>
            <p:nvPr userDrawn="1"/>
          </p:nvSpPr>
          <p:spPr bwMode="auto">
            <a:xfrm>
              <a:off x="19005550" y="3157538"/>
              <a:ext cx="88900" cy="134938"/>
            </a:xfrm>
            <a:custGeom>
              <a:avLst/>
              <a:gdLst>
                <a:gd name="T0" fmla="*/ 16 w 32"/>
                <a:gd name="T1" fmla="*/ 0 h 49"/>
                <a:gd name="T2" fmla="*/ 0 w 32"/>
                <a:gd name="T3" fmla="*/ 16 h 49"/>
                <a:gd name="T4" fmla="*/ 16 w 32"/>
                <a:gd name="T5" fmla="*/ 49 h 49"/>
                <a:gd name="T6" fmla="*/ 32 w 32"/>
                <a:gd name="T7" fmla="*/ 16 h 49"/>
                <a:gd name="T8" fmla="*/ 16 w 32"/>
                <a:gd name="T9" fmla="*/ 0 h 49"/>
                <a:gd name="T10" fmla="*/ 16 w 32"/>
                <a:gd name="T11" fmla="*/ 22 h 49"/>
                <a:gd name="T12" fmla="*/ 9 w 32"/>
                <a:gd name="T13" fmla="*/ 16 h 49"/>
                <a:gd name="T14" fmla="*/ 16 w 32"/>
                <a:gd name="T15" fmla="*/ 9 h 49"/>
                <a:gd name="T16" fmla="*/ 23 w 32"/>
                <a:gd name="T17" fmla="*/ 16 h 49"/>
                <a:gd name="T18" fmla="*/ 16 w 32"/>
                <a:gd name="T19" fmla="*/ 2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49">
                  <a:moveTo>
                    <a:pt x="16" y="0"/>
                  </a:moveTo>
                  <a:cubicBezTo>
                    <a:pt x="7" y="0"/>
                    <a:pt x="0" y="7"/>
                    <a:pt x="0" y="16"/>
                  </a:cubicBezTo>
                  <a:cubicBezTo>
                    <a:pt x="0" y="25"/>
                    <a:pt x="16" y="49"/>
                    <a:pt x="16" y="49"/>
                  </a:cubicBezTo>
                  <a:cubicBezTo>
                    <a:pt x="16" y="49"/>
                    <a:pt x="32" y="25"/>
                    <a:pt x="32" y="16"/>
                  </a:cubicBezTo>
                  <a:cubicBezTo>
                    <a:pt x="32" y="7"/>
                    <a:pt x="25" y="0"/>
                    <a:pt x="16" y="0"/>
                  </a:cubicBezTo>
                  <a:moveTo>
                    <a:pt x="16" y="22"/>
                  </a:moveTo>
                  <a:cubicBezTo>
                    <a:pt x="12" y="22"/>
                    <a:pt x="9" y="19"/>
                    <a:pt x="9" y="16"/>
                  </a:cubicBezTo>
                  <a:cubicBezTo>
                    <a:pt x="9" y="12"/>
                    <a:pt x="12" y="9"/>
                    <a:pt x="16" y="9"/>
                  </a:cubicBezTo>
                  <a:cubicBezTo>
                    <a:pt x="20" y="9"/>
                    <a:pt x="23" y="12"/>
                    <a:pt x="23" y="16"/>
                  </a:cubicBezTo>
                  <a:cubicBezTo>
                    <a:pt x="23" y="19"/>
                    <a:pt x="20" y="22"/>
                    <a:pt x="16" y="22"/>
                  </a:cubicBezTo>
                </a:path>
              </a:pathLst>
            </a:custGeom>
            <a:solidFill>
              <a:srgbClr val="F26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grpSp>
    </p:spTree>
    <p:extLst>
      <p:ext uri="{BB962C8B-B14F-4D97-AF65-F5344CB8AC3E}">
        <p14:creationId xmlns:p14="http://schemas.microsoft.com/office/powerpoint/2010/main" val="9173673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Title Slide Europe ">
    <p:spTree>
      <p:nvGrpSpPr>
        <p:cNvPr id="1" name=""/>
        <p:cNvGrpSpPr/>
        <p:nvPr/>
      </p:nvGrpSpPr>
      <p:grpSpPr>
        <a:xfrm>
          <a:off x="0" y="0"/>
          <a:ext cx="0" cy="0"/>
          <a:chOff x="0" y="0"/>
          <a:chExt cx="0" cy="0"/>
        </a:xfrm>
      </p:grpSpPr>
      <p:sp>
        <p:nvSpPr>
          <p:cNvPr id="100" name="Rectangle 99"/>
          <p:cNvSpPr/>
          <p:nvPr userDrawn="1"/>
        </p:nvSpPr>
        <p:spPr bwMode="auto">
          <a:xfrm>
            <a:off x="274638" y="3943350"/>
            <a:ext cx="9144000" cy="18288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6345382" y="3943350"/>
            <a:ext cx="3073256" cy="1828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userDrawn="1"/>
        </p:nvSpPr>
        <p:spPr bwMode="ltGray">
          <a:xfrm>
            <a:off x="274638" y="2125663"/>
            <a:ext cx="9144000" cy="1828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6070681" cy="1828007"/>
          </a:xfrm>
          <a:noFill/>
        </p:spPr>
        <p:txBody>
          <a:bodyPr lIns="182880" tIns="146304" rIns="182880" bIns="146304">
            <a:noAutofit/>
          </a:bodyPr>
          <a:lstStyle>
            <a:lvl1pPr marL="0" indent="0">
              <a:spcBef>
                <a:spcPts val="0"/>
              </a:spcBef>
              <a:buNone/>
              <a:defRPr sz="3600" spc="0" baseline="0">
                <a:gradFill>
                  <a:gsLst>
                    <a:gs pos="0">
                      <a:schemeClr val="bg2"/>
                    </a:gs>
                    <a:gs pos="100000">
                      <a:schemeClr val="bg2"/>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8333" y="518288"/>
            <a:ext cx="2620606" cy="915495"/>
          </a:xfrm>
          <a:prstGeom prst="rect">
            <a:avLst/>
          </a:prstGeom>
        </p:spPr>
      </p:pic>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8333" y="6208325"/>
            <a:ext cx="1552931" cy="332660"/>
          </a:xfrm>
          <a:prstGeom prst="rect">
            <a:avLst/>
          </a:prstGeom>
        </p:spPr>
      </p:pic>
      <p:sp>
        <p:nvSpPr>
          <p:cNvPr id="10" name="Text Placeholder 7"/>
          <p:cNvSpPr>
            <a:spLocks noGrp="1"/>
          </p:cNvSpPr>
          <p:nvPr>
            <p:ph type="body" sz="quarter" idx="13" hasCustomPrompt="1"/>
          </p:nvPr>
        </p:nvSpPr>
        <p:spPr>
          <a:xfrm>
            <a:off x="6492620" y="434695"/>
            <a:ext cx="5486400" cy="927838"/>
          </a:xfrm>
        </p:spPr>
        <p:txBody>
          <a:bodyPr tIns="0" rIns="0"/>
          <a:lstStyle>
            <a:lvl1pPr marL="0" indent="0" algn="r">
              <a:buNone/>
              <a:defRPr sz="6000"/>
            </a:lvl1pPr>
          </a:lstStyle>
          <a:p>
            <a:pPr lvl="0"/>
            <a:r>
              <a:rPr lang="en-US" dirty="0" smtClean="0"/>
              <a:t>Session code</a:t>
            </a:r>
            <a:endParaRPr lang="en-US" dirty="0"/>
          </a:p>
        </p:txBody>
      </p:sp>
      <p:grpSp>
        <p:nvGrpSpPr>
          <p:cNvPr id="98" name="Group 97"/>
          <p:cNvGrpSpPr/>
          <p:nvPr userDrawn="1"/>
        </p:nvGrpSpPr>
        <p:grpSpPr>
          <a:xfrm>
            <a:off x="7136678" y="4110831"/>
            <a:ext cx="1490663" cy="1516063"/>
            <a:chOff x="18853150" y="1957388"/>
            <a:chExt cx="1490663" cy="1516063"/>
          </a:xfrm>
        </p:grpSpPr>
        <p:sp>
          <p:nvSpPr>
            <p:cNvPr id="58" name="Freeform 51"/>
            <p:cNvSpPr>
              <a:spLocks noEditPoints="1"/>
            </p:cNvSpPr>
            <p:nvPr userDrawn="1"/>
          </p:nvSpPr>
          <p:spPr bwMode="auto">
            <a:xfrm>
              <a:off x="18875375" y="2527300"/>
              <a:ext cx="1468438" cy="909638"/>
            </a:xfrm>
            <a:custGeom>
              <a:avLst/>
              <a:gdLst>
                <a:gd name="T0" fmla="*/ 475 w 529"/>
                <a:gd name="T1" fmla="*/ 128 h 328"/>
                <a:gd name="T2" fmla="*/ 449 w 529"/>
                <a:gd name="T3" fmla="*/ 95 h 328"/>
                <a:gd name="T4" fmla="*/ 400 w 529"/>
                <a:gd name="T5" fmla="*/ 48 h 328"/>
                <a:gd name="T6" fmla="*/ 377 w 529"/>
                <a:gd name="T7" fmla="*/ 1 h 328"/>
                <a:gd name="T8" fmla="*/ 328 w 529"/>
                <a:gd name="T9" fmla="*/ 43 h 328"/>
                <a:gd name="T10" fmla="*/ 305 w 529"/>
                <a:gd name="T11" fmla="*/ 82 h 328"/>
                <a:gd name="T12" fmla="*/ 220 w 529"/>
                <a:gd name="T13" fmla="*/ 82 h 328"/>
                <a:gd name="T14" fmla="*/ 216 w 529"/>
                <a:gd name="T15" fmla="*/ 41 h 328"/>
                <a:gd name="T16" fmla="*/ 203 w 529"/>
                <a:gd name="T17" fmla="*/ 89 h 328"/>
                <a:gd name="T18" fmla="*/ 141 w 529"/>
                <a:gd name="T19" fmla="*/ 126 h 328"/>
                <a:gd name="T20" fmla="*/ 71 w 529"/>
                <a:gd name="T21" fmla="*/ 162 h 328"/>
                <a:gd name="T22" fmla="*/ 86 w 529"/>
                <a:gd name="T23" fmla="*/ 236 h 328"/>
                <a:gd name="T24" fmla="*/ 18 w 529"/>
                <a:gd name="T25" fmla="*/ 317 h 328"/>
                <a:gd name="T26" fmla="*/ 105 w 529"/>
                <a:gd name="T27" fmla="*/ 294 h 328"/>
                <a:gd name="T28" fmla="*/ 192 w 529"/>
                <a:gd name="T29" fmla="*/ 229 h 328"/>
                <a:gd name="T30" fmla="*/ 274 w 529"/>
                <a:gd name="T31" fmla="*/ 304 h 328"/>
                <a:gd name="T32" fmla="*/ 250 w 529"/>
                <a:gd name="T33" fmla="*/ 205 h 328"/>
                <a:gd name="T34" fmla="*/ 310 w 529"/>
                <a:gd name="T35" fmla="*/ 259 h 328"/>
                <a:gd name="T36" fmla="*/ 344 w 529"/>
                <a:gd name="T37" fmla="*/ 311 h 328"/>
                <a:gd name="T38" fmla="*/ 357 w 529"/>
                <a:gd name="T39" fmla="*/ 267 h 328"/>
                <a:gd name="T40" fmla="*/ 395 w 529"/>
                <a:gd name="T41" fmla="*/ 242 h 328"/>
                <a:gd name="T42" fmla="*/ 461 w 529"/>
                <a:gd name="T43" fmla="*/ 199 h 328"/>
                <a:gd name="T44" fmla="*/ 507 w 529"/>
                <a:gd name="T45" fmla="*/ 185 h 328"/>
                <a:gd name="T46" fmla="*/ 343 w 529"/>
                <a:gd name="T47" fmla="*/ 151 h 328"/>
                <a:gd name="T48" fmla="*/ 342 w 529"/>
                <a:gd name="T49" fmla="*/ 224 h 328"/>
                <a:gd name="T50" fmla="*/ 341 w 529"/>
                <a:gd name="T51" fmla="*/ 221 h 328"/>
                <a:gd name="T52" fmla="*/ 326 w 529"/>
                <a:gd name="T53" fmla="*/ 196 h 328"/>
                <a:gd name="T54" fmla="*/ 345 w 529"/>
                <a:gd name="T55" fmla="*/ 172 h 328"/>
                <a:gd name="T56" fmla="*/ 352 w 529"/>
                <a:gd name="T57" fmla="*/ 122 h 328"/>
                <a:gd name="T58" fmla="*/ 352 w 529"/>
                <a:gd name="T59" fmla="*/ 118 h 328"/>
                <a:gd name="T60" fmla="*/ 383 w 529"/>
                <a:gd name="T61" fmla="*/ 170 h 328"/>
                <a:gd name="T62" fmla="*/ 393 w 529"/>
                <a:gd name="T63" fmla="*/ 166 h 328"/>
                <a:gd name="T64" fmla="*/ 346 w 529"/>
                <a:gd name="T65" fmla="*/ 83 h 328"/>
                <a:gd name="T66" fmla="*/ 340 w 529"/>
                <a:gd name="T67" fmla="*/ 168 h 328"/>
                <a:gd name="T68" fmla="*/ 277 w 529"/>
                <a:gd name="T69" fmla="*/ 189 h 328"/>
                <a:gd name="T70" fmla="*/ 279 w 529"/>
                <a:gd name="T71" fmla="*/ 193 h 328"/>
                <a:gd name="T72" fmla="*/ 249 w 529"/>
                <a:gd name="T73" fmla="*/ 166 h 328"/>
                <a:gd name="T74" fmla="*/ 277 w 529"/>
                <a:gd name="T75" fmla="*/ 194 h 328"/>
                <a:gd name="T76" fmla="*/ 274 w 529"/>
                <a:gd name="T77" fmla="*/ 196 h 328"/>
                <a:gd name="T78" fmla="*/ 308 w 529"/>
                <a:gd name="T79" fmla="*/ 215 h 328"/>
                <a:gd name="T80" fmla="*/ 308 w 529"/>
                <a:gd name="T81" fmla="*/ 231 h 328"/>
                <a:gd name="T82" fmla="*/ 309 w 529"/>
                <a:gd name="T83" fmla="*/ 225 h 328"/>
                <a:gd name="T84" fmla="*/ 309 w 529"/>
                <a:gd name="T85" fmla="*/ 219 h 328"/>
                <a:gd name="T86" fmla="*/ 318 w 529"/>
                <a:gd name="T87" fmla="*/ 248 h 328"/>
                <a:gd name="T88" fmla="*/ 383 w 529"/>
                <a:gd name="T89" fmla="*/ 255 h 328"/>
                <a:gd name="T90" fmla="*/ 403 w 529"/>
                <a:gd name="T91" fmla="*/ 207 h 328"/>
                <a:gd name="T92" fmla="*/ 408 w 529"/>
                <a:gd name="T93" fmla="*/ 199 h 328"/>
                <a:gd name="T94" fmla="*/ 404 w 529"/>
                <a:gd name="T95" fmla="*/ 206 h 328"/>
                <a:gd name="T96" fmla="*/ 303 w 529"/>
                <a:gd name="T97" fmla="*/ 152 h 328"/>
                <a:gd name="T98" fmla="*/ 265 w 529"/>
                <a:gd name="T99" fmla="*/ 126 h 328"/>
                <a:gd name="T100" fmla="*/ 210 w 529"/>
                <a:gd name="T101" fmla="*/ 180 h 328"/>
                <a:gd name="T102" fmla="*/ 187 w 529"/>
                <a:gd name="T103" fmla="*/ 174 h 328"/>
                <a:gd name="T104" fmla="*/ 176 w 529"/>
                <a:gd name="T105" fmla="*/ 154 h 328"/>
                <a:gd name="T106" fmla="*/ 182 w 529"/>
                <a:gd name="T107" fmla="*/ 208 h 328"/>
                <a:gd name="T108" fmla="*/ 171 w 529"/>
                <a:gd name="T109" fmla="*/ 126 h 328"/>
                <a:gd name="T110" fmla="*/ 219 w 529"/>
                <a:gd name="T111" fmla="*/ 189 h 328"/>
                <a:gd name="T112" fmla="*/ 315 w 529"/>
                <a:gd name="T113" fmla="*/ 246 h 328"/>
                <a:gd name="T114" fmla="*/ 332 w 529"/>
                <a:gd name="T115" fmla="*/ 2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328">
                  <a:moveTo>
                    <a:pt x="525" y="158"/>
                  </a:moveTo>
                  <a:cubicBezTo>
                    <a:pt x="525" y="157"/>
                    <a:pt x="529" y="155"/>
                    <a:pt x="529" y="153"/>
                  </a:cubicBezTo>
                  <a:cubicBezTo>
                    <a:pt x="528" y="152"/>
                    <a:pt x="525" y="151"/>
                    <a:pt x="522" y="150"/>
                  </a:cubicBezTo>
                  <a:cubicBezTo>
                    <a:pt x="519" y="148"/>
                    <a:pt x="516" y="149"/>
                    <a:pt x="513" y="147"/>
                  </a:cubicBezTo>
                  <a:cubicBezTo>
                    <a:pt x="511" y="146"/>
                    <a:pt x="505" y="147"/>
                    <a:pt x="505" y="146"/>
                  </a:cubicBezTo>
                  <a:cubicBezTo>
                    <a:pt x="505" y="145"/>
                    <a:pt x="501" y="142"/>
                    <a:pt x="500" y="140"/>
                  </a:cubicBezTo>
                  <a:cubicBezTo>
                    <a:pt x="499" y="139"/>
                    <a:pt x="496" y="140"/>
                    <a:pt x="494" y="141"/>
                  </a:cubicBezTo>
                  <a:cubicBezTo>
                    <a:pt x="492" y="142"/>
                    <a:pt x="490" y="142"/>
                    <a:pt x="489" y="141"/>
                  </a:cubicBezTo>
                  <a:cubicBezTo>
                    <a:pt x="487" y="140"/>
                    <a:pt x="485" y="138"/>
                    <a:pt x="483" y="139"/>
                  </a:cubicBezTo>
                  <a:cubicBezTo>
                    <a:pt x="482" y="140"/>
                    <a:pt x="479" y="139"/>
                    <a:pt x="479" y="137"/>
                  </a:cubicBezTo>
                  <a:cubicBezTo>
                    <a:pt x="480" y="134"/>
                    <a:pt x="476" y="129"/>
                    <a:pt x="475" y="128"/>
                  </a:cubicBezTo>
                  <a:cubicBezTo>
                    <a:pt x="473" y="128"/>
                    <a:pt x="468" y="129"/>
                    <a:pt x="467" y="126"/>
                  </a:cubicBezTo>
                  <a:cubicBezTo>
                    <a:pt x="466" y="124"/>
                    <a:pt x="463" y="122"/>
                    <a:pt x="464" y="121"/>
                  </a:cubicBezTo>
                  <a:cubicBezTo>
                    <a:pt x="465" y="119"/>
                    <a:pt x="464" y="114"/>
                    <a:pt x="463" y="113"/>
                  </a:cubicBezTo>
                  <a:cubicBezTo>
                    <a:pt x="462" y="111"/>
                    <a:pt x="456" y="111"/>
                    <a:pt x="454" y="112"/>
                  </a:cubicBezTo>
                  <a:cubicBezTo>
                    <a:pt x="453" y="112"/>
                    <a:pt x="449" y="111"/>
                    <a:pt x="447" y="112"/>
                  </a:cubicBezTo>
                  <a:cubicBezTo>
                    <a:pt x="445" y="113"/>
                    <a:pt x="444" y="114"/>
                    <a:pt x="442" y="114"/>
                  </a:cubicBezTo>
                  <a:cubicBezTo>
                    <a:pt x="441" y="114"/>
                    <a:pt x="440" y="114"/>
                    <a:pt x="439" y="113"/>
                  </a:cubicBezTo>
                  <a:cubicBezTo>
                    <a:pt x="439" y="112"/>
                    <a:pt x="438" y="111"/>
                    <a:pt x="438" y="109"/>
                  </a:cubicBezTo>
                  <a:cubicBezTo>
                    <a:pt x="436" y="104"/>
                    <a:pt x="435" y="100"/>
                    <a:pt x="436" y="99"/>
                  </a:cubicBezTo>
                  <a:cubicBezTo>
                    <a:pt x="437" y="97"/>
                    <a:pt x="441" y="101"/>
                    <a:pt x="444" y="100"/>
                  </a:cubicBezTo>
                  <a:cubicBezTo>
                    <a:pt x="446" y="99"/>
                    <a:pt x="449" y="97"/>
                    <a:pt x="449" y="95"/>
                  </a:cubicBezTo>
                  <a:cubicBezTo>
                    <a:pt x="449" y="93"/>
                    <a:pt x="445" y="90"/>
                    <a:pt x="443" y="90"/>
                  </a:cubicBezTo>
                  <a:cubicBezTo>
                    <a:pt x="441" y="89"/>
                    <a:pt x="440" y="85"/>
                    <a:pt x="437" y="84"/>
                  </a:cubicBezTo>
                  <a:cubicBezTo>
                    <a:pt x="434" y="82"/>
                    <a:pt x="435" y="79"/>
                    <a:pt x="432" y="77"/>
                  </a:cubicBezTo>
                  <a:cubicBezTo>
                    <a:pt x="429" y="75"/>
                    <a:pt x="431" y="72"/>
                    <a:pt x="431" y="69"/>
                  </a:cubicBezTo>
                  <a:cubicBezTo>
                    <a:pt x="431" y="67"/>
                    <a:pt x="431" y="63"/>
                    <a:pt x="430" y="62"/>
                  </a:cubicBezTo>
                  <a:cubicBezTo>
                    <a:pt x="428" y="61"/>
                    <a:pt x="422" y="58"/>
                    <a:pt x="420" y="59"/>
                  </a:cubicBezTo>
                  <a:cubicBezTo>
                    <a:pt x="417" y="60"/>
                    <a:pt x="415" y="61"/>
                    <a:pt x="414" y="59"/>
                  </a:cubicBezTo>
                  <a:cubicBezTo>
                    <a:pt x="413" y="57"/>
                    <a:pt x="411" y="56"/>
                    <a:pt x="409" y="57"/>
                  </a:cubicBezTo>
                  <a:cubicBezTo>
                    <a:pt x="406" y="57"/>
                    <a:pt x="404" y="56"/>
                    <a:pt x="403" y="55"/>
                  </a:cubicBezTo>
                  <a:cubicBezTo>
                    <a:pt x="403" y="55"/>
                    <a:pt x="403" y="54"/>
                    <a:pt x="402" y="54"/>
                  </a:cubicBezTo>
                  <a:cubicBezTo>
                    <a:pt x="402" y="52"/>
                    <a:pt x="402" y="49"/>
                    <a:pt x="400" y="48"/>
                  </a:cubicBezTo>
                  <a:cubicBezTo>
                    <a:pt x="399" y="46"/>
                    <a:pt x="396" y="43"/>
                    <a:pt x="397" y="41"/>
                  </a:cubicBezTo>
                  <a:cubicBezTo>
                    <a:pt x="398" y="40"/>
                    <a:pt x="398" y="37"/>
                    <a:pt x="396" y="36"/>
                  </a:cubicBezTo>
                  <a:cubicBezTo>
                    <a:pt x="395" y="35"/>
                    <a:pt x="394" y="34"/>
                    <a:pt x="394" y="33"/>
                  </a:cubicBezTo>
                  <a:cubicBezTo>
                    <a:pt x="393" y="32"/>
                    <a:pt x="393" y="31"/>
                    <a:pt x="394" y="30"/>
                  </a:cubicBezTo>
                  <a:cubicBezTo>
                    <a:pt x="396" y="29"/>
                    <a:pt x="399" y="29"/>
                    <a:pt x="397" y="26"/>
                  </a:cubicBezTo>
                  <a:cubicBezTo>
                    <a:pt x="395" y="24"/>
                    <a:pt x="395" y="23"/>
                    <a:pt x="395" y="21"/>
                  </a:cubicBezTo>
                  <a:cubicBezTo>
                    <a:pt x="395" y="18"/>
                    <a:pt x="394" y="16"/>
                    <a:pt x="394" y="14"/>
                  </a:cubicBezTo>
                  <a:cubicBezTo>
                    <a:pt x="394" y="13"/>
                    <a:pt x="396" y="12"/>
                    <a:pt x="398" y="9"/>
                  </a:cubicBezTo>
                  <a:cubicBezTo>
                    <a:pt x="399" y="6"/>
                    <a:pt x="402" y="6"/>
                    <a:pt x="400" y="2"/>
                  </a:cubicBezTo>
                  <a:cubicBezTo>
                    <a:pt x="399" y="2"/>
                    <a:pt x="399" y="3"/>
                    <a:pt x="397" y="3"/>
                  </a:cubicBezTo>
                  <a:cubicBezTo>
                    <a:pt x="393" y="4"/>
                    <a:pt x="383" y="0"/>
                    <a:pt x="377" y="1"/>
                  </a:cubicBezTo>
                  <a:cubicBezTo>
                    <a:pt x="372" y="2"/>
                    <a:pt x="360" y="2"/>
                    <a:pt x="357" y="5"/>
                  </a:cubicBezTo>
                  <a:cubicBezTo>
                    <a:pt x="355" y="8"/>
                    <a:pt x="348" y="9"/>
                    <a:pt x="351" y="11"/>
                  </a:cubicBezTo>
                  <a:cubicBezTo>
                    <a:pt x="354" y="14"/>
                    <a:pt x="351" y="15"/>
                    <a:pt x="353" y="18"/>
                  </a:cubicBezTo>
                  <a:cubicBezTo>
                    <a:pt x="355" y="21"/>
                    <a:pt x="356" y="22"/>
                    <a:pt x="359" y="22"/>
                  </a:cubicBezTo>
                  <a:cubicBezTo>
                    <a:pt x="362" y="21"/>
                    <a:pt x="365" y="23"/>
                    <a:pt x="362" y="26"/>
                  </a:cubicBezTo>
                  <a:cubicBezTo>
                    <a:pt x="362" y="26"/>
                    <a:pt x="361" y="26"/>
                    <a:pt x="361" y="26"/>
                  </a:cubicBezTo>
                  <a:cubicBezTo>
                    <a:pt x="359" y="29"/>
                    <a:pt x="361" y="32"/>
                    <a:pt x="360" y="37"/>
                  </a:cubicBezTo>
                  <a:cubicBezTo>
                    <a:pt x="360" y="42"/>
                    <a:pt x="355" y="41"/>
                    <a:pt x="352" y="41"/>
                  </a:cubicBezTo>
                  <a:cubicBezTo>
                    <a:pt x="349" y="41"/>
                    <a:pt x="344" y="32"/>
                    <a:pt x="342" y="30"/>
                  </a:cubicBezTo>
                  <a:cubicBezTo>
                    <a:pt x="341" y="28"/>
                    <a:pt x="336" y="32"/>
                    <a:pt x="332" y="34"/>
                  </a:cubicBezTo>
                  <a:cubicBezTo>
                    <a:pt x="328" y="37"/>
                    <a:pt x="330" y="41"/>
                    <a:pt x="328" y="43"/>
                  </a:cubicBezTo>
                  <a:cubicBezTo>
                    <a:pt x="325" y="45"/>
                    <a:pt x="324" y="48"/>
                    <a:pt x="326" y="53"/>
                  </a:cubicBezTo>
                  <a:cubicBezTo>
                    <a:pt x="326" y="53"/>
                    <a:pt x="326" y="53"/>
                    <a:pt x="326" y="54"/>
                  </a:cubicBezTo>
                  <a:cubicBezTo>
                    <a:pt x="329" y="58"/>
                    <a:pt x="328" y="62"/>
                    <a:pt x="325" y="65"/>
                  </a:cubicBezTo>
                  <a:cubicBezTo>
                    <a:pt x="324" y="67"/>
                    <a:pt x="325" y="67"/>
                    <a:pt x="326" y="68"/>
                  </a:cubicBezTo>
                  <a:cubicBezTo>
                    <a:pt x="329" y="68"/>
                    <a:pt x="331" y="67"/>
                    <a:pt x="332" y="69"/>
                  </a:cubicBezTo>
                  <a:cubicBezTo>
                    <a:pt x="334" y="70"/>
                    <a:pt x="337" y="72"/>
                    <a:pt x="339" y="71"/>
                  </a:cubicBezTo>
                  <a:cubicBezTo>
                    <a:pt x="340" y="70"/>
                    <a:pt x="345" y="73"/>
                    <a:pt x="345" y="75"/>
                  </a:cubicBezTo>
                  <a:cubicBezTo>
                    <a:pt x="345" y="76"/>
                    <a:pt x="344" y="80"/>
                    <a:pt x="344" y="82"/>
                  </a:cubicBezTo>
                  <a:cubicBezTo>
                    <a:pt x="337" y="83"/>
                    <a:pt x="318" y="81"/>
                    <a:pt x="317" y="81"/>
                  </a:cubicBezTo>
                  <a:cubicBezTo>
                    <a:pt x="316" y="80"/>
                    <a:pt x="313" y="79"/>
                    <a:pt x="311" y="79"/>
                  </a:cubicBezTo>
                  <a:cubicBezTo>
                    <a:pt x="310" y="80"/>
                    <a:pt x="308" y="82"/>
                    <a:pt x="305" y="82"/>
                  </a:cubicBezTo>
                  <a:cubicBezTo>
                    <a:pt x="301" y="82"/>
                    <a:pt x="300" y="77"/>
                    <a:pt x="300" y="75"/>
                  </a:cubicBezTo>
                  <a:cubicBezTo>
                    <a:pt x="300" y="73"/>
                    <a:pt x="282" y="77"/>
                    <a:pt x="277" y="82"/>
                  </a:cubicBezTo>
                  <a:cubicBezTo>
                    <a:pt x="272" y="86"/>
                    <a:pt x="261" y="85"/>
                    <a:pt x="260" y="87"/>
                  </a:cubicBezTo>
                  <a:cubicBezTo>
                    <a:pt x="260" y="89"/>
                    <a:pt x="258" y="90"/>
                    <a:pt x="257" y="90"/>
                  </a:cubicBezTo>
                  <a:cubicBezTo>
                    <a:pt x="257" y="89"/>
                    <a:pt x="257" y="89"/>
                    <a:pt x="256" y="88"/>
                  </a:cubicBezTo>
                  <a:cubicBezTo>
                    <a:pt x="256" y="86"/>
                    <a:pt x="254" y="85"/>
                    <a:pt x="250" y="85"/>
                  </a:cubicBezTo>
                  <a:cubicBezTo>
                    <a:pt x="246" y="85"/>
                    <a:pt x="253" y="81"/>
                    <a:pt x="251" y="79"/>
                  </a:cubicBezTo>
                  <a:cubicBezTo>
                    <a:pt x="249" y="77"/>
                    <a:pt x="245" y="83"/>
                    <a:pt x="242" y="81"/>
                  </a:cubicBezTo>
                  <a:cubicBezTo>
                    <a:pt x="238" y="80"/>
                    <a:pt x="233" y="86"/>
                    <a:pt x="230" y="88"/>
                  </a:cubicBezTo>
                  <a:cubicBezTo>
                    <a:pt x="226" y="91"/>
                    <a:pt x="222" y="88"/>
                    <a:pt x="224" y="84"/>
                  </a:cubicBezTo>
                  <a:cubicBezTo>
                    <a:pt x="227" y="80"/>
                    <a:pt x="224" y="81"/>
                    <a:pt x="220" y="82"/>
                  </a:cubicBezTo>
                  <a:cubicBezTo>
                    <a:pt x="216" y="84"/>
                    <a:pt x="212" y="82"/>
                    <a:pt x="212" y="78"/>
                  </a:cubicBezTo>
                  <a:cubicBezTo>
                    <a:pt x="212" y="78"/>
                    <a:pt x="212" y="77"/>
                    <a:pt x="212" y="76"/>
                  </a:cubicBezTo>
                  <a:cubicBezTo>
                    <a:pt x="210" y="74"/>
                    <a:pt x="207" y="72"/>
                    <a:pt x="207" y="70"/>
                  </a:cubicBezTo>
                  <a:cubicBezTo>
                    <a:pt x="208" y="68"/>
                    <a:pt x="211" y="69"/>
                    <a:pt x="213" y="71"/>
                  </a:cubicBezTo>
                  <a:cubicBezTo>
                    <a:pt x="215" y="73"/>
                    <a:pt x="220" y="74"/>
                    <a:pt x="221" y="71"/>
                  </a:cubicBezTo>
                  <a:cubicBezTo>
                    <a:pt x="221" y="70"/>
                    <a:pt x="220" y="63"/>
                    <a:pt x="217" y="65"/>
                  </a:cubicBezTo>
                  <a:cubicBezTo>
                    <a:pt x="214" y="66"/>
                    <a:pt x="213" y="65"/>
                    <a:pt x="212" y="64"/>
                  </a:cubicBezTo>
                  <a:cubicBezTo>
                    <a:pt x="211" y="62"/>
                    <a:pt x="214" y="60"/>
                    <a:pt x="215" y="57"/>
                  </a:cubicBezTo>
                  <a:cubicBezTo>
                    <a:pt x="216" y="55"/>
                    <a:pt x="221" y="56"/>
                    <a:pt x="222" y="54"/>
                  </a:cubicBezTo>
                  <a:cubicBezTo>
                    <a:pt x="222" y="52"/>
                    <a:pt x="218" y="49"/>
                    <a:pt x="217" y="49"/>
                  </a:cubicBezTo>
                  <a:cubicBezTo>
                    <a:pt x="215" y="48"/>
                    <a:pt x="214" y="43"/>
                    <a:pt x="216" y="41"/>
                  </a:cubicBezTo>
                  <a:cubicBezTo>
                    <a:pt x="218" y="40"/>
                    <a:pt x="219" y="34"/>
                    <a:pt x="217" y="32"/>
                  </a:cubicBezTo>
                  <a:cubicBezTo>
                    <a:pt x="216" y="30"/>
                    <a:pt x="210" y="32"/>
                    <a:pt x="210" y="36"/>
                  </a:cubicBezTo>
                  <a:cubicBezTo>
                    <a:pt x="209" y="41"/>
                    <a:pt x="205" y="39"/>
                    <a:pt x="203" y="40"/>
                  </a:cubicBezTo>
                  <a:cubicBezTo>
                    <a:pt x="202" y="41"/>
                    <a:pt x="206" y="42"/>
                    <a:pt x="204" y="44"/>
                  </a:cubicBezTo>
                  <a:cubicBezTo>
                    <a:pt x="202" y="46"/>
                    <a:pt x="201" y="41"/>
                    <a:pt x="198" y="41"/>
                  </a:cubicBezTo>
                  <a:cubicBezTo>
                    <a:pt x="194" y="41"/>
                    <a:pt x="194" y="46"/>
                    <a:pt x="192" y="49"/>
                  </a:cubicBezTo>
                  <a:cubicBezTo>
                    <a:pt x="191" y="52"/>
                    <a:pt x="192" y="57"/>
                    <a:pt x="192" y="61"/>
                  </a:cubicBezTo>
                  <a:cubicBezTo>
                    <a:pt x="193" y="65"/>
                    <a:pt x="198" y="67"/>
                    <a:pt x="196" y="70"/>
                  </a:cubicBezTo>
                  <a:cubicBezTo>
                    <a:pt x="196" y="72"/>
                    <a:pt x="197" y="73"/>
                    <a:pt x="198" y="75"/>
                  </a:cubicBezTo>
                  <a:cubicBezTo>
                    <a:pt x="199" y="77"/>
                    <a:pt x="201" y="79"/>
                    <a:pt x="200" y="80"/>
                  </a:cubicBezTo>
                  <a:cubicBezTo>
                    <a:pt x="198" y="83"/>
                    <a:pt x="201" y="85"/>
                    <a:pt x="203" y="89"/>
                  </a:cubicBezTo>
                  <a:cubicBezTo>
                    <a:pt x="205" y="93"/>
                    <a:pt x="198" y="91"/>
                    <a:pt x="198" y="94"/>
                  </a:cubicBezTo>
                  <a:cubicBezTo>
                    <a:pt x="198" y="96"/>
                    <a:pt x="192" y="93"/>
                    <a:pt x="190" y="92"/>
                  </a:cubicBezTo>
                  <a:cubicBezTo>
                    <a:pt x="188" y="92"/>
                    <a:pt x="182" y="92"/>
                    <a:pt x="182" y="94"/>
                  </a:cubicBezTo>
                  <a:cubicBezTo>
                    <a:pt x="182" y="94"/>
                    <a:pt x="182" y="95"/>
                    <a:pt x="182" y="96"/>
                  </a:cubicBezTo>
                  <a:cubicBezTo>
                    <a:pt x="181" y="97"/>
                    <a:pt x="181" y="98"/>
                    <a:pt x="179" y="97"/>
                  </a:cubicBezTo>
                  <a:cubicBezTo>
                    <a:pt x="177" y="96"/>
                    <a:pt x="173" y="96"/>
                    <a:pt x="168" y="97"/>
                  </a:cubicBezTo>
                  <a:cubicBezTo>
                    <a:pt x="164" y="98"/>
                    <a:pt x="162" y="103"/>
                    <a:pt x="164" y="105"/>
                  </a:cubicBezTo>
                  <a:cubicBezTo>
                    <a:pt x="166" y="107"/>
                    <a:pt x="159" y="108"/>
                    <a:pt x="159" y="105"/>
                  </a:cubicBezTo>
                  <a:cubicBezTo>
                    <a:pt x="159" y="103"/>
                    <a:pt x="154" y="104"/>
                    <a:pt x="154" y="108"/>
                  </a:cubicBezTo>
                  <a:cubicBezTo>
                    <a:pt x="154" y="111"/>
                    <a:pt x="149" y="112"/>
                    <a:pt x="149" y="116"/>
                  </a:cubicBezTo>
                  <a:cubicBezTo>
                    <a:pt x="150" y="120"/>
                    <a:pt x="144" y="124"/>
                    <a:pt x="141" y="126"/>
                  </a:cubicBezTo>
                  <a:cubicBezTo>
                    <a:pt x="140" y="127"/>
                    <a:pt x="140" y="127"/>
                    <a:pt x="139" y="127"/>
                  </a:cubicBezTo>
                  <a:cubicBezTo>
                    <a:pt x="137" y="129"/>
                    <a:pt x="134" y="130"/>
                    <a:pt x="132" y="130"/>
                  </a:cubicBezTo>
                  <a:cubicBezTo>
                    <a:pt x="131" y="130"/>
                    <a:pt x="130" y="131"/>
                    <a:pt x="129" y="131"/>
                  </a:cubicBezTo>
                  <a:cubicBezTo>
                    <a:pt x="126" y="130"/>
                    <a:pt x="122" y="133"/>
                    <a:pt x="123" y="140"/>
                  </a:cubicBezTo>
                  <a:cubicBezTo>
                    <a:pt x="124" y="146"/>
                    <a:pt x="118" y="147"/>
                    <a:pt x="112" y="147"/>
                  </a:cubicBezTo>
                  <a:cubicBezTo>
                    <a:pt x="105" y="148"/>
                    <a:pt x="108" y="153"/>
                    <a:pt x="105" y="155"/>
                  </a:cubicBezTo>
                  <a:cubicBezTo>
                    <a:pt x="102" y="157"/>
                    <a:pt x="93" y="154"/>
                    <a:pt x="92" y="150"/>
                  </a:cubicBezTo>
                  <a:cubicBezTo>
                    <a:pt x="90" y="147"/>
                    <a:pt x="82" y="150"/>
                    <a:pt x="85" y="154"/>
                  </a:cubicBezTo>
                  <a:cubicBezTo>
                    <a:pt x="89" y="158"/>
                    <a:pt x="89" y="164"/>
                    <a:pt x="87" y="166"/>
                  </a:cubicBezTo>
                  <a:cubicBezTo>
                    <a:pt x="85" y="167"/>
                    <a:pt x="80" y="163"/>
                    <a:pt x="78" y="165"/>
                  </a:cubicBezTo>
                  <a:cubicBezTo>
                    <a:pt x="75" y="167"/>
                    <a:pt x="75" y="163"/>
                    <a:pt x="71" y="162"/>
                  </a:cubicBezTo>
                  <a:cubicBezTo>
                    <a:pt x="68" y="161"/>
                    <a:pt x="66" y="164"/>
                    <a:pt x="61" y="163"/>
                  </a:cubicBezTo>
                  <a:cubicBezTo>
                    <a:pt x="55" y="163"/>
                    <a:pt x="52" y="166"/>
                    <a:pt x="54" y="168"/>
                  </a:cubicBezTo>
                  <a:cubicBezTo>
                    <a:pt x="56" y="170"/>
                    <a:pt x="54" y="173"/>
                    <a:pt x="55" y="175"/>
                  </a:cubicBezTo>
                  <a:cubicBezTo>
                    <a:pt x="57" y="177"/>
                    <a:pt x="64" y="176"/>
                    <a:pt x="69" y="179"/>
                  </a:cubicBezTo>
                  <a:cubicBezTo>
                    <a:pt x="75" y="182"/>
                    <a:pt x="76" y="180"/>
                    <a:pt x="79" y="182"/>
                  </a:cubicBezTo>
                  <a:cubicBezTo>
                    <a:pt x="81" y="184"/>
                    <a:pt x="82" y="183"/>
                    <a:pt x="82" y="187"/>
                  </a:cubicBezTo>
                  <a:cubicBezTo>
                    <a:pt x="82" y="191"/>
                    <a:pt x="85" y="194"/>
                    <a:pt x="91" y="196"/>
                  </a:cubicBezTo>
                  <a:cubicBezTo>
                    <a:pt x="96" y="197"/>
                    <a:pt x="92" y="201"/>
                    <a:pt x="93" y="204"/>
                  </a:cubicBezTo>
                  <a:cubicBezTo>
                    <a:pt x="95" y="208"/>
                    <a:pt x="91" y="213"/>
                    <a:pt x="92" y="217"/>
                  </a:cubicBezTo>
                  <a:cubicBezTo>
                    <a:pt x="93" y="221"/>
                    <a:pt x="89" y="235"/>
                    <a:pt x="87" y="236"/>
                  </a:cubicBezTo>
                  <a:cubicBezTo>
                    <a:pt x="87" y="236"/>
                    <a:pt x="86" y="236"/>
                    <a:pt x="86" y="236"/>
                  </a:cubicBezTo>
                  <a:cubicBezTo>
                    <a:pt x="83" y="237"/>
                    <a:pt x="74" y="234"/>
                    <a:pt x="68" y="234"/>
                  </a:cubicBezTo>
                  <a:cubicBezTo>
                    <a:pt x="61" y="235"/>
                    <a:pt x="41" y="233"/>
                    <a:pt x="33" y="234"/>
                  </a:cubicBezTo>
                  <a:cubicBezTo>
                    <a:pt x="24" y="235"/>
                    <a:pt x="24" y="231"/>
                    <a:pt x="20" y="231"/>
                  </a:cubicBezTo>
                  <a:cubicBezTo>
                    <a:pt x="15" y="231"/>
                    <a:pt x="17" y="236"/>
                    <a:pt x="11" y="236"/>
                  </a:cubicBezTo>
                  <a:cubicBezTo>
                    <a:pt x="4" y="236"/>
                    <a:pt x="4" y="240"/>
                    <a:pt x="8" y="244"/>
                  </a:cubicBezTo>
                  <a:cubicBezTo>
                    <a:pt x="11" y="246"/>
                    <a:pt x="11" y="250"/>
                    <a:pt x="10" y="254"/>
                  </a:cubicBezTo>
                  <a:cubicBezTo>
                    <a:pt x="10" y="257"/>
                    <a:pt x="10" y="260"/>
                    <a:pt x="11" y="262"/>
                  </a:cubicBezTo>
                  <a:cubicBezTo>
                    <a:pt x="13" y="265"/>
                    <a:pt x="8" y="282"/>
                    <a:pt x="4" y="287"/>
                  </a:cubicBezTo>
                  <a:cubicBezTo>
                    <a:pt x="0" y="292"/>
                    <a:pt x="4" y="293"/>
                    <a:pt x="8" y="296"/>
                  </a:cubicBezTo>
                  <a:cubicBezTo>
                    <a:pt x="12" y="300"/>
                    <a:pt x="9" y="312"/>
                    <a:pt x="9" y="315"/>
                  </a:cubicBezTo>
                  <a:cubicBezTo>
                    <a:pt x="9" y="317"/>
                    <a:pt x="13" y="317"/>
                    <a:pt x="18" y="317"/>
                  </a:cubicBezTo>
                  <a:cubicBezTo>
                    <a:pt x="20" y="317"/>
                    <a:pt x="23" y="316"/>
                    <a:pt x="26" y="315"/>
                  </a:cubicBezTo>
                  <a:cubicBezTo>
                    <a:pt x="28" y="315"/>
                    <a:pt x="30" y="315"/>
                    <a:pt x="32" y="315"/>
                  </a:cubicBezTo>
                  <a:cubicBezTo>
                    <a:pt x="36" y="317"/>
                    <a:pt x="39" y="328"/>
                    <a:pt x="45" y="328"/>
                  </a:cubicBezTo>
                  <a:cubicBezTo>
                    <a:pt x="47" y="327"/>
                    <a:pt x="46" y="326"/>
                    <a:pt x="47" y="324"/>
                  </a:cubicBezTo>
                  <a:cubicBezTo>
                    <a:pt x="49" y="323"/>
                    <a:pt x="51" y="324"/>
                    <a:pt x="54" y="324"/>
                  </a:cubicBezTo>
                  <a:cubicBezTo>
                    <a:pt x="56" y="324"/>
                    <a:pt x="57" y="320"/>
                    <a:pt x="63" y="320"/>
                  </a:cubicBezTo>
                  <a:cubicBezTo>
                    <a:pt x="69" y="320"/>
                    <a:pt x="73" y="320"/>
                    <a:pt x="77" y="320"/>
                  </a:cubicBezTo>
                  <a:cubicBezTo>
                    <a:pt x="81" y="320"/>
                    <a:pt x="84" y="319"/>
                    <a:pt x="85" y="316"/>
                  </a:cubicBezTo>
                  <a:cubicBezTo>
                    <a:pt x="86" y="313"/>
                    <a:pt x="89" y="311"/>
                    <a:pt x="93" y="310"/>
                  </a:cubicBezTo>
                  <a:cubicBezTo>
                    <a:pt x="97" y="310"/>
                    <a:pt x="97" y="305"/>
                    <a:pt x="97" y="303"/>
                  </a:cubicBezTo>
                  <a:cubicBezTo>
                    <a:pt x="97" y="300"/>
                    <a:pt x="104" y="296"/>
                    <a:pt x="105" y="294"/>
                  </a:cubicBezTo>
                  <a:cubicBezTo>
                    <a:pt x="105" y="293"/>
                    <a:pt x="101" y="285"/>
                    <a:pt x="105" y="279"/>
                  </a:cubicBezTo>
                  <a:cubicBezTo>
                    <a:pt x="109" y="272"/>
                    <a:pt x="114" y="272"/>
                    <a:pt x="114" y="268"/>
                  </a:cubicBezTo>
                  <a:cubicBezTo>
                    <a:pt x="114" y="265"/>
                    <a:pt x="118" y="264"/>
                    <a:pt x="124" y="263"/>
                  </a:cubicBezTo>
                  <a:cubicBezTo>
                    <a:pt x="129" y="263"/>
                    <a:pt x="131" y="259"/>
                    <a:pt x="135" y="257"/>
                  </a:cubicBezTo>
                  <a:cubicBezTo>
                    <a:pt x="139" y="255"/>
                    <a:pt x="141" y="253"/>
                    <a:pt x="140" y="248"/>
                  </a:cubicBezTo>
                  <a:cubicBezTo>
                    <a:pt x="140" y="247"/>
                    <a:pt x="139" y="246"/>
                    <a:pt x="139" y="245"/>
                  </a:cubicBezTo>
                  <a:cubicBezTo>
                    <a:pt x="137" y="239"/>
                    <a:pt x="143" y="236"/>
                    <a:pt x="148" y="235"/>
                  </a:cubicBezTo>
                  <a:cubicBezTo>
                    <a:pt x="153" y="234"/>
                    <a:pt x="165" y="237"/>
                    <a:pt x="168" y="239"/>
                  </a:cubicBezTo>
                  <a:cubicBezTo>
                    <a:pt x="171" y="241"/>
                    <a:pt x="175" y="240"/>
                    <a:pt x="180" y="235"/>
                  </a:cubicBezTo>
                  <a:cubicBezTo>
                    <a:pt x="182" y="232"/>
                    <a:pt x="185" y="231"/>
                    <a:pt x="187" y="231"/>
                  </a:cubicBezTo>
                  <a:cubicBezTo>
                    <a:pt x="188" y="230"/>
                    <a:pt x="190" y="230"/>
                    <a:pt x="192" y="229"/>
                  </a:cubicBezTo>
                  <a:cubicBezTo>
                    <a:pt x="195" y="227"/>
                    <a:pt x="194" y="224"/>
                    <a:pt x="199" y="223"/>
                  </a:cubicBezTo>
                  <a:cubicBezTo>
                    <a:pt x="205" y="221"/>
                    <a:pt x="212" y="226"/>
                    <a:pt x="214" y="229"/>
                  </a:cubicBezTo>
                  <a:cubicBezTo>
                    <a:pt x="216" y="232"/>
                    <a:pt x="217" y="233"/>
                    <a:pt x="217" y="235"/>
                  </a:cubicBezTo>
                  <a:cubicBezTo>
                    <a:pt x="218" y="238"/>
                    <a:pt x="220" y="243"/>
                    <a:pt x="228" y="248"/>
                  </a:cubicBezTo>
                  <a:cubicBezTo>
                    <a:pt x="235" y="253"/>
                    <a:pt x="238" y="259"/>
                    <a:pt x="242" y="261"/>
                  </a:cubicBezTo>
                  <a:cubicBezTo>
                    <a:pt x="246" y="263"/>
                    <a:pt x="250" y="262"/>
                    <a:pt x="252" y="265"/>
                  </a:cubicBezTo>
                  <a:cubicBezTo>
                    <a:pt x="255" y="268"/>
                    <a:pt x="258" y="270"/>
                    <a:pt x="262" y="271"/>
                  </a:cubicBezTo>
                  <a:cubicBezTo>
                    <a:pt x="265" y="273"/>
                    <a:pt x="266" y="277"/>
                    <a:pt x="269" y="278"/>
                  </a:cubicBezTo>
                  <a:cubicBezTo>
                    <a:pt x="273" y="278"/>
                    <a:pt x="270" y="281"/>
                    <a:pt x="273" y="284"/>
                  </a:cubicBezTo>
                  <a:cubicBezTo>
                    <a:pt x="275" y="287"/>
                    <a:pt x="276" y="292"/>
                    <a:pt x="273" y="296"/>
                  </a:cubicBezTo>
                  <a:cubicBezTo>
                    <a:pt x="271" y="299"/>
                    <a:pt x="272" y="304"/>
                    <a:pt x="274" y="304"/>
                  </a:cubicBezTo>
                  <a:cubicBezTo>
                    <a:pt x="275" y="304"/>
                    <a:pt x="279" y="298"/>
                    <a:pt x="279" y="295"/>
                  </a:cubicBezTo>
                  <a:cubicBezTo>
                    <a:pt x="279" y="292"/>
                    <a:pt x="283" y="292"/>
                    <a:pt x="285" y="289"/>
                  </a:cubicBezTo>
                  <a:cubicBezTo>
                    <a:pt x="288" y="286"/>
                    <a:pt x="281" y="285"/>
                    <a:pt x="280" y="281"/>
                  </a:cubicBezTo>
                  <a:cubicBezTo>
                    <a:pt x="279" y="276"/>
                    <a:pt x="285" y="272"/>
                    <a:pt x="291" y="276"/>
                  </a:cubicBezTo>
                  <a:cubicBezTo>
                    <a:pt x="296" y="279"/>
                    <a:pt x="298" y="282"/>
                    <a:pt x="299" y="276"/>
                  </a:cubicBezTo>
                  <a:cubicBezTo>
                    <a:pt x="299" y="271"/>
                    <a:pt x="282" y="264"/>
                    <a:pt x="277" y="261"/>
                  </a:cubicBezTo>
                  <a:cubicBezTo>
                    <a:pt x="273" y="259"/>
                    <a:pt x="276" y="255"/>
                    <a:pt x="270" y="255"/>
                  </a:cubicBezTo>
                  <a:cubicBezTo>
                    <a:pt x="263" y="255"/>
                    <a:pt x="255" y="247"/>
                    <a:pt x="253" y="238"/>
                  </a:cubicBezTo>
                  <a:cubicBezTo>
                    <a:pt x="251" y="229"/>
                    <a:pt x="240" y="228"/>
                    <a:pt x="238" y="223"/>
                  </a:cubicBezTo>
                  <a:cubicBezTo>
                    <a:pt x="235" y="217"/>
                    <a:pt x="240" y="217"/>
                    <a:pt x="238" y="212"/>
                  </a:cubicBezTo>
                  <a:cubicBezTo>
                    <a:pt x="236" y="207"/>
                    <a:pt x="246" y="204"/>
                    <a:pt x="250" y="205"/>
                  </a:cubicBezTo>
                  <a:cubicBezTo>
                    <a:pt x="251" y="206"/>
                    <a:pt x="251" y="207"/>
                    <a:pt x="251" y="208"/>
                  </a:cubicBezTo>
                  <a:cubicBezTo>
                    <a:pt x="252" y="210"/>
                    <a:pt x="252" y="213"/>
                    <a:pt x="253" y="213"/>
                  </a:cubicBezTo>
                  <a:cubicBezTo>
                    <a:pt x="256" y="213"/>
                    <a:pt x="261" y="212"/>
                    <a:pt x="262" y="216"/>
                  </a:cubicBezTo>
                  <a:cubicBezTo>
                    <a:pt x="262" y="220"/>
                    <a:pt x="269" y="228"/>
                    <a:pt x="271" y="231"/>
                  </a:cubicBezTo>
                  <a:cubicBezTo>
                    <a:pt x="274" y="234"/>
                    <a:pt x="279" y="233"/>
                    <a:pt x="280" y="236"/>
                  </a:cubicBezTo>
                  <a:cubicBezTo>
                    <a:pt x="280" y="238"/>
                    <a:pt x="284" y="240"/>
                    <a:pt x="289" y="241"/>
                  </a:cubicBezTo>
                  <a:cubicBezTo>
                    <a:pt x="290" y="241"/>
                    <a:pt x="292" y="242"/>
                    <a:pt x="293" y="243"/>
                  </a:cubicBezTo>
                  <a:cubicBezTo>
                    <a:pt x="295" y="244"/>
                    <a:pt x="297" y="245"/>
                    <a:pt x="299" y="247"/>
                  </a:cubicBezTo>
                  <a:cubicBezTo>
                    <a:pt x="302" y="249"/>
                    <a:pt x="304" y="251"/>
                    <a:pt x="306" y="252"/>
                  </a:cubicBezTo>
                  <a:cubicBezTo>
                    <a:pt x="307" y="252"/>
                    <a:pt x="307" y="252"/>
                    <a:pt x="307" y="253"/>
                  </a:cubicBezTo>
                  <a:cubicBezTo>
                    <a:pt x="311" y="255"/>
                    <a:pt x="313" y="256"/>
                    <a:pt x="310" y="259"/>
                  </a:cubicBezTo>
                  <a:cubicBezTo>
                    <a:pt x="307" y="262"/>
                    <a:pt x="306" y="272"/>
                    <a:pt x="309" y="275"/>
                  </a:cubicBezTo>
                  <a:cubicBezTo>
                    <a:pt x="313" y="278"/>
                    <a:pt x="314" y="283"/>
                    <a:pt x="317" y="284"/>
                  </a:cubicBezTo>
                  <a:cubicBezTo>
                    <a:pt x="317" y="284"/>
                    <a:pt x="317" y="284"/>
                    <a:pt x="317" y="284"/>
                  </a:cubicBezTo>
                  <a:cubicBezTo>
                    <a:pt x="321" y="285"/>
                    <a:pt x="323" y="290"/>
                    <a:pt x="323" y="293"/>
                  </a:cubicBezTo>
                  <a:cubicBezTo>
                    <a:pt x="322" y="297"/>
                    <a:pt x="328" y="299"/>
                    <a:pt x="330" y="296"/>
                  </a:cubicBezTo>
                  <a:cubicBezTo>
                    <a:pt x="333" y="293"/>
                    <a:pt x="340" y="298"/>
                    <a:pt x="340" y="299"/>
                  </a:cubicBezTo>
                  <a:cubicBezTo>
                    <a:pt x="340" y="301"/>
                    <a:pt x="333" y="297"/>
                    <a:pt x="329" y="300"/>
                  </a:cubicBezTo>
                  <a:cubicBezTo>
                    <a:pt x="324" y="303"/>
                    <a:pt x="332" y="306"/>
                    <a:pt x="331" y="309"/>
                  </a:cubicBezTo>
                  <a:cubicBezTo>
                    <a:pt x="330" y="313"/>
                    <a:pt x="333" y="317"/>
                    <a:pt x="336" y="317"/>
                  </a:cubicBezTo>
                  <a:cubicBezTo>
                    <a:pt x="340" y="317"/>
                    <a:pt x="344" y="323"/>
                    <a:pt x="346" y="322"/>
                  </a:cubicBezTo>
                  <a:cubicBezTo>
                    <a:pt x="348" y="320"/>
                    <a:pt x="344" y="312"/>
                    <a:pt x="344" y="311"/>
                  </a:cubicBezTo>
                  <a:cubicBezTo>
                    <a:pt x="345" y="310"/>
                    <a:pt x="350" y="313"/>
                    <a:pt x="352" y="311"/>
                  </a:cubicBezTo>
                  <a:cubicBezTo>
                    <a:pt x="354" y="308"/>
                    <a:pt x="350" y="306"/>
                    <a:pt x="347" y="306"/>
                  </a:cubicBezTo>
                  <a:cubicBezTo>
                    <a:pt x="344" y="306"/>
                    <a:pt x="347" y="302"/>
                    <a:pt x="351" y="304"/>
                  </a:cubicBezTo>
                  <a:cubicBezTo>
                    <a:pt x="355" y="307"/>
                    <a:pt x="357" y="304"/>
                    <a:pt x="358" y="303"/>
                  </a:cubicBezTo>
                  <a:cubicBezTo>
                    <a:pt x="360" y="303"/>
                    <a:pt x="361" y="296"/>
                    <a:pt x="355" y="295"/>
                  </a:cubicBezTo>
                  <a:cubicBezTo>
                    <a:pt x="349" y="293"/>
                    <a:pt x="350" y="299"/>
                    <a:pt x="346" y="295"/>
                  </a:cubicBezTo>
                  <a:cubicBezTo>
                    <a:pt x="342" y="291"/>
                    <a:pt x="350" y="293"/>
                    <a:pt x="350" y="289"/>
                  </a:cubicBezTo>
                  <a:cubicBezTo>
                    <a:pt x="350" y="286"/>
                    <a:pt x="344" y="281"/>
                    <a:pt x="341" y="277"/>
                  </a:cubicBezTo>
                  <a:cubicBezTo>
                    <a:pt x="338" y="273"/>
                    <a:pt x="345" y="271"/>
                    <a:pt x="346" y="274"/>
                  </a:cubicBezTo>
                  <a:cubicBezTo>
                    <a:pt x="348" y="277"/>
                    <a:pt x="352" y="277"/>
                    <a:pt x="355" y="275"/>
                  </a:cubicBezTo>
                  <a:cubicBezTo>
                    <a:pt x="358" y="274"/>
                    <a:pt x="352" y="269"/>
                    <a:pt x="357" y="267"/>
                  </a:cubicBezTo>
                  <a:cubicBezTo>
                    <a:pt x="362" y="266"/>
                    <a:pt x="362" y="269"/>
                    <a:pt x="363" y="269"/>
                  </a:cubicBezTo>
                  <a:cubicBezTo>
                    <a:pt x="365" y="270"/>
                    <a:pt x="366" y="266"/>
                    <a:pt x="372" y="266"/>
                  </a:cubicBezTo>
                  <a:cubicBezTo>
                    <a:pt x="374" y="266"/>
                    <a:pt x="376" y="267"/>
                    <a:pt x="379" y="269"/>
                  </a:cubicBezTo>
                  <a:cubicBezTo>
                    <a:pt x="381" y="270"/>
                    <a:pt x="383" y="272"/>
                    <a:pt x="385" y="272"/>
                  </a:cubicBezTo>
                  <a:cubicBezTo>
                    <a:pt x="386" y="272"/>
                    <a:pt x="387" y="272"/>
                    <a:pt x="388" y="271"/>
                  </a:cubicBezTo>
                  <a:cubicBezTo>
                    <a:pt x="407" y="265"/>
                    <a:pt x="407" y="265"/>
                    <a:pt x="407" y="265"/>
                  </a:cubicBezTo>
                  <a:cubicBezTo>
                    <a:pt x="408" y="265"/>
                    <a:pt x="409" y="265"/>
                    <a:pt x="409" y="264"/>
                  </a:cubicBezTo>
                  <a:cubicBezTo>
                    <a:pt x="411" y="263"/>
                    <a:pt x="404" y="260"/>
                    <a:pt x="401" y="258"/>
                  </a:cubicBezTo>
                  <a:cubicBezTo>
                    <a:pt x="400" y="257"/>
                    <a:pt x="399" y="254"/>
                    <a:pt x="399" y="252"/>
                  </a:cubicBezTo>
                  <a:cubicBezTo>
                    <a:pt x="398" y="251"/>
                    <a:pt x="398" y="250"/>
                    <a:pt x="397" y="250"/>
                  </a:cubicBezTo>
                  <a:cubicBezTo>
                    <a:pt x="395" y="250"/>
                    <a:pt x="393" y="242"/>
                    <a:pt x="395" y="242"/>
                  </a:cubicBezTo>
                  <a:cubicBezTo>
                    <a:pt x="397" y="241"/>
                    <a:pt x="400" y="234"/>
                    <a:pt x="403" y="233"/>
                  </a:cubicBezTo>
                  <a:cubicBezTo>
                    <a:pt x="405" y="232"/>
                    <a:pt x="405" y="231"/>
                    <a:pt x="406" y="230"/>
                  </a:cubicBezTo>
                  <a:cubicBezTo>
                    <a:pt x="406" y="229"/>
                    <a:pt x="406" y="227"/>
                    <a:pt x="406" y="225"/>
                  </a:cubicBezTo>
                  <a:cubicBezTo>
                    <a:pt x="406" y="221"/>
                    <a:pt x="408" y="216"/>
                    <a:pt x="411" y="216"/>
                  </a:cubicBezTo>
                  <a:cubicBezTo>
                    <a:pt x="414" y="216"/>
                    <a:pt x="417" y="216"/>
                    <a:pt x="417" y="210"/>
                  </a:cubicBezTo>
                  <a:cubicBezTo>
                    <a:pt x="417" y="210"/>
                    <a:pt x="417" y="210"/>
                    <a:pt x="416" y="210"/>
                  </a:cubicBezTo>
                  <a:cubicBezTo>
                    <a:pt x="416" y="205"/>
                    <a:pt x="417" y="205"/>
                    <a:pt x="422" y="202"/>
                  </a:cubicBezTo>
                  <a:cubicBezTo>
                    <a:pt x="426" y="198"/>
                    <a:pt x="427" y="192"/>
                    <a:pt x="431" y="191"/>
                  </a:cubicBezTo>
                  <a:cubicBezTo>
                    <a:pt x="435" y="190"/>
                    <a:pt x="437" y="188"/>
                    <a:pt x="443" y="189"/>
                  </a:cubicBezTo>
                  <a:cubicBezTo>
                    <a:pt x="449" y="190"/>
                    <a:pt x="440" y="194"/>
                    <a:pt x="444" y="196"/>
                  </a:cubicBezTo>
                  <a:cubicBezTo>
                    <a:pt x="448" y="198"/>
                    <a:pt x="460" y="196"/>
                    <a:pt x="461" y="199"/>
                  </a:cubicBezTo>
                  <a:cubicBezTo>
                    <a:pt x="462" y="202"/>
                    <a:pt x="447" y="205"/>
                    <a:pt x="447" y="207"/>
                  </a:cubicBezTo>
                  <a:cubicBezTo>
                    <a:pt x="447" y="208"/>
                    <a:pt x="455" y="210"/>
                    <a:pt x="458" y="212"/>
                  </a:cubicBezTo>
                  <a:cubicBezTo>
                    <a:pt x="460" y="213"/>
                    <a:pt x="457" y="218"/>
                    <a:pt x="458" y="220"/>
                  </a:cubicBezTo>
                  <a:cubicBezTo>
                    <a:pt x="459" y="221"/>
                    <a:pt x="463" y="220"/>
                    <a:pt x="467" y="218"/>
                  </a:cubicBezTo>
                  <a:cubicBezTo>
                    <a:pt x="470" y="215"/>
                    <a:pt x="473" y="216"/>
                    <a:pt x="477" y="213"/>
                  </a:cubicBezTo>
                  <a:cubicBezTo>
                    <a:pt x="481" y="210"/>
                    <a:pt x="490" y="213"/>
                    <a:pt x="491" y="211"/>
                  </a:cubicBezTo>
                  <a:cubicBezTo>
                    <a:pt x="492" y="209"/>
                    <a:pt x="489" y="208"/>
                    <a:pt x="480" y="208"/>
                  </a:cubicBezTo>
                  <a:cubicBezTo>
                    <a:pt x="472" y="209"/>
                    <a:pt x="472" y="201"/>
                    <a:pt x="472" y="200"/>
                  </a:cubicBezTo>
                  <a:cubicBezTo>
                    <a:pt x="472" y="198"/>
                    <a:pt x="480" y="192"/>
                    <a:pt x="485" y="191"/>
                  </a:cubicBezTo>
                  <a:cubicBezTo>
                    <a:pt x="490" y="191"/>
                    <a:pt x="494" y="189"/>
                    <a:pt x="499" y="187"/>
                  </a:cubicBezTo>
                  <a:cubicBezTo>
                    <a:pt x="501" y="186"/>
                    <a:pt x="504" y="185"/>
                    <a:pt x="507" y="185"/>
                  </a:cubicBezTo>
                  <a:cubicBezTo>
                    <a:pt x="507" y="182"/>
                    <a:pt x="506" y="180"/>
                    <a:pt x="508" y="180"/>
                  </a:cubicBezTo>
                  <a:cubicBezTo>
                    <a:pt x="509" y="179"/>
                    <a:pt x="514" y="174"/>
                    <a:pt x="516" y="174"/>
                  </a:cubicBezTo>
                  <a:cubicBezTo>
                    <a:pt x="518" y="174"/>
                    <a:pt x="525" y="175"/>
                    <a:pt x="525" y="174"/>
                  </a:cubicBezTo>
                  <a:cubicBezTo>
                    <a:pt x="525" y="173"/>
                    <a:pt x="527" y="169"/>
                    <a:pt x="527" y="168"/>
                  </a:cubicBezTo>
                  <a:cubicBezTo>
                    <a:pt x="526" y="167"/>
                    <a:pt x="524" y="165"/>
                    <a:pt x="524" y="164"/>
                  </a:cubicBezTo>
                  <a:cubicBezTo>
                    <a:pt x="525" y="162"/>
                    <a:pt x="528" y="162"/>
                    <a:pt x="528" y="161"/>
                  </a:cubicBezTo>
                  <a:cubicBezTo>
                    <a:pt x="528" y="160"/>
                    <a:pt x="525" y="159"/>
                    <a:pt x="525" y="158"/>
                  </a:cubicBezTo>
                  <a:moveTo>
                    <a:pt x="343" y="151"/>
                  </a:moveTo>
                  <a:cubicBezTo>
                    <a:pt x="343" y="153"/>
                    <a:pt x="344" y="157"/>
                    <a:pt x="343" y="158"/>
                  </a:cubicBezTo>
                  <a:cubicBezTo>
                    <a:pt x="343" y="157"/>
                    <a:pt x="343" y="157"/>
                    <a:pt x="343" y="157"/>
                  </a:cubicBezTo>
                  <a:cubicBezTo>
                    <a:pt x="344" y="156"/>
                    <a:pt x="343" y="153"/>
                    <a:pt x="343" y="151"/>
                  </a:cubicBezTo>
                  <a:moveTo>
                    <a:pt x="340" y="248"/>
                  </a:moveTo>
                  <a:cubicBezTo>
                    <a:pt x="340" y="248"/>
                    <a:pt x="340" y="248"/>
                    <a:pt x="340" y="248"/>
                  </a:cubicBezTo>
                  <a:cubicBezTo>
                    <a:pt x="340" y="248"/>
                    <a:pt x="340" y="248"/>
                    <a:pt x="340" y="248"/>
                  </a:cubicBezTo>
                  <a:close/>
                  <a:moveTo>
                    <a:pt x="343" y="171"/>
                  </a:moveTo>
                  <a:cubicBezTo>
                    <a:pt x="343" y="171"/>
                    <a:pt x="344" y="171"/>
                    <a:pt x="344" y="171"/>
                  </a:cubicBezTo>
                  <a:cubicBezTo>
                    <a:pt x="344" y="171"/>
                    <a:pt x="343" y="171"/>
                    <a:pt x="343" y="171"/>
                  </a:cubicBezTo>
                  <a:moveTo>
                    <a:pt x="341" y="245"/>
                  </a:moveTo>
                  <a:cubicBezTo>
                    <a:pt x="341" y="244"/>
                    <a:pt x="341" y="244"/>
                    <a:pt x="341" y="244"/>
                  </a:cubicBezTo>
                  <a:cubicBezTo>
                    <a:pt x="341" y="244"/>
                    <a:pt x="341" y="244"/>
                    <a:pt x="341" y="245"/>
                  </a:cubicBezTo>
                  <a:moveTo>
                    <a:pt x="342" y="224"/>
                  </a:moveTo>
                  <a:cubicBezTo>
                    <a:pt x="342" y="224"/>
                    <a:pt x="342" y="224"/>
                    <a:pt x="342" y="224"/>
                  </a:cubicBezTo>
                  <a:cubicBezTo>
                    <a:pt x="342" y="224"/>
                    <a:pt x="342" y="224"/>
                    <a:pt x="342" y="224"/>
                  </a:cubicBezTo>
                  <a:moveTo>
                    <a:pt x="341" y="225"/>
                  </a:moveTo>
                  <a:cubicBezTo>
                    <a:pt x="341" y="225"/>
                    <a:pt x="341" y="225"/>
                    <a:pt x="341" y="225"/>
                  </a:cubicBezTo>
                  <a:cubicBezTo>
                    <a:pt x="341" y="225"/>
                    <a:pt x="341" y="225"/>
                    <a:pt x="341" y="225"/>
                  </a:cubicBezTo>
                  <a:moveTo>
                    <a:pt x="342" y="224"/>
                  </a:moveTo>
                  <a:cubicBezTo>
                    <a:pt x="342" y="224"/>
                    <a:pt x="342" y="224"/>
                    <a:pt x="342" y="224"/>
                  </a:cubicBezTo>
                  <a:cubicBezTo>
                    <a:pt x="342" y="224"/>
                    <a:pt x="342" y="224"/>
                    <a:pt x="342" y="224"/>
                  </a:cubicBezTo>
                  <a:cubicBezTo>
                    <a:pt x="342" y="224"/>
                    <a:pt x="342" y="224"/>
                    <a:pt x="342" y="224"/>
                  </a:cubicBezTo>
                  <a:moveTo>
                    <a:pt x="341" y="221"/>
                  </a:moveTo>
                  <a:cubicBezTo>
                    <a:pt x="341" y="221"/>
                    <a:pt x="341" y="221"/>
                    <a:pt x="341" y="221"/>
                  </a:cubicBezTo>
                  <a:cubicBezTo>
                    <a:pt x="341" y="221"/>
                    <a:pt x="341" y="221"/>
                    <a:pt x="341" y="221"/>
                  </a:cubicBezTo>
                  <a:moveTo>
                    <a:pt x="345" y="172"/>
                  </a:moveTo>
                  <a:cubicBezTo>
                    <a:pt x="345" y="172"/>
                    <a:pt x="345" y="172"/>
                    <a:pt x="345" y="172"/>
                  </a:cubicBezTo>
                  <a:close/>
                  <a:moveTo>
                    <a:pt x="344" y="174"/>
                  </a:moveTo>
                  <a:cubicBezTo>
                    <a:pt x="345" y="173"/>
                    <a:pt x="345" y="173"/>
                    <a:pt x="345" y="173"/>
                  </a:cubicBezTo>
                  <a:cubicBezTo>
                    <a:pt x="345" y="173"/>
                    <a:pt x="345" y="173"/>
                    <a:pt x="344" y="174"/>
                  </a:cubicBezTo>
                  <a:moveTo>
                    <a:pt x="345" y="173"/>
                  </a:moveTo>
                  <a:cubicBezTo>
                    <a:pt x="345" y="173"/>
                    <a:pt x="345" y="173"/>
                    <a:pt x="345" y="173"/>
                  </a:cubicBezTo>
                  <a:cubicBezTo>
                    <a:pt x="345" y="173"/>
                    <a:pt x="345" y="173"/>
                    <a:pt x="345" y="173"/>
                  </a:cubicBezTo>
                  <a:moveTo>
                    <a:pt x="326" y="196"/>
                  </a:moveTo>
                  <a:cubicBezTo>
                    <a:pt x="326" y="196"/>
                    <a:pt x="326" y="196"/>
                    <a:pt x="326" y="196"/>
                  </a:cubicBezTo>
                  <a:cubicBezTo>
                    <a:pt x="326" y="196"/>
                    <a:pt x="326" y="196"/>
                    <a:pt x="326" y="196"/>
                  </a:cubicBezTo>
                  <a:moveTo>
                    <a:pt x="324" y="197"/>
                  </a:moveTo>
                  <a:cubicBezTo>
                    <a:pt x="325" y="197"/>
                    <a:pt x="325" y="197"/>
                    <a:pt x="325" y="197"/>
                  </a:cubicBezTo>
                  <a:cubicBezTo>
                    <a:pt x="325" y="197"/>
                    <a:pt x="325" y="197"/>
                    <a:pt x="324" y="197"/>
                  </a:cubicBezTo>
                  <a:moveTo>
                    <a:pt x="341" y="245"/>
                  </a:moveTo>
                  <a:cubicBezTo>
                    <a:pt x="341" y="245"/>
                    <a:pt x="341" y="245"/>
                    <a:pt x="340" y="245"/>
                  </a:cubicBezTo>
                  <a:cubicBezTo>
                    <a:pt x="341" y="245"/>
                    <a:pt x="341" y="245"/>
                    <a:pt x="341" y="245"/>
                  </a:cubicBezTo>
                  <a:moveTo>
                    <a:pt x="341" y="249"/>
                  </a:moveTo>
                  <a:cubicBezTo>
                    <a:pt x="340" y="249"/>
                    <a:pt x="340" y="249"/>
                    <a:pt x="340" y="249"/>
                  </a:cubicBezTo>
                  <a:cubicBezTo>
                    <a:pt x="340" y="249"/>
                    <a:pt x="340" y="249"/>
                    <a:pt x="341" y="249"/>
                  </a:cubicBezTo>
                  <a:moveTo>
                    <a:pt x="345" y="172"/>
                  </a:moveTo>
                  <a:cubicBezTo>
                    <a:pt x="345" y="172"/>
                    <a:pt x="345" y="172"/>
                    <a:pt x="345" y="172"/>
                  </a:cubicBezTo>
                  <a:cubicBezTo>
                    <a:pt x="345" y="172"/>
                    <a:pt x="345" y="172"/>
                    <a:pt x="345" y="172"/>
                  </a:cubicBezTo>
                  <a:cubicBezTo>
                    <a:pt x="345" y="172"/>
                    <a:pt x="345" y="172"/>
                    <a:pt x="345" y="172"/>
                  </a:cubicBezTo>
                  <a:moveTo>
                    <a:pt x="344" y="171"/>
                  </a:moveTo>
                  <a:cubicBezTo>
                    <a:pt x="344" y="171"/>
                    <a:pt x="344" y="171"/>
                    <a:pt x="344" y="171"/>
                  </a:cubicBezTo>
                  <a:cubicBezTo>
                    <a:pt x="344" y="171"/>
                    <a:pt x="344" y="171"/>
                    <a:pt x="344" y="171"/>
                  </a:cubicBezTo>
                  <a:moveTo>
                    <a:pt x="345" y="171"/>
                  </a:moveTo>
                  <a:cubicBezTo>
                    <a:pt x="345" y="171"/>
                    <a:pt x="345" y="171"/>
                    <a:pt x="345" y="171"/>
                  </a:cubicBezTo>
                  <a:cubicBezTo>
                    <a:pt x="345" y="171"/>
                    <a:pt x="345" y="171"/>
                    <a:pt x="345" y="171"/>
                  </a:cubicBezTo>
                  <a:moveTo>
                    <a:pt x="353" y="123"/>
                  </a:moveTo>
                  <a:cubicBezTo>
                    <a:pt x="352" y="122"/>
                    <a:pt x="352" y="122"/>
                    <a:pt x="352" y="121"/>
                  </a:cubicBezTo>
                  <a:cubicBezTo>
                    <a:pt x="352" y="121"/>
                    <a:pt x="352" y="122"/>
                    <a:pt x="352" y="122"/>
                  </a:cubicBezTo>
                  <a:cubicBezTo>
                    <a:pt x="352" y="123"/>
                    <a:pt x="352" y="123"/>
                    <a:pt x="353" y="123"/>
                  </a:cubicBezTo>
                  <a:moveTo>
                    <a:pt x="353" y="125"/>
                  </a:moveTo>
                  <a:cubicBezTo>
                    <a:pt x="353" y="125"/>
                    <a:pt x="353" y="125"/>
                    <a:pt x="353" y="125"/>
                  </a:cubicBezTo>
                  <a:cubicBezTo>
                    <a:pt x="353" y="125"/>
                    <a:pt x="353" y="125"/>
                    <a:pt x="353" y="125"/>
                  </a:cubicBezTo>
                  <a:moveTo>
                    <a:pt x="353" y="124"/>
                  </a:moveTo>
                  <a:cubicBezTo>
                    <a:pt x="353" y="124"/>
                    <a:pt x="353" y="124"/>
                    <a:pt x="353" y="123"/>
                  </a:cubicBezTo>
                  <a:cubicBezTo>
                    <a:pt x="353" y="124"/>
                    <a:pt x="353" y="124"/>
                    <a:pt x="353" y="124"/>
                  </a:cubicBezTo>
                  <a:moveTo>
                    <a:pt x="352" y="117"/>
                  </a:moveTo>
                  <a:cubicBezTo>
                    <a:pt x="352" y="117"/>
                    <a:pt x="352" y="117"/>
                    <a:pt x="353" y="116"/>
                  </a:cubicBezTo>
                  <a:cubicBezTo>
                    <a:pt x="352" y="117"/>
                    <a:pt x="352" y="117"/>
                    <a:pt x="352" y="117"/>
                  </a:cubicBezTo>
                  <a:moveTo>
                    <a:pt x="352" y="118"/>
                  </a:moveTo>
                  <a:cubicBezTo>
                    <a:pt x="352" y="118"/>
                    <a:pt x="352" y="118"/>
                    <a:pt x="352" y="119"/>
                  </a:cubicBezTo>
                  <a:cubicBezTo>
                    <a:pt x="352" y="118"/>
                    <a:pt x="352" y="118"/>
                    <a:pt x="352" y="118"/>
                  </a:cubicBezTo>
                  <a:moveTo>
                    <a:pt x="352" y="119"/>
                  </a:moveTo>
                  <a:cubicBezTo>
                    <a:pt x="352" y="120"/>
                    <a:pt x="352" y="120"/>
                    <a:pt x="352" y="121"/>
                  </a:cubicBezTo>
                  <a:cubicBezTo>
                    <a:pt x="352" y="120"/>
                    <a:pt x="352" y="120"/>
                    <a:pt x="352" y="119"/>
                  </a:cubicBezTo>
                  <a:moveTo>
                    <a:pt x="353" y="88"/>
                  </a:moveTo>
                  <a:cubicBezTo>
                    <a:pt x="353" y="88"/>
                    <a:pt x="353" y="88"/>
                    <a:pt x="353" y="88"/>
                  </a:cubicBezTo>
                  <a:cubicBezTo>
                    <a:pt x="353" y="88"/>
                    <a:pt x="353" y="88"/>
                    <a:pt x="353" y="88"/>
                  </a:cubicBezTo>
                  <a:moveTo>
                    <a:pt x="383" y="170"/>
                  </a:moveTo>
                  <a:cubicBezTo>
                    <a:pt x="383" y="170"/>
                    <a:pt x="382" y="170"/>
                    <a:pt x="382" y="170"/>
                  </a:cubicBezTo>
                  <a:cubicBezTo>
                    <a:pt x="382" y="170"/>
                    <a:pt x="383" y="170"/>
                    <a:pt x="383" y="170"/>
                  </a:cubicBezTo>
                  <a:moveTo>
                    <a:pt x="393" y="166"/>
                  </a:moveTo>
                  <a:cubicBezTo>
                    <a:pt x="391" y="167"/>
                    <a:pt x="389" y="167"/>
                    <a:pt x="387" y="168"/>
                  </a:cubicBezTo>
                  <a:cubicBezTo>
                    <a:pt x="385" y="168"/>
                    <a:pt x="384" y="169"/>
                    <a:pt x="383" y="170"/>
                  </a:cubicBezTo>
                  <a:cubicBezTo>
                    <a:pt x="385" y="168"/>
                    <a:pt x="389" y="167"/>
                    <a:pt x="393" y="166"/>
                  </a:cubicBezTo>
                  <a:moveTo>
                    <a:pt x="395" y="166"/>
                  </a:moveTo>
                  <a:cubicBezTo>
                    <a:pt x="395" y="166"/>
                    <a:pt x="395" y="166"/>
                    <a:pt x="395" y="166"/>
                  </a:cubicBezTo>
                  <a:cubicBezTo>
                    <a:pt x="395" y="166"/>
                    <a:pt x="395" y="166"/>
                    <a:pt x="395" y="166"/>
                  </a:cubicBezTo>
                  <a:moveTo>
                    <a:pt x="394" y="166"/>
                  </a:moveTo>
                  <a:cubicBezTo>
                    <a:pt x="394" y="166"/>
                    <a:pt x="394" y="166"/>
                    <a:pt x="394" y="166"/>
                  </a:cubicBezTo>
                  <a:cubicBezTo>
                    <a:pt x="394" y="166"/>
                    <a:pt x="394" y="166"/>
                    <a:pt x="394" y="166"/>
                  </a:cubicBezTo>
                  <a:moveTo>
                    <a:pt x="393" y="166"/>
                  </a:moveTo>
                  <a:cubicBezTo>
                    <a:pt x="393" y="166"/>
                    <a:pt x="393" y="166"/>
                    <a:pt x="393" y="166"/>
                  </a:cubicBezTo>
                  <a:cubicBezTo>
                    <a:pt x="393" y="166"/>
                    <a:pt x="393" y="166"/>
                    <a:pt x="393" y="166"/>
                  </a:cubicBezTo>
                  <a:moveTo>
                    <a:pt x="387" y="61"/>
                  </a:moveTo>
                  <a:cubicBezTo>
                    <a:pt x="387" y="61"/>
                    <a:pt x="388" y="60"/>
                    <a:pt x="388" y="60"/>
                  </a:cubicBezTo>
                  <a:cubicBezTo>
                    <a:pt x="388" y="60"/>
                    <a:pt x="387" y="61"/>
                    <a:pt x="387" y="61"/>
                  </a:cubicBezTo>
                  <a:moveTo>
                    <a:pt x="346" y="82"/>
                  </a:moveTo>
                  <a:cubicBezTo>
                    <a:pt x="346" y="82"/>
                    <a:pt x="346" y="82"/>
                    <a:pt x="346" y="82"/>
                  </a:cubicBezTo>
                  <a:cubicBezTo>
                    <a:pt x="346" y="82"/>
                    <a:pt x="346" y="82"/>
                    <a:pt x="346" y="82"/>
                  </a:cubicBezTo>
                  <a:moveTo>
                    <a:pt x="346" y="83"/>
                  </a:moveTo>
                  <a:cubicBezTo>
                    <a:pt x="346" y="83"/>
                    <a:pt x="346" y="83"/>
                    <a:pt x="347" y="83"/>
                  </a:cubicBezTo>
                  <a:cubicBezTo>
                    <a:pt x="346" y="83"/>
                    <a:pt x="346" y="83"/>
                    <a:pt x="346" y="83"/>
                  </a:cubicBezTo>
                  <a:moveTo>
                    <a:pt x="347" y="83"/>
                  </a:moveTo>
                  <a:cubicBezTo>
                    <a:pt x="347" y="83"/>
                    <a:pt x="347" y="83"/>
                    <a:pt x="347" y="83"/>
                  </a:cubicBezTo>
                  <a:close/>
                  <a:moveTo>
                    <a:pt x="339" y="166"/>
                  </a:moveTo>
                  <a:cubicBezTo>
                    <a:pt x="339" y="166"/>
                    <a:pt x="339" y="166"/>
                    <a:pt x="339" y="166"/>
                  </a:cubicBezTo>
                  <a:cubicBezTo>
                    <a:pt x="339" y="166"/>
                    <a:pt x="339" y="166"/>
                    <a:pt x="339" y="166"/>
                  </a:cubicBezTo>
                  <a:moveTo>
                    <a:pt x="339" y="167"/>
                  </a:moveTo>
                  <a:cubicBezTo>
                    <a:pt x="339" y="167"/>
                    <a:pt x="339" y="167"/>
                    <a:pt x="339" y="167"/>
                  </a:cubicBezTo>
                  <a:cubicBezTo>
                    <a:pt x="339" y="167"/>
                    <a:pt x="339" y="167"/>
                    <a:pt x="339" y="167"/>
                  </a:cubicBezTo>
                  <a:moveTo>
                    <a:pt x="340" y="168"/>
                  </a:moveTo>
                  <a:cubicBezTo>
                    <a:pt x="340" y="168"/>
                    <a:pt x="340" y="168"/>
                    <a:pt x="340" y="168"/>
                  </a:cubicBezTo>
                  <a:cubicBezTo>
                    <a:pt x="340" y="168"/>
                    <a:pt x="340" y="168"/>
                    <a:pt x="340" y="168"/>
                  </a:cubicBezTo>
                  <a:moveTo>
                    <a:pt x="340" y="169"/>
                  </a:moveTo>
                  <a:cubicBezTo>
                    <a:pt x="341" y="169"/>
                    <a:pt x="341" y="169"/>
                    <a:pt x="341" y="169"/>
                  </a:cubicBezTo>
                  <a:cubicBezTo>
                    <a:pt x="341" y="169"/>
                    <a:pt x="341" y="169"/>
                    <a:pt x="341" y="169"/>
                  </a:cubicBezTo>
                  <a:cubicBezTo>
                    <a:pt x="341" y="169"/>
                    <a:pt x="341" y="169"/>
                    <a:pt x="340" y="169"/>
                  </a:cubicBezTo>
                  <a:moveTo>
                    <a:pt x="342" y="170"/>
                  </a:moveTo>
                  <a:cubicBezTo>
                    <a:pt x="342" y="170"/>
                    <a:pt x="342" y="170"/>
                    <a:pt x="342" y="170"/>
                  </a:cubicBezTo>
                  <a:cubicBezTo>
                    <a:pt x="342" y="170"/>
                    <a:pt x="342" y="170"/>
                    <a:pt x="342" y="170"/>
                  </a:cubicBezTo>
                  <a:moveTo>
                    <a:pt x="284" y="165"/>
                  </a:moveTo>
                  <a:cubicBezTo>
                    <a:pt x="284" y="165"/>
                    <a:pt x="284" y="165"/>
                    <a:pt x="284" y="165"/>
                  </a:cubicBezTo>
                  <a:cubicBezTo>
                    <a:pt x="284" y="165"/>
                    <a:pt x="284" y="165"/>
                    <a:pt x="284" y="165"/>
                  </a:cubicBezTo>
                  <a:moveTo>
                    <a:pt x="277" y="189"/>
                  </a:moveTo>
                  <a:cubicBezTo>
                    <a:pt x="276" y="189"/>
                    <a:pt x="276" y="189"/>
                    <a:pt x="276" y="189"/>
                  </a:cubicBezTo>
                  <a:cubicBezTo>
                    <a:pt x="276" y="189"/>
                    <a:pt x="276" y="189"/>
                    <a:pt x="277" y="189"/>
                  </a:cubicBezTo>
                  <a:moveTo>
                    <a:pt x="277" y="189"/>
                  </a:moveTo>
                  <a:cubicBezTo>
                    <a:pt x="277" y="189"/>
                    <a:pt x="277" y="189"/>
                    <a:pt x="277" y="189"/>
                  </a:cubicBezTo>
                  <a:cubicBezTo>
                    <a:pt x="277" y="189"/>
                    <a:pt x="277" y="189"/>
                    <a:pt x="277" y="189"/>
                  </a:cubicBezTo>
                  <a:moveTo>
                    <a:pt x="277" y="190"/>
                  </a:moveTo>
                  <a:cubicBezTo>
                    <a:pt x="277" y="190"/>
                    <a:pt x="277" y="190"/>
                    <a:pt x="277" y="190"/>
                  </a:cubicBezTo>
                  <a:cubicBezTo>
                    <a:pt x="277" y="190"/>
                    <a:pt x="277" y="190"/>
                    <a:pt x="277" y="190"/>
                  </a:cubicBezTo>
                  <a:moveTo>
                    <a:pt x="278" y="193"/>
                  </a:moveTo>
                  <a:cubicBezTo>
                    <a:pt x="278" y="193"/>
                    <a:pt x="278" y="193"/>
                    <a:pt x="277" y="194"/>
                  </a:cubicBezTo>
                  <a:cubicBezTo>
                    <a:pt x="278" y="193"/>
                    <a:pt x="278" y="193"/>
                    <a:pt x="279" y="193"/>
                  </a:cubicBezTo>
                  <a:cubicBezTo>
                    <a:pt x="278" y="193"/>
                    <a:pt x="278" y="193"/>
                    <a:pt x="278" y="193"/>
                  </a:cubicBezTo>
                  <a:moveTo>
                    <a:pt x="303" y="151"/>
                  </a:moveTo>
                  <a:cubicBezTo>
                    <a:pt x="303" y="151"/>
                    <a:pt x="303" y="151"/>
                    <a:pt x="303" y="151"/>
                  </a:cubicBezTo>
                  <a:cubicBezTo>
                    <a:pt x="303" y="151"/>
                    <a:pt x="303" y="151"/>
                    <a:pt x="303" y="151"/>
                  </a:cubicBezTo>
                  <a:cubicBezTo>
                    <a:pt x="303" y="151"/>
                    <a:pt x="303" y="151"/>
                    <a:pt x="303" y="151"/>
                  </a:cubicBezTo>
                  <a:moveTo>
                    <a:pt x="283" y="163"/>
                  </a:moveTo>
                  <a:cubicBezTo>
                    <a:pt x="283" y="163"/>
                    <a:pt x="283" y="164"/>
                    <a:pt x="283" y="165"/>
                  </a:cubicBezTo>
                  <a:cubicBezTo>
                    <a:pt x="283" y="164"/>
                    <a:pt x="283" y="163"/>
                    <a:pt x="283" y="163"/>
                  </a:cubicBezTo>
                  <a:moveTo>
                    <a:pt x="249" y="166"/>
                  </a:moveTo>
                  <a:cubicBezTo>
                    <a:pt x="249" y="166"/>
                    <a:pt x="249" y="167"/>
                    <a:pt x="249" y="167"/>
                  </a:cubicBezTo>
                  <a:cubicBezTo>
                    <a:pt x="249" y="167"/>
                    <a:pt x="249" y="166"/>
                    <a:pt x="249" y="166"/>
                  </a:cubicBezTo>
                  <a:moveTo>
                    <a:pt x="249" y="167"/>
                  </a:moveTo>
                  <a:cubicBezTo>
                    <a:pt x="249" y="167"/>
                    <a:pt x="248" y="167"/>
                    <a:pt x="248" y="167"/>
                  </a:cubicBezTo>
                  <a:cubicBezTo>
                    <a:pt x="248" y="167"/>
                    <a:pt x="249" y="167"/>
                    <a:pt x="249" y="167"/>
                  </a:cubicBezTo>
                  <a:moveTo>
                    <a:pt x="248" y="167"/>
                  </a:moveTo>
                  <a:cubicBezTo>
                    <a:pt x="248" y="168"/>
                    <a:pt x="248" y="168"/>
                    <a:pt x="248" y="168"/>
                  </a:cubicBezTo>
                  <a:cubicBezTo>
                    <a:pt x="248" y="168"/>
                    <a:pt x="248" y="168"/>
                    <a:pt x="248" y="167"/>
                  </a:cubicBezTo>
                  <a:moveTo>
                    <a:pt x="276" y="189"/>
                  </a:moveTo>
                  <a:cubicBezTo>
                    <a:pt x="276" y="189"/>
                    <a:pt x="276" y="189"/>
                    <a:pt x="276" y="189"/>
                  </a:cubicBezTo>
                  <a:cubicBezTo>
                    <a:pt x="276" y="189"/>
                    <a:pt x="276" y="189"/>
                    <a:pt x="276" y="189"/>
                  </a:cubicBezTo>
                  <a:cubicBezTo>
                    <a:pt x="276" y="189"/>
                    <a:pt x="276" y="189"/>
                    <a:pt x="276" y="189"/>
                  </a:cubicBezTo>
                  <a:moveTo>
                    <a:pt x="277" y="194"/>
                  </a:moveTo>
                  <a:cubicBezTo>
                    <a:pt x="277" y="194"/>
                    <a:pt x="276" y="194"/>
                    <a:pt x="276" y="195"/>
                  </a:cubicBezTo>
                  <a:cubicBezTo>
                    <a:pt x="276" y="194"/>
                    <a:pt x="277" y="194"/>
                    <a:pt x="277" y="194"/>
                  </a:cubicBezTo>
                  <a:moveTo>
                    <a:pt x="276" y="195"/>
                  </a:moveTo>
                  <a:cubicBezTo>
                    <a:pt x="276" y="195"/>
                    <a:pt x="275" y="195"/>
                    <a:pt x="275" y="195"/>
                  </a:cubicBezTo>
                  <a:lnTo>
                    <a:pt x="276" y="195"/>
                  </a:lnTo>
                  <a:close/>
                  <a:moveTo>
                    <a:pt x="275" y="196"/>
                  </a:moveTo>
                  <a:cubicBezTo>
                    <a:pt x="275" y="196"/>
                    <a:pt x="274" y="196"/>
                    <a:pt x="274" y="196"/>
                  </a:cubicBezTo>
                  <a:cubicBezTo>
                    <a:pt x="274" y="196"/>
                    <a:pt x="275" y="196"/>
                    <a:pt x="275" y="196"/>
                  </a:cubicBezTo>
                  <a:moveTo>
                    <a:pt x="274" y="196"/>
                  </a:moveTo>
                  <a:cubicBezTo>
                    <a:pt x="274" y="196"/>
                    <a:pt x="273" y="197"/>
                    <a:pt x="273" y="197"/>
                  </a:cubicBezTo>
                  <a:cubicBezTo>
                    <a:pt x="273" y="197"/>
                    <a:pt x="274" y="196"/>
                    <a:pt x="274" y="196"/>
                  </a:cubicBezTo>
                  <a:moveTo>
                    <a:pt x="273" y="197"/>
                  </a:moveTo>
                  <a:cubicBezTo>
                    <a:pt x="273" y="197"/>
                    <a:pt x="272" y="197"/>
                    <a:pt x="272" y="197"/>
                  </a:cubicBezTo>
                  <a:cubicBezTo>
                    <a:pt x="272" y="197"/>
                    <a:pt x="273" y="197"/>
                    <a:pt x="273" y="197"/>
                  </a:cubicBezTo>
                  <a:moveTo>
                    <a:pt x="299" y="202"/>
                  </a:moveTo>
                  <a:cubicBezTo>
                    <a:pt x="300" y="202"/>
                    <a:pt x="300" y="201"/>
                    <a:pt x="301" y="201"/>
                  </a:cubicBezTo>
                  <a:cubicBezTo>
                    <a:pt x="300" y="201"/>
                    <a:pt x="300" y="202"/>
                    <a:pt x="299" y="202"/>
                  </a:cubicBezTo>
                  <a:moveTo>
                    <a:pt x="308" y="216"/>
                  </a:moveTo>
                  <a:cubicBezTo>
                    <a:pt x="309" y="217"/>
                    <a:pt x="309" y="217"/>
                    <a:pt x="309" y="218"/>
                  </a:cubicBezTo>
                  <a:cubicBezTo>
                    <a:pt x="309" y="218"/>
                    <a:pt x="309" y="217"/>
                    <a:pt x="309" y="217"/>
                  </a:cubicBezTo>
                  <a:cubicBezTo>
                    <a:pt x="309" y="217"/>
                    <a:pt x="309" y="216"/>
                    <a:pt x="308" y="216"/>
                  </a:cubicBezTo>
                  <a:moveTo>
                    <a:pt x="308" y="215"/>
                  </a:moveTo>
                  <a:cubicBezTo>
                    <a:pt x="308" y="216"/>
                    <a:pt x="308" y="216"/>
                    <a:pt x="308" y="216"/>
                  </a:cubicBezTo>
                  <a:cubicBezTo>
                    <a:pt x="308" y="216"/>
                    <a:pt x="308" y="216"/>
                    <a:pt x="308" y="215"/>
                  </a:cubicBezTo>
                  <a:moveTo>
                    <a:pt x="308" y="229"/>
                  </a:moveTo>
                  <a:cubicBezTo>
                    <a:pt x="308" y="229"/>
                    <a:pt x="308" y="229"/>
                    <a:pt x="308" y="229"/>
                  </a:cubicBezTo>
                  <a:cubicBezTo>
                    <a:pt x="308" y="229"/>
                    <a:pt x="308" y="229"/>
                    <a:pt x="308" y="229"/>
                  </a:cubicBezTo>
                  <a:moveTo>
                    <a:pt x="308" y="230"/>
                  </a:moveTo>
                  <a:cubicBezTo>
                    <a:pt x="308" y="230"/>
                    <a:pt x="308" y="230"/>
                    <a:pt x="308" y="230"/>
                  </a:cubicBezTo>
                  <a:cubicBezTo>
                    <a:pt x="308" y="230"/>
                    <a:pt x="308" y="230"/>
                    <a:pt x="308" y="230"/>
                  </a:cubicBezTo>
                  <a:moveTo>
                    <a:pt x="308" y="231"/>
                  </a:moveTo>
                  <a:cubicBezTo>
                    <a:pt x="308" y="231"/>
                    <a:pt x="308" y="231"/>
                    <a:pt x="308" y="231"/>
                  </a:cubicBezTo>
                  <a:cubicBezTo>
                    <a:pt x="308" y="231"/>
                    <a:pt x="308" y="231"/>
                    <a:pt x="308" y="231"/>
                  </a:cubicBezTo>
                  <a:moveTo>
                    <a:pt x="308" y="231"/>
                  </a:moveTo>
                  <a:cubicBezTo>
                    <a:pt x="308" y="231"/>
                    <a:pt x="308" y="231"/>
                    <a:pt x="308" y="231"/>
                  </a:cubicBezTo>
                  <a:cubicBezTo>
                    <a:pt x="308" y="231"/>
                    <a:pt x="308" y="231"/>
                    <a:pt x="308" y="231"/>
                  </a:cubicBezTo>
                  <a:moveTo>
                    <a:pt x="309" y="221"/>
                  </a:moveTo>
                  <a:cubicBezTo>
                    <a:pt x="309" y="221"/>
                    <a:pt x="309" y="222"/>
                    <a:pt x="309" y="222"/>
                  </a:cubicBezTo>
                  <a:cubicBezTo>
                    <a:pt x="309" y="222"/>
                    <a:pt x="309" y="221"/>
                    <a:pt x="309" y="221"/>
                  </a:cubicBezTo>
                  <a:moveTo>
                    <a:pt x="309" y="223"/>
                  </a:moveTo>
                  <a:cubicBezTo>
                    <a:pt x="309" y="223"/>
                    <a:pt x="309" y="223"/>
                    <a:pt x="309" y="223"/>
                  </a:cubicBezTo>
                  <a:cubicBezTo>
                    <a:pt x="309" y="223"/>
                    <a:pt x="309" y="223"/>
                    <a:pt x="309" y="223"/>
                  </a:cubicBezTo>
                  <a:moveTo>
                    <a:pt x="309" y="224"/>
                  </a:moveTo>
                  <a:cubicBezTo>
                    <a:pt x="309" y="224"/>
                    <a:pt x="309" y="224"/>
                    <a:pt x="309" y="225"/>
                  </a:cubicBezTo>
                  <a:cubicBezTo>
                    <a:pt x="309" y="224"/>
                    <a:pt x="309" y="224"/>
                    <a:pt x="309" y="224"/>
                  </a:cubicBezTo>
                  <a:moveTo>
                    <a:pt x="309" y="225"/>
                  </a:moveTo>
                  <a:cubicBezTo>
                    <a:pt x="309" y="226"/>
                    <a:pt x="309" y="226"/>
                    <a:pt x="309" y="226"/>
                  </a:cubicBezTo>
                  <a:cubicBezTo>
                    <a:pt x="309" y="226"/>
                    <a:pt x="309" y="226"/>
                    <a:pt x="309" y="225"/>
                  </a:cubicBezTo>
                  <a:moveTo>
                    <a:pt x="309" y="227"/>
                  </a:moveTo>
                  <a:cubicBezTo>
                    <a:pt x="309" y="227"/>
                    <a:pt x="309" y="227"/>
                    <a:pt x="309" y="227"/>
                  </a:cubicBezTo>
                  <a:cubicBezTo>
                    <a:pt x="309" y="227"/>
                    <a:pt x="309" y="227"/>
                    <a:pt x="309" y="227"/>
                  </a:cubicBezTo>
                  <a:moveTo>
                    <a:pt x="309" y="218"/>
                  </a:moveTo>
                  <a:cubicBezTo>
                    <a:pt x="309" y="219"/>
                    <a:pt x="309" y="219"/>
                    <a:pt x="309" y="219"/>
                  </a:cubicBezTo>
                  <a:cubicBezTo>
                    <a:pt x="309" y="219"/>
                    <a:pt x="309" y="219"/>
                    <a:pt x="309" y="218"/>
                  </a:cubicBezTo>
                  <a:moveTo>
                    <a:pt x="309" y="219"/>
                  </a:moveTo>
                  <a:cubicBezTo>
                    <a:pt x="309" y="220"/>
                    <a:pt x="309" y="220"/>
                    <a:pt x="309" y="220"/>
                  </a:cubicBezTo>
                  <a:cubicBezTo>
                    <a:pt x="309" y="220"/>
                    <a:pt x="309" y="220"/>
                    <a:pt x="309" y="219"/>
                  </a:cubicBezTo>
                  <a:moveTo>
                    <a:pt x="302" y="201"/>
                  </a:moveTo>
                  <a:cubicBezTo>
                    <a:pt x="302" y="201"/>
                    <a:pt x="302" y="201"/>
                    <a:pt x="302" y="201"/>
                  </a:cubicBezTo>
                  <a:cubicBezTo>
                    <a:pt x="302" y="201"/>
                    <a:pt x="302" y="201"/>
                    <a:pt x="302" y="201"/>
                  </a:cubicBezTo>
                  <a:cubicBezTo>
                    <a:pt x="302" y="201"/>
                    <a:pt x="302" y="201"/>
                    <a:pt x="302" y="201"/>
                  </a:cubicBezTo>
                  <a:moveTo>
                    <a:pt x="320" y="249"/>
                  </a:moveTo>
                  <a:cubicBezTo>
                    <a:pt x="320" y="249"/>
                    <a:pt x="320" y="249"/>
                    <a:pt x="320" y="249"/>
                  </a:cubicBezTo>
                  <a:cubicBezTo>
                    <a:pt x="320" y="249"/>
                    <a:pt x="320" y="249"/>
                    <a:pt x="320" y="249"/>
                  </a:cubicBezTo>
                  <a:moveTo>
                    <a:pt x="319" y="249"/>
                  </a:moveTo>
                  <a:cubicBezTo>
                    <a:pt x="319" y="248"/>
                    <a:pt x="319" y="248"/>
                    <a:pt x="318" y="248"/>
                  </a:cubicBezTo>
                  <a:cubicBezTo>
                    <a:pt x="319" y="248"/>
                    <a:pt x="319" y="248"/>
                    <a:pt x="319" y="249"/>
                  </a:cubicBezTo>
                  <a:moveTo>
                    <a:pt x="318" y="248"/>
                  </a:moveTo>
                  <a:cubicBezTo>
                    <a:pt x="317" y="248"/>
                    <a:pt x="317" y="247"/>
                    <a:pt x="317" y="247"/>
                  </a:cubicBezTo>
                  <a:cubicBezTo>
                    <a:pt x="317" y="247"/>
                    <a:pt x="317" y="248"/>
                    <a:pt x="318" y="248"/>
                  </a:cubicBezTo>
                  <a:moveTo>
                    <a:pt x="340" y="247"/>
                  </a:moveTo>
                  <a:cubicBezTo>
                    <a:pt x="340" y="247"/>
                    <a:pt x="340" y="247"/>
                    <a:pt x="340" y="247"/>
                  </a:cubicBezTo>
                  <a:cubicBezTo>
                    <a:pt x="340" y="247"/>
                    <a:pt x="340" y="247"/>
                    <a:pt x="340" y="247"/>
                  </a:cubicBezTo>
                  <a:close/>
                  <a:moveTo>
                    <a:pt x="383" y="254"/>
                  </a:moveTo>
                  <a:cubicBezTo>
                    <a:pt x="383" y="254"/>
                    <a:pt x="383" y="254"/>
                    <a:pt x="383" y="254"/>
                  </a:cubicBezTo>
                  <a:cubicBezTo>
                    <a:pt x="383" y="254"/>
                    <a:pt x="383" y="254"/>
                    <a:pt x="383" y="254"/>
                  </a:cubicBezTo>
                  <a:moveTo>
                    <a:pt x="383" y="255"/>
                  </a:moveTo>
                  <a:cubicBezTo>
                    <a:pt x="383" y="255"/>
                    <a:pt x="383" y="255"/>
                    <a:pt x="383" y="256"/>
                  </a:cubicBezTo>
                  <a:cubicBezTo>
                    <a:pt x="383" y="255"/>
                    <a:pt x="383" y="255"/>
                    <a:pt x="383" y="255"/>
                  </a:cubicBezTo>
                  <a:moveTo>
                    <a:pt x="383" y="256"/>
                  </a:moveTo>
                  <a:cubicBezTo>
                    <a:pt x="384" y="256"/>
                    <a:pt x="384" y="257"/>
                    <a:pt x="384" y="257"/>
                  </a:cubicBezTo>
                  <a:cubicBezTo>
                    <a:pt x="384" y="257"/>
                    <a:pt x="384" y="256"/>
                    <a:pt x="383" y="256"/>
                  </a:cubicBezTo>
                  <a:cubicBezTo>
                    <a:pt x="383" y="256"/>
                    <a:pt x="383" y="256"/>
                    <a:pt x="383" y="256"/>
                  </a:cubicBezTo>
                  <a:moveTo>
                    <a:pt x="383" y="254"/>
                  </a:moveTo>
                  <a:cubicBezTo>
                    <a:pt x="383" y="254"/>
                    <a:pt x="383" y="254"/>
                    <a:pt x="383" y="254"/>
                  </a:cubicBezTo>
                  <a:cubicBezTo>
                    <a:pt x="383" y="254"/>
                    <a:pt x="383" y="254"/>
                    <a:pt x="383" y="254"/>
                  </a:cubicBezTo>
                  <a:moveTo>
                    <a:pt x="403" y="207"/>
                  </a:moveTo>
                  <a:cubicBezTo>
                    <a:pt x="403" y="207"/>
                    <a:pt x="403" y="207"/>
                    <a:pt x="403" y="207"/>
                  </a:cubicBezTo>
                  <a:cubicBezTo>
                    <a:pt x="403" y="207"/>
                    <a:pt x="403" y="206"/>
                    <a:pt x="403" y="206"/>
                  </a:cubicBezTo>
                  <a:cubicBezTo>
                    <a:pt x="403" y="206"/>
                    <a:pt x="403" y="207"/>
                    <a:pt x="403" y="207"/>
                  </a:cubicBezTo>
                  <a:moveTo>
                    <a:pt x="409" y="197"/>
                  </a:moveTo>
                  <a:cubicBezTo>
                    <a:pt x="409" y="198"/>
                    <a:pt x="409" y="198"/>
                    <a:pt x="409" y="198"/>
                  </a:cubicBezTo>
                  <a:cubicBezTo>
                    <a:pt x="409" y="198"/>
                    <a:pt x="409" y="198"/>
                    <a:pt x="409" y="197"/>
                  </a:cubicBezTo>
                  <a:moveTo>
                    <a:pt x="409" y="198"/>
                  </a:moveTo>
                  <a:cubicBezTo>
                    <a:pt x="409" y="198"/>
                    <a:pt x="408" y="199"/>
                    <a:pt x="408" y="199"/>
                  </a:cubicBezTo>
                  <a:cubicBezTo>
                    <a:pt x="408" y="199"/>
                    <a:pt x="409" y="198"/>
                    <a:pt x="409" y="198"/>
                  </a:cubicBezTo>
                  <a:moveTo>
                    <a:pt x="408" y="199"/>
                  </a:moveTo>
                  <a:cubicBezTo>
                    <a:pt x="408" y="200"/>
                    <a:pt x="408" y="200"/>
                    <a:pt x="408" y="200"/>
                  </a:cubicBezTo>
                  <a:cubicBezTo>
                    <a:pt x="408" y="200"/>
                    <a:pt x="408" y="200"/>
                    <a:pt x="408" y="199"/>
                  </a:cubicBezTo>
                  <a:moveTo>
                    <a:pt x="407" y="201"/>
                  </a:moveTo>
                  <a:cubicBezTo>
                    <a:pt x="407" y="201"/>
                    <a:pt x="407" y="201"/>
                    <a:pt x="407" y="202"/>
                  </a:cubicBezTo>
                  <a:cubicBezTo>
                    <a:pt x="407" y="201"/>
                    <a:pt x="407" y="201"/>
                    <a:pt x="407" y="201"/>
                  </a:cubicBezTo>
                  <a:moveTo>
                    <a:pt x="406" y="202"/>
                  </a:moveTo>
                  <a:cubicBezTo>
                    <a:pt x="406" y="203"/>
                    <a:pt x="406" y="203"/>
                    <a:pt x="406" y="203"/>
                  </a:cubicBezTo>
                  <a:cubicBezTo>
                    <a:pt x="406" y="203"/>
                    <a:pt x="406" y="203"/>
                    <a:pt x="406" y="202"/>
                  </a:cubicBezTo>
                  <a:moveTo>
                    <a:pt x="405" y="204"/>
                  </a:moveTo>
                  <a:cubicBezTo>
                    <a:pt x="405" y="204"/>
                    <a:pt x="405" y="204"/>
                    <a:pt x="405" y="204"/>
                  </a:cubicBezTo>
                  <a:cubicBezTo>
                    <a:pt x="405" y="204"/>
                    <a:pt x="405" y="204"/>
                    <a:pt x="405" y="204"/>
                  </a:cubicBezTo>
                  <a:moveTo>
                    <a:pt x="404" y="205"/>
                  </a:moveTo>
                  <a:cubicBezTo>
                    <a:pt x="404" y="205"/>
                    <a:pt x="404" y="206"/>
                    <a:pt x="404" y="206"/>
                  </a:cubicBezTo>
                  <a:cubicBezTo>
                    <a:pt x="404" y="206"/>
                    <a:pt x="404" y="205"/>
                    <a:pt x="404" y="205"/>
                  </a:cubicBezTo>
                  <a:moveTo>
                    <a:pt x="345" y="82"/>
                  </a:moveTo>
                  <a:cubicBezTo>
                    <a:pt x="345" y="82"/>
                    <a:pt x="345" y="82"/>
                    <a:pt x="345" y="82"/>
                  </a:cubicBezTo>
                  <a:cubicBezTo>
                    <a:pt x="345" y="82"/>
                    <a:pt x="345" y="82"/>
                    <a:pt x="345" y="82"/>
                  </a:cubicBezTo>
                  <a:moveTo>
                    <a:pt x="345" y="82"/>
                  </a:moveTo>
                  <a:cubicBezTo>
                    <a:pt x="345" y="82"/>
                    <a:pt x="345" y="82"/>
                    <a:pt x="345" y="82"/>
                  </a:cubicBezTo>
                  <a:cubicBezTo>
                    <a:pt x="345" y="82"/>
                    <a:pt x="345" y="82"/>
                    <a:pt x="345" y="82"/>
                  </a:cubicBezTo>
                  <a:moveTo>
                    <a:pt x="343" y="150"/>
                  </a:moveTo>
                  <a:cubicBezTo>
                    <a:pt x="343" y="150"/>
                    <a:pt x="343" y="151"/>
                    <a:pt x="343" y="151"/>
                  </a:cubicBezTo>
                  <a:cubicBezTo>
                    <a:pt x="343" y="151"/>
                    <a:pt x="343" y="150"/>
                    <a:pt x="343" y="150"/>
                  </a:cubicBezTo>
                  <a:moveTo>
                    <a:pt x="303" y="152"/>
                  </a:moveTo>
                  <a:cubicBezTo>
                    <a:pt x="304" y="152"/>
                    <a:pt x="304" y="152"/>
                    <a:pt x="304" y="152"/>
                  </a:cubicBezTo>
                  <a:cubicBezTo>
                    <a:pt x="304" y="152"/>
                    <a:pt x="304" y="152"/>
                    <a:pt x="303" y="152"/>
                  </a:cubicBezTo>
                  <a:moveTo>
                    <a:pt x="301" y="147"/>
                  </a:moveTo>
                  <a:cubicBezTo>
                    <a:pt x="300" y="147"/>
                    <a:pt x="300" y="147"/>
                    <a:pt x="300" y="147"/>
                  </a:cubicBezTo>
                  <a:cubicBezTo>
                    <a:pt x="300" y="147"/>
                    <a:pt x="300" y="147"/>
                    <a:pt x="301" y="147"/>
                  </a:cubicBezTo>
                  <a:moveTo>
                    <a:pt x="300" y="147"/>
                  </a:moveTo>
                  <a:cubicBezTo>
                    <a:pt x="300" y="147"/>
                    <a:pt x="300" y="147"/>
                    <a:pt x="300" y="147"/>
                  </a:cubicBezTo>
                  <a:cubicBezTo>
                    <a:pt x="300" y="147"/>
                    <a:pt x="300" y="147"/>
                    <a:pt x="300" y="147"/>
                  </a:cubicBezTo>
                  <a:moveTo>
                    <a:pt x="265" y="126"/>
                  </a:moveTo>
                  <a:cubicBezTo>
                    <a:pt x="265" y="126"/>
                    <a:pt x="264" y="126"/>
                    <a:pt x="264" y="126"/>
                  </a:cubicBezTo>
                  <a:cubicBezTo>
                    <a:pt x="264" y="126"/>
                    <a:pt x="265" y="126"/>
                    <a:pt x="265" y="126"/>
                  </a:cubicBezTo>
                  <a:moveTo>
                    <a:pt x="265" y="128"/>
                  </a:moveTo>
                  <a:cubicBezTo>
                    <a:pt x="265" y="128"/>
                    <a:pt x="265" y="127"/>
                    <a:pt x="265" y="127"/>
                  </a:cubicBezTo>
                  <a:cubicBezTo>
                    <a:pt x="265" y="127"/>
                    <a:pt x="265" y="128"/>
                    <a:pt x="265" y="128"/>
                  </a:cubicBezTo>
                  <a:moveTo>
                    <a:pt x="265" y="127"/>
                  </a:moveTo>
                  <a:cubicBezTo>
                    <a:pt x="265" y="127"/>
                    <a:pt x="265" y="127"/>
                    <a:pt x="265" y="127"/>
                  </a:cubicBezTo>
                  <a:cubicBezTo>
                    <a:pt x="265" y="127"/>
                    <a:pt x="265" y="127"/>
                    <a:pt x="265" y="127"/>
                  </a:cubicBezTo>
                  <a:moveTo>
                    <a:pt x="209" y="180"/>
                  </a:moveTo>
                  <a:cubicBezTo>
                    <a:pt x="209" y="180"/>
                    <a:pt x="209" y="180"/>
                    <a:pt x="209" y="180"/>
                  </a:cubicBezTo>
                  <a:cubicBezTo>
                    <a:pt x="209" y="180"/>
                    <a:pt x="209" y="180"/>
                    <a:pt x="209" y="180"/>
                  </a:cubicBezTo>
                  <a:moveTo>
                    <a:pt x="209" y="180"/>
                  </a:moveTo>
                  <a:cubicBezTo>
                    <a:pt x="209" y="180"/>
                    <a:pt x="210" y="180"/>
                    <a:pt x="210" y="180"/>
                  </a:cubicBezTo>
                  <a:cubicBezTo>
                    <a:pt x="210" y="180"/>
                    <a:pt x="209" y="180"/>
                    <a:pt x="209" y="180"/>
                  </a:cubicBezTo>
                  <a:moveTo>
                    <a:pt x="217" y="188"/>
                  </a:moveTo>
                  <a:cubicBezTo>
                    <a:pt x="217" y="188"/>
                    <a:pt x="216" y="188"/>
                    <a:pt x="216" y="188"/>
                  </a:cubicBezTo>
                  <a:cubicBezTo>
                    <a:pt x="216" y="188"/>
                    <a:pt x="217" y="188"/>
                    <a:pt x="217" y="188"/>
                  </a:cubicBezTo>
                  <a:moveTo>
                    <a:pt x="216" y="190"/>
                  </a:moveTo>
                  <a:cubicBezTo>
                    <a:pt x="216" y="190"/>
                    <a:pt x="216" y="190"/>
                    <a:pt x="216" y="190"/>
                  </a:cubicBezTo>
                  <a:close/>
                  <a:moveTo>
                    <a:pt x="215" y="188"/>
                  </a:moveTo>
                  <a:cubicBezTo>
                    <a:pt x="215" y="188"/>
                    <a:pt x="215" y="188"/>
                    <a:pt x="215" y="188"/>
                  </a:cubicBezTo>
                  <a:cubicBezTo>
                    <a:pt x="215" y="188"/>
                    <a:pt x="215" y="188"/>
                    <a:pt x="215" y="188"/>
                  </a:cubicBezTo>
                  <a:moveTo>
                    <a:pt x="187" y="172"/>
                  </a:moveTo>
                  <a:cubicBezTo>
                    <a:pt x="187" y="173"/>
                    <a:pt x="187" y="173"/>
                    <a:pt x="187" y="174"/>
                  </a:cubicBezTo>
                  <a:cubicBezTo>
                    <a:pt x="187" y="173"/>
                    <a:pt x="187" y="173"/>
                    <a:pt x="187" y="172"/>
                  </a:cubicBezTo>
                  <a:moveTo>
                    <a:pt x="187" y="174"/>
                  </a:moveTo>
                  <a:cubicBezTo>
                    <a:pt x="187" y="174"/>
                    <a:pt x="187" y="175"/>
                    <a:pt x="187" y="175"/>
                  </a:cubicBezTo>
                  <a:cubicBezTo>
                    <a:pt x="187" y="175"/>
                    <a:pt x="187" y="174"/>
                    <a:pt x="187" y="174"/>
                  </a:cubicBezTo>
                  <a:moveTo>
                    <a:pt x="185" y="180"/>
                  </a:moveTo>
                  <a:cubicBezTo>
                    <a:pt x="185" y="180"/>
                    <a:pt x="185" y="180"/>
                    <a:pt x="185" y="180"/>
                  </a:cubicBezTo>
                  <a:cubicBezTo>
                    <a:pt x="185" y="180"/>
                    <a:pt x="185" y="180"/>
                    <a:pt x="185" y="180"/>
                  </a:cubicBezTo>
                  <a:moveTo>
                    <a:pt x="169" y="144"/>
                  </a:moveTo>
                  <a:cubicBezTo>
                    <a:pt x="169" y="144"/>
                    <a:pt x="169" y="144"/>
                    <a:pt x="169" y="144"/>
                  </a:cubicBezTo>
                  <a:close/>
                  <a:moveTo>
                    <a:pt x="176" y="154"/>
                  </a:moveTo>
                  <a:cubicBezTo>
                    <a:pt x="176" y="154"/>
                    <a:pt x="176" y="154"/>
                    <a:pt x="176" y="154"/>
                  </a:cubicBezTo>
                  <a:cubicBezTo>
                    <a:pt x="176" y="154"/>
                    <a:pt x="176" y="154"/>
                    <a:pt x="176" y="154"/>
                  </a:cubicBezTo>
                  <a:moveTo>
                    <a:pt x="171" y="143"/>
                  </a:moveTo>
                  <a:cubicBezTo>
                    <a:pt x="171" y="143"/>
                    <a:pt x="171" y="143"/>
                    <a:pt x="171" y="143"/>
                  </a:cubicBezTo>
                  <a:cubicBezTo>
                    <a:pt x="171" y="143"/>
                    <a:pt x="171" y="143"/>
                    <a:pt x="171" y="143"/>
                  </a:cubicBezTo>
                  <a:moveTo>
                    <a:pt x="172" y="142"/>
                  </a:moveTo>
                  <a:cubicBezTo>
                    <a:pt x="172" y="142"/>
                    <a:pt x="172" y="142"/>
                    <a:pt x="173" y="141"/>
                  </a:cubicBezTo>
                  <a:cubicBezTo>
                    <a:pt x="172" y="142"/>
                    <a:pt x="172" y="142"/>
                    <a:pt x="172" y="142"/>
                  </a:cubicBezTo>
                  <a:moveTo>
                    <a:pt x="173" y="141"/>
                  </a:moveTo>
                  <a:cubicBezTo>
                    <a:pt x="173" y="141"/>
                    <a:pt x="173" y="141"/>
                    <a:pt x="173" y="140"/>
                  </a:cubicBezTo>
                  <a:cubicBezTo>
                    <a:pt x="173" y="141"/>
                    <a:pt x="173" y="141"/>
                    <a:pt x="173" y="141"/>
                  </a:cubicBezTo>
                  <a:moveTo>
                    <a:pt x="182" y="208"/>
                  </a:moveTo>
                  <a:cubicBezTo>
                    <a:pt x="180" y="207"/>
                    <a:pt x="179" y="205"/>
                    <a:pt x="180" y="203"/>
                  </a:cubicBezTo>
                  <a:cubicBezTo>
                    <a:pt x="180" y="203"/>
                    <a:pt x="180" y="203"/>
                    <a:pt x="180" y="203"/>
                  </a:cubicBezTo>
                  <a:cubicBezTo>
                    <a:pt x="180" y="205"/>
                    <a:pt x="180" y="207"/>
                    <a:pt x="182" y="208"/>
                  </a:cubicBezTo>
                  <a:moveTo>
                    <a:pt x="171" y="125"/>
                  </a:moveTo>
                  <a:cubicBezTo>
                    <a:pt x="171" y="126"/>
                    <a:pt x="171" y="126"/>
                    <a:pt x="171" y="126"/>
                  </a:cubicBezTo>
                  <a:cubicBezTo>
                    <a:pt x="171" y="126"/>
                    <a:pt x="171" y="126"/>
                    <a:pt x="171" y="125"/>
                  </a:cubicBezTo>
                  <a:moveTo>
                    <a:pt x="171" y="129"/>
                  </a:moveTo>
                  <a:cubicBezTo>
                    <a:pt x="170" y="131"/>
                    <a:pt x="170" y="133"/>
                    <a:pt x="170" y="134"/>
                  </a:cubicBezTo>
                  <a:cubicBezTo>
                    <a:pt x="170" y="134"/>
                    <a:pt x="170" y="134"/>
                    <a:pt x="170" y="133"/>
                  </a:cubicBezTo>
                  <a:cubicBezTo>
                    <a:pt x="170" y="132"/>
                    <a:pt x="170" y="130"/>
                    <a:pt x="171" y="129"/>
                  </a:cubicBezTo>
                  <a:moveTo>
                    <a:pt x="171" y="126"/>
                  </a:moveTo>
                  <a:cubicBezTo>
                    <a:pt x="171" y="127"/>
                    <a:pt x="171" y="127"/>
                    <a:pt x="171" y="127"/>
                  </a:cubicBezTo>
                  <a:cubicBezTo>
                    <a:pt x="171" y="127"/>
                    <a:pt x="171" y="127"/>
                    <a:pt x="171" y="126"/>
                  </a:cubicBezTo>
                  <a:moveTo>
                    <a:pt x="171" y="127"/>
                  </a:moveTo>
                  <a:cubicBezTo>
                    <a:pt x="171" y="128"/>
                    <a:pt x="171" y="128"/>
                    <a:pt x="171" y="128"/>
                  </a:cubicBezTo>
                  <a:cubicBezTo>
                    <a:pt x="171" y="128"/>
                    <a:pt x="171" y="128"/>
                    <a:pt x="171" y="127"/>
                  </a:cubicBezTo>
                  <a:moveTo>
                    <a:pt x="166" y="153"/>
                  </a:moveTo>
                  <a:cubicBezTo>
                    <a:pt x="166" y="153"/>
                    <a:pt x="166" y="153"/>
                    <a:pt x="166" y="153"/>
                  </a:cubicBezTo>
                  <a:close/>
                  <a:moveTo>
                    <a:pt x="219" y="189"/>
                  </a:moveTo>
                  <a:cubicBezTo>
                    <a:pt x="219" y="188"/>
                    <a:pt x="218" y="188"/>
                    <a:pt x="217" y="188"/>
                  </a:cubicBezTo>
                  <a:cubicBezTo>
                    <a:pt x="218" y="188"/>
                    <a:pt x="220" y="189"/>
                    <a:pt x="221" y="189"/>
                  </a:cubicBezTo>
                  <a:cubicBezTo>
                    <a:pt x="220" y="189"/>
                    <a:pt x="220" y="189"/>
                    <a:pt x="219" y="189"/>
                  </a:cubicBezTo>
                  <a:moveTo>
                    <a:pt x="313" y="245"/>
                  </a:moveTo>
                  <a:cubicBezTo>
                    <a:pt x="312" y="245"/>
                    <a:pt x="312" y="245"/>
                    <a:pt x="312" y="245"/>
                  </a:cubicBezTo>
                  <a:cubicBezTo>
                    <a:pt x="312" y="245"/>
                    <a:pt x="312" y="245"/>
                    <a:pt x="313" y="245"/>
                  </a:cubicBezTo>
                  <a:moveTo>
                    <a:pt x="314" y="245"/>
                  </a:moveTo>
                  <a:cubicBezTo>
                    <a:pt x="314" y="245"/>
                    <a:pt x="313" y="245"/>
                    <a:pt x="313" y="245"/>
                  </a:cubicBezTo>
                  <a:cubicBezTo>
                    <a:pt x="313" y="245"/>
                    <a:pt x="314" y="245"/>
                    <a:pt x="314" y="245"/>
                  </a:cubicBezTo>
                  <a:moveTo>
                    <a:pt x="315" y="246"/>
                  </a:moveTo>
                  <a:cubicBezTo>
                    <a:pt x="316" y="246"/>
                    <a:pt x="316" y="247"/>
                    <a:pt x="316" y="247"/>
                  </a:cubicBezTo>
                  <a:cubicBezTo>
                    <a:pt x="316" y="247"/>
                    <a:pt x="316" y="246"/>
                    <a:pt x="315" y="246"/>
                  </a:cubicBezTo>
                  <a:moveTo>
                    <a:pt x="314" y="246"/>
                  </a:moveTo>
                  <a:cubicBezTo>
                    <a:pt x="314" y="246"/>
                    <a:pt x="315" y="246"/>
                    <a:pt x="315" y="246"/>
                  </a:cubicBezTo>
                  <a:cubicBezTo>
                    <a:pt x="315" y="246"/>
                    <a:pt x="314" y="246"/>
                    <a:pt x="314" y="246"/>
                  </a:cubicBezTo>
                  <a:moveTo>
                    <a:pt x="327" y="268"/>
                  </a:moveTo>
                  <a:cubicBezTo>
                    <a:pt x="327" y="268"/>
                    <a:pt x="327" y="268"/>
                    <a:pt x="327" y="268"/>
                  </a:cubicBezTo>
                  <a:cubicBezTo>
                    <a:pt x="327" y="268"/>
                    <a:pt x="327" y="268"/>
                    <a:pt x="327" y="268"/>
                  </a:cubicBezTo>
                  <a:cubicBezTo>
                    <a:pt x="327" y="268"/>
                    <a:pt x="327" y="268"/>
                    <a:pt x="327" y="268"/>
                  </a:cubicBezTo>
                  <a:moveTo>
                    <a:pt x="330" y="267"/>
                  </a:moveTo>
                  <a:cubicBezTo>
                    <a:pt x="330" y="267"/>
                    <a:pt x="330" y="267"/>
                    <a:pt x="331" y="267"/>
                  </a:cubicBezTo>
                  <a:cubicBezTo>
                    <a:pt x="331" y="267"/>
                    <a:pt x="331" y="267"/>
                    <a:pt x="331" y="267"/>
                  </a:cubicBezTo>
                  <a:cubicBezTo>
                    <a:pt x="331" y="267"/>
                    <a:pt x="332" y="267"/>
                    <a:pt x="332" y="267"/>
                  </a:cubicBezTo>
                  <a:cubicBezTo>
                    <a:pt x="331" y="267"/>
                    <a:pt x="330" y="267"/>
                    <a:pt x="330" y="267"/>
                  </a:cubicBezTo>
                  <a:moveTo>
                    <a:pt x="332" y="267"/>
                  </a:moveTo>
                  <a:cubicBezTo>
                    <a:pt x="332" y="267"/>
                    <a:pt x="332" y="267"/>
                    <a:pt x="332" y="267"/>
                  </a:cubicBezTo>
                  <a:cubicBezTo>
                    <a:pt x="333" y="267"/>
                    <a:pt x="333" y="267"/>
                    <a:pt x="333" y="267"/>
                  </a:cubicBezTo>
                  <a:cubicBezTo>
                    <a:pt x="333" y="267"/>
                    <a:pt x="333" y="267"/>
                    <a:pt x="332" y="267"/>
                  </a:cubicBezTo>
                  <a:moveTo>
                    <a:pt x="384" y="258"/>
                  </a:moveTo>
                  <a:cubicBezTo>
                    <a:pt x="384" y="258"/>
                    <a:pt x="384" y="258"/>
                    <a:pt x="384" y="258"/>
                  </a:cubicBezTo>
                  <a:cubicBezTo>
                    <a:pt x="384" y="258"/>
                    <a:pt x="384" y="258"/>
                    <a:pt x="384" y="258"/>
                  </a:cubicBezTo>
                  <a:moveTo>
                    <a:pt x="384" y="259"/>
                  </a:moveTo>
                  <a:cubicBezTo>
                    <a:pt x="384" y="259"/>
                    <a:pt x="384" y="259"/>
                    <a:pt x="384" y="259"/>
                  </a:cubicBezTo>
                  <a:cubicBezTo>
                    <a:pt x="384" y="259"/>
                    <a:pt x="384" y="259"/>
                    <a:pt x="384" y="25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59" name="Freeform 52"/>
            <p:cNvSpPr>
              <a:spLocks/>
            </p:cNvSpPr>
            <p:nvPr userDrawn="1"/>
          </p:nvSpPr>
          <p:spPr bwMode="auto">
            <a:xfrm>
              <a:off x="19416713" y="3192463"/>
              <a:ext cx="36513" cy="58738"/>
            </a:xfrm>
            <a:custGeom>
              <a:avLst/>
              <a:gdLst>
                <a:gd name="T0" fmla="*/ 9 w 13"/>
                <a:gd name="T1" fmla="*/ 20 h 21"/>
                <a:gd name="T2" fmla="*/ 11 w 13"/>
                <a:gd name="T3" fmla="*/ 0 h 21"/>
                <a:gd name="T4" fmla="*/ 4 w 13"/>
                <a:gd name="T5" fmla="*/ 6 h 21"/>
                <a:gd name="T6" fmla="*/ 9 w 13"/>
                <a:gd name="T7" fmla="*/ 20 h 21"/>
              </a:gdLst>
              <a:ahLst/>
              <a:cxnLst>
                <a:cxn ang="0">
                  <a:pos x="T0" y="T1"/>
                </a:cxn>
                <a:cxn ang="0">
                  <a:pos x="T2" y="T3"/>
                </a:cxn>
                <a:cxn ang="0">
                  <a:pos x="T4" y="T5"/>
                </a:cxn>
                <a:cxn ang="0">
                  <a:pos x="T6" y="T7"/>
                </a:cxn>
              </a:cxnLst>
              <a:rect l="0" t="0" r="r" b="b"/>
              <a:pathLst>
                <a:path w="13" h="21">
                  <a:moveTo>
                    <a:pt x="9" y="20"/>
                  </a:moveTo>
                  <a:cubicBezTo>
                    <a:pt x="13" y="20"/>
                    <a:pt x="13" y="0"/>
                    <a:pt x="11" y="0"/>
                  </a:cubicBezTo>
                  <a:cubicBezTo>
                    <a:pt x="9" y="0"/>
                    <a:pt x="9" y="3"/>
                    <a:pt x="4" y="6"/>
                  </a:cubicBezTo>
                  <a:cubicBezTo>
                    <a:pt x="0" y="9"/>
                    <a:pt x="4" y="21"/>
                    <a:pt x="9" y="2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60" name="Freeform 53"/>
            <p:cNvSpPr>
              <a:spLocks/>
            </p:cNvSpPr>
            <p:nvPr userDrawn="1"/>
          </p:nvSpPr>
          <p:spPr bwMode="auto">
            <a:xfrm>
              <a:off x="19234150" y="3295650"/>
              <a:ext cx="33338" cy="33338"/>
            </a:xfrm>
            <a:custGeom>
              <a:avLst/>
              <a:gdLst>
                <a:gd name="T0" fmla="*/ 2 w 12"/>
                <a:gd name="T1" fmla="*/ 9 h 12"/>
                <a:gd name="T2" fmla="*/ 12 w 12"/>
                <a:gd name="T3" fmla="*/ 6 h 12"/>
                <a:gd name="T4" fmla="*/ 2 w 12"/>
                <a:gd name="T5" fmla="*/ 9 h 12"/>
              </a:gdLst>
              <a:ahLst/>
              <a:cxnLst>
                <a:cxn ang="0">
                  <a:pos x="T0" y="T1"/>
                </a:cxn>
                <a:cxn ang="0">
                  <a:pos x="T2" y="T3"/>
                </a:cxn>
                <a:cxn ang="0">
                  <a:pos x="T4" y="T5"/>
                </a:cxn>
              </a:cxnLst>
              <a:rect l="0" t="0" r="r" b="b"/>
              <a:pathLst>
                <a:path w="12" h="12">
                  <a:moveTo>
                    <a:pt x="2" y="9"/>
                  </a:moveTo>
                  <a:cubicBezTo>
                    <a:pt x="7" y="12"/>
                    <a:pt x="12" y="11"/>
                    <a:pt x="12" y="6"/>
                  </a:cubicBezTo>
                  <a:cubicBezTo>
                    <a:pt x="11" y="0"/>
                    <a:pt x="0" y="7"/>
                    <a:pt x="2" y="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61" name="Freeform 54"/>
            <p:cNvSpPr>
              <a:spLocks/>
            </p:cNvSpPr>
            <p:nvPr userDrawn="1"/>
          </p:nvSpPr>
          <p:spPr bwMode="auto">
            <a:xfrm>
              <a:off x="19535775" y="3359150"/>
              <a:ext cx="88900" cy="55563"/>
            </a:xfrm>
            <a:custGeom>
              <a:avLst/>
              <a:gdLst>
                <a:gd name="T0" fmla="*/ 23 w 32"/>
                <a:gd name="T1" fmla="*/ 2 h 20"/>
                <a:gd name="T2" fmla="*/ 10 w 32"/>
                <a:gd name="T3" fmla="*/ 2 h 20"/>
                <a:gd name="T4" fmla="*/ 1 w 32"/>
                <a:gd name="T5" fmla="*/ 7 h 20"/>
                <a:gd name="T6" fmla="*/ 12 w 32"/>
                <a:gd name="T7" fmla="*/ 13 h 20"/>
                <a:gd name="T8" fmla="*/ 24 w 32"/>
                <a:gd name="T9" fmla="*/ 20 h 20"/>
                <a:gd name="T10" fmla="*/ 27 w 32"/>
                <a:gd name="T11" fmla="*/ 13 h 20"/>
                <a:gd name="T12" fmla="*/ 32 w 32"/>
                <a:gd name="T13" fmla="*/ 3 h 20"/>
                <a:gd name="T14" fmla="*/ 23 w 32"/>
                <a:gd name="T15" fmla="*/ 2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23" y="2"/>
                  </a:moveTo>
                  <a:cubicBezTo>
                    <a:pt x="17" y="4"/>
                    <a:pt x="14" y="4"/>
                    <a:pt x="10" y="2"/>
                  </a:cubicBezTo>
                  <a:cubicBezTo>
                    <a:pt x="6" y="0"/>
                    <a:pt x="0" y="4"/>
                    <a:pt x="1" y="7"/>
                  </a:cubicBezTo>
                  <a:cubicBezTo>
                    <a:pt x="2" y="8"/>
                    <a:pt x="4" y="11"/>
                    <a:pt x="12" y="13"/>
                  </a:cubicBezTo>
                  <a:cubicBezTo>
                    <a:pt x="20" y="15"/>
                    <a:pt x="21" y="20"/>
                    <a:pt x="24" y="20"/>
                  </a:cubicBezTo>
                  <a:cubicBezTo>
                    <a:pt x="28" y="20"/>
                    <a:pt x="28" y="17"/>
                    <a:pt x="27" y="13"/>
                  </a:cubicBezTo>
                  <a:cubicBezTo>
                    <a:pt x="26" y="9"/>
                    <a:pt x="31" y="4"/>
                    <a:pt x="32" y="3"/>
                  </a:cubicBezTo>
                  <a:cubicBezTo>
                    <a:pt x="32" y="2"/>
                    <a:pt x="30" y="1"/>
                    <a:pt x="23"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62" name="Freeform 55"/>
            <p:cNvSpPr>
              <a:spLocks/>
            </p:cNvSpPr>
            <p:nvPr userDrawn="1"/>
          </p:nvSpPr>
          <p:spPr bwMode="auto">
            <a:xfrm>
              <a:off x="19405600" y="3257550"/>
              <a:ext cx="55563" cy="90488"/>
            </a:xfrm>
            <a:custGeom>
              <a:avLst/>
              <a:gdLst>
                <a:gd name="T0" fmla="*/ 9 w 20"/>
                <a:gd name="T1" fmla="*/ 3 h 33"/>
                <a:gd name="T2" fmla="*/ 1 w 20"/>
                <a:gd name="T3" fmla="*/ 5 h 33"/>
                <a:gd name="T4" fmla="*/ 5 w 20"/>
                <a:gd name="T5" fmla="*/ 19 h 33"/>
                <a:gd name="T6" fmla="*/ 10 w 20"/>
                <a:gd name="T7" fmla="*/ 29 h 33"/>
                <a:gd name="T8" fmla="*/ 17 w 20"/>
                <a:gd name="T9" fmla="*/ 25 h 33"/>
                <a:gd name="T10" fmla="*/ 19 w 20"/>
                <a:gd name="T11" fmla="*/ 7 h 33"/>
                <a:gd name="T12" fmla="*/ 9 w 20"/>
                <a:gd name="T13" fmla="*/ 3 h 33"/>
              </a:gdLst>
              <a:ahLst/>
              <a:cxnLst>
                <a:cxn ang="0">
                  <a:pos x="T0" y="T1"/>
                </a:cxn>
                <a:cxn ang="0">
                  <a:pos x="T2" y="T3"/>
                </a:cxn>
                <a:cxn ang="0">
                  <a:pos x="T4" y="T5"/>
                </a:cxn>
                <a:cxn ang="0">
                  <a:pos x="T6" y="T7"/>
                </a:cxn>
                <a:cxn ang="0">
                  <a:pos x="T8" y="T9"/>
                </a:cxn>
                <a:cxn ang="0">
                  <a:pos x="T10" y="T11"/>
                </a:cxn>
                <a:cxn ang="0">
                  <a:pos x="T12" y="T13"/>
                </a:cxn>
              </a:cxnLst>
              <a:rect l="0" t="0" r="r" b="b"/>
              <a:pathLst>
                <a:path w="20" h="33">
                  <a:moveTo>
                    <a:pt x="9" y="3"/>
                  </a:moveTo>
                  <a:cubicBezTo>
                    <a:pt x="6" y="6"/>
                    <a:pt x="3" y="3"/>
                    <a:pt x="1" y="5"/>
                  </a:cubicBezTo>
                  <a:cubicBezTo>
                    <a:pt x="0" y="8"/>
                    <a:pt x="7" y="13"/>
                    <a:pt x="5" y="19"/>
                  </a:cubicBezTo>
                  <a:cubicBezTo>
                    <a:pt x="4" y="25"/>
                    <a:pt x="6" y="33"/>
                    <a:pt x="10" y="29"/>
                  </a:cubicBezTo>
                  <a:cubicBezTo>
                    <a:pt x="13" y="26"/>
                    <a:pt x="15" y="27"/>
                    <a:pt x="17" y="25"/>
                  </a:cubicBezTo>
                  <a:cubicBezTo>
                    <a:pt x="19" y="22"/>
                    <a:pt x="17" y="12"/>
                    <a:pt x="19" y="7"/>
                  </a:cubicBezTo>
                  <a:cubicBezTo>
                    <a:pt x="20" y="3"/>
                    <a:pt x="13" y="0"/>
                    <a:pt x="9"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63" name="Freeform 56"/>
            <p:cNvSpPr>
              <a:spLocks/>
            </p:cNvSpPr>
            <p:nvPr userDrawn="1"/>
          </p:nvSpPr>
          <p:spPr bwMode="auto">
            <a:xfrm>
              <a:off x="19843750" y="3446463"/>
              <a:ext cx="88900" cy="26988"/>
            </a:xfrm>
            <a:custGeom>
              <a:avLst/>
              <a:gdLst>
                <a:gd name="T0" fmla="*/ 26 w 32"/>
                <a:gd name="T1" fmla="*/ 5 h 10"/>
                <a:gd name="T2" fmla="*/ 9 w 32"/>
                <a:gd name="T3" fmla="*/ 3 h 10"/>
                <a:gd name="T4" fmla="*/ 2 w 32"/>
                <a:gd name="T5" fmla="*/ 6 h 10"/>
                <a:gd name="T6" fmla="*/ 18 w 32"/>
                <a:gd name="T7" fmla="*/ 10 h 10"/>
                <a:gd name="T8" fmla="*/ 32 w 32"/>
                <a:gd name="T9" fmla="*/ 5 h 10"/>
                <a:gd name="T10" fmla="*/ 26 w 32"/>
                <a:gd name="T11" fmla="*/ 5 h 10"/>
              </a:gdLst>
              <a:ahLst/>
              <a:cxnLst>
                <a:cxn ang="0">
                  <a:pos x="T0" y="T1"/>
                </a:cxn>
                <a:cxn ang="0">
                  <a:pos x="T2" y="T3"/>
                </a:cxn>
                <a:cxn ang="0">
                  <a:pos x="T4" y="T5"/>
                </a:cxn>
                <a:cxn ang="0">
                  <a:pos x="T6" y="T7"/>
                </a:cxn>
                <a:cxn ang="0">
                  <a:pos x="T8" y="T9"/>
                </a:cxn>
                <a:cxn ang="0">
                  <a:pos x="T10" y="T11"/>
                </a:cxn>
              </a:cxnLst>
              <a:rect l="0" t="0" r="r" b="b"/>
              <a:pathLst>
                <a:path w="32" h="10">
                  <a:moveTo>
                    <a:pt x="26" y="5"/>
                  </a:moveTo>
                  <a:cubicBezTo>
                    <a:pt x="23" y="3"/>
                    <a:pt x="12" y="6"/>
                    <a:pt x="9" y="3"/>
                  </a:cubicBezTo>
                  <a:cubicBezTo>
                    <a:pt x="6" y="0"/>
                    <a:pt x="0" y="5"/>
                    <a:pt x="2" y="6"/>
                  </a:cubicBezTo>
                  <a:cubicBezTo>
                    <a:pt x="6" y="6"/>
                    <a:pt x="12" y="10"/>
                    <a:pt x="18" y="10"/>
                  </a:cubicBezTo>
                  <a:cubicBezTo>
                    <a:pt x="24" y="10"/>
                    <a:pt x="32" y="7"/>
                    <a:pt x="32" y="5"/>
                  </a:cubicBezTo>
                  <a:cubicBezTo>
                    <a:pt x="32" y="4"/>
                    <a:pt x="28" y="6"/>
                    <a:pt x="26" y="5"/>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64" name="Freeform 57"/>
            <p:cNvSpPr>
              <a:spLocks/>
            </p:cNvSpPr>
            <p:nvPr userDrawn="1"/>
          </p:nvSpPr>
          <p:spPr bwMode="auto">
            <a:xfrm>
              <a:off x="18853150" y="2709863"/>
              <a:ext cx="152400" cy="161925"/>
            </a:xfrm>
            <a:custGeom>
              <a:avLst/>
              <a:gdLst>
                <a:gd name="T0" fmla="*/ 31 w 55"/>
                <a:gd name="T1" fmla="*/ 50 h 58"/>
                <a:gd name="T2" fmla="*/ 44 w 55"/>
                <a:gd name="T3" fmla="*/ 48 h 58"/>
                <a:gd name="T4" fmla="*/ 44 w 55"/>
                <a:gd name="T5" fmla="*/ 23 h 58"/>
                <a:gd name="T6" fmla="*/ 44 w 55"/>
                <a:gd name="T7" fmla="*/ 21 h 58"/>
                <a:gd name="T8" fmla="*/ 52 w 55"/>
                <a:gd name="T9" fmla="*/ 16 h 58"/>
                <a:gd name="T10" fmla="*/ 46 w 55"/>
                <a:gd name="T11" fmla="*/ 4 h 58"/>
                <a:gd name="T12" fmla="*/ 33 w 55"/>
                <a:gd name="T13" fmla="*/ 6 h 58"/>
                <a:gd name="T14" fmla="*/ 31 w 55"/>
                <a:gd name="T15" fmla="*/ 6 h 58"/>
                <a:gd name="T16" fmla="*/ 20 w 55"/>
                <a:gd name="T17" fmla="*/ 8 h 58"/>
                <a:gd name="T18" fmla="*/ 26 w 55"/>
                <a:gd name="T19" fmla="*/ 13 h 58"/>
                <a:gd name="T20" fmla="*/ 17 w 55"/>
                <a:gd name="T21" fmla="*/ 18 h 58"/>
                <a:gd name="T22" fmla="*/ 5 w 55"/>
                <a:gd name="T23" fmla="*/ 18 h 58"/>
                <a:gd name="T24" fmla="*/ 7 w 55"/>
                <a:gd name="T25" fmla="*/ 26 h 58"/>
                <a:gd name="T26" fmla="*/ 12 w 55"/>
                <a:gd name="T27" fmla="*/ 34 h 58"/>
                <a:gd name="T28" fmla="*/ 9 w 55"/>
                <a:gd name="T29" fmla="*/ 43 h 58"/>
                <a:gd name="T30" fmla="*/ 2 w 55"/>
                <a:gd name="T31" fmla="*/ 50 h 58"/>
                <a:gd name="T32" fmla="*/ 12 w 55"/>
                <a:gd name="T33" fmla="*/ 58 h 58"/>
                <a:gd name="T34" fmla="*/ 31 w 55"/>
                <a:gd name="T35" fmla="*/ 5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58">
                  <a:moveTo>
                    <a:pt x="31" y="50"/>
                  </a:moveTo>
                  <a:cubicBezTo>
                    <a:pt x="36" y="45"/>
                    <a:pt x="39" y="50"/>
                    <a:pt x="44" y="48"/>
                  </a:cubicBezTo>
                  <a:cubicBezTo>
                    <a:pt x="49" y="45"/>
                    <a:pt x="46" y="27"/>
                    <a:pt x="44" y="23"/>
                  </a:cubicBezTo>
                  <a:cubicBezTo>
                    <a:pt x="43" y="22"/>
                    <a:pt x="44" y="22"/>
                    <a:pt x="44" y="21"/>
                  </a:cubicBezTo>
                  <a:cubicBezTo>
                    <a:pt x="44" y="19"/>
                    <a:pt x="49" y="19"/>
                    <a:pt x="52" y="16"/>
                  </a:cubicBezTo>
                  <a:cubicBezTo>
                    <a:pt x="55" y="13"/>
                    <a:pt x="50" y="8"/>
                    <a:pt x="46" y="4"/>
                  </a:cubicBezTo>
                  <a:cubicBezTo>
                    <a:pt x="42" y="0"/>
                    <a:pt x="37" y="6"/>
                    <a:pt x="33" y="6"/>
                  </a:cubicBezTo>
                  <a:cubicBezTo>
                    <a:pt x="32" y="6"/>
                    <a:pt x="32" y="6"/>
                    <a:pt x="31" y="6"/>
                  </a:cubicBezTo>
                  <a:cubicBezTo>
                    <a:pt x="27" y="4"/>
                    <a:pt x="21" y="4"/>
                    <a:pt x="20" y="8"/>
                  </a:cubicBezTo>
                  <a:cubicBezTo>
                    <a:pt x="20" y="12"/>
                    <a:pt x="25" y="11"/>
                    <a:pt x="26" y="13"/>
                  </a:cubicBezTo>
                  <a:cubicBezTo>
                    <a:pt x="26" y="16"/>
                    <a:pt x="20" y="15"/>
                    <a:pt x="17" y="18"/>
                  </a:cubicBezTo>
                  <a:cubicBezTo>
                    <a:pt x="13" y="20"/>
                    <a:pt x="9" y="16"/>
                    <a:pt x="5" y="18"/>
                  </a:cubicBezTo>
                  <a:cubicBezTo>
                    <a:pt x="2" y="20"/>
                    <a:pt x="10" y="22"/>
                    <a:pt x="7" y="26"/>
                  </a:cubicBezTo>
                  <a:cubicBezTo>
                    <a:pt x="4" y="30"/>
                    <a:pt x="7" y="30"/>
                    <a:pt x="12" y="34"/>
                  </a:cubicBezTo>
                  <a:cubicBezTo>
                    <a:pt x="16" y="37"/>
                    <a:pt x="9" y="38"/>
                    <a:pt x="9" y="43"/>
                  </a:cubicBezTo>
                  <a:cubicBezTo>
                    <a:pt x="9" y="47"/>
                    <a:pt x="3" y="47"/>
                    <a:pt x="2" y="50"/>
                  </a:cubicBezTo>
                  <a:cubicBezTo>
                    <a:pt x="0" y="52"/>
                    <a:pt x="7" y="58"/>
                    <a:pt x="12" y="58"/>
                  </a:cubicBezTo>
                  <a:cubicBezTo>
                    <a:pt x="16" y="58"/>
                    <a:pt x="25" y="56"/>
                    <a:pt x="31" y="5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65" name="Freeform 58"/>
            <p:cNvSpPr>
              <a:spLocks/>
            </p:cNvSpPr>
            <p:nvPr userDrawn="1"/>
          </p:nvSpPr>
          <p:spPr bwMode="auto">
            <a:xfrm>
              <a:off x="19119850" y="2479675"/>
              <a:ext cx="22225" cy="39688"/>
            </a:xfrm>
            <a:custGeom>
              <a:avLst/>
              <a:gdLst>
                <a:gd name="T0" fmla="*/ 2 w 8"/>
                <a:gd name="T1" fmla="*/ 13 h 14"/>
                <a:gd name="T2" fmla="*/ 4 w 8"/>
                <a:gd name="T3" fmla="*/ 1 h 14"/>
                <a:gd name="T4" fmla="*/ 2 w 8"/>
                <a:gd name="T5" fmla="*/ 13 h 14"/>
              </a:gdLst>
              <a:ahLst/>
              <a:cxnLst>
                <a:cxn ang="0">
                  <a:pos x="T0" y="T1"/>
                </a:cxn>
                <a:cxn ang="0">
                  <a:pos x="T2" y="T3"/>
                </a:cxn>
                <a:cxn ang="0">
                  <a:pos x="T4" y="T5"/>
                </a:cxn>
              </a:cxnLst>
              <a:rect l="0" t="0" r="r" b="b"/>
              <a:pathLst>
                <a:path w="8" h="14">
                  <a:moveTo>
                    <a:pt x="2" y="13"/>
                  </a:moveTo>
                  <a:cubicBezTo>
                    <a:pt x="5" y="10"/>
                    <a:pt x="8" y="0"/>
                    <a:pt x="4" y="1"/>
                  </a:cubicBezTo>
                  <a:cubicBezTo>
                    <a:pt x="0" y="2"/>
                    <a:pt x="1" y="14"/>
                    <a:pt x="2" y="1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66" name="Freeform 59"/>
            <p:cNvSpPr>
              <a:spLocks/>
            </p:cNvSpPr>
            <p:nvPr userDrawn="1"/>
          </p:nvSpPr>
          <p:spPr bwMode="auto">
            <a:xfrm>
              <a:off x="18961100" y="2557463"/>
              <a:ext cx="261938" cy="377825"/>
            </a:xfrm>
            <a:custGeom>
              <a:avLst/>
              <a:gdLst>
                <a:gd name="T0" fmla="*/ 3 w 94"/>
                <a:gd name="T1" fmla="*/ 24 h 136"/>
                <a:gd name="T2" fmla="*/ 11 w 94"/>
                <a:gd name="T3" fmla="*/ 30 h 136"/>
                <a:gd name="T4" fmla="*/ 7 w 94"/>
                <a:gd name="T5" fmla="*/ 38 h 136"/>
                <a:gd name="T6" fmla="*/ 12 w 94"/>
                <a:gd name="T7" fmla="*/ 44 h 136"/>
                <a:gd name="T8" fmla="*/ 3 w 94"/>
                <a:gd name="T9" fmla="*/ 50 h 136"/>
                <a:gd name="T10" fmla="*/ 11 w 94"/>
                <a:gd name="T11" fmla="*/ 48 h 136"/>
                <a:gd name="T12" fmla="*/ 15 w 94"/>
                <a:gd name="T13" fmla="*/ 54 h 136"/>
                <a:gd name="T14" fmla="*/ 22 w 94"/>
                <a:gd name="T15" fmla="*/ 46 h 136"/>
                <a:gd name="T16" fmla="*/ 22 w 94"/>
                <a:gd name="T17" fmla="*/ 53 h 136"/>
                <a:gd name="T18" fmla="*/ 19 w 94"/>
                <a:gd name="T19" fmla="*/ 64 h 136"/>
                <a:gd name="T20" fmla="*/ 34 w 94"/>
                <a:gd name="T21" fmla="*/ 63 h 136"/>
                <a:gd name="T22" fmla="*/ 37 w 94"/>
                <a:gd name="T23" fmla="*/ 66 h 136"/>
                <a:gd name="T24" fmla="*/ 38 w 94"/>
                <a:gd name="T25" fmla="*/ 72 h 136"/>
                <a:gd name="T26" fmla="*/ 41 w 94"/>
                <a:gd name="T27" fmla="*/ 76 h 136"/>
                <a:gd name="T28" fmla="*/ 40 w 94"/>
                <a:gd name="T29" fmla="*/ 86 h 136"/>
                <a:gd name="T30" fmla="*/ 29 w 94"/>
                <a:gd name="T31" fmla="*/ 86 h 136"/>
                <a:gd name="T32" fmla="*/ 26 w 94"/>
                <a:gd name="T33" fmla="*/ 88 h 136"/>
                <a:gd name="T34" fmla="*/ 23 w 94"/>
                <a:gd name="T35" fmla="*/ 95 h 136"/>
                <a:gd name="T36" fmla="*/ 29 w 94"/>
                <a:gd name="T37" fmla="*/ 99 h 136"/>
                <a:gd name="T38" fmla="*/ 19 w 94"/>
                <a:gd name="T39" fmla="*/ 106 h 136"/>
                <a:gd name="T40" fmla="*/ 23 w 94"/>
                <a:gd name="T41" fmla="*/ 111 h 136"/>
                <a:gd name="T42" fmla="*/ 29 w 94"/>
                <a:gd name="T43" fmla="*/ 112 h 136"/>
                <a:gd name="T44" fmla="*/ 41 w 94"/>
                <a:gd name="T45" fmla="*/ 114 h 136"/>
                <a:gd name="T46" fmla="*/ 42 w 94"/>
                <a:gd name="T47" fmla="*/ 116 h 136"/>
                <a:gd name="T48" fmla="*/ 30 w 94"/>
                <a:gd name="T49" fmla="*/ 118 h 136"/>
                <a:gd name="T50" fmla="*/ 16 w 94"/>
                <a:gd name="T51" fmla="*/ 135 h 136"/>
                <a:gd name="T52" fmla="*/ 24 w 94"/>
                <a:gd name="T53" fmla="*/ 130 h 136"/>
                <a:gd name="T54" fmla="*/ 32 w 94"/>
                <a:gd name="T55" fmla="*/ 132 h 136"/>
                <a:gd name="T56" fmla="*/ 37 w 94"/>
                <a:gd name="T57" fmla="*/ 127 h 136"/>
                <a:gd name="T58" fmla="*/ 44 w 94"/>
                <a:gd name="T59" fmla="*/ 126 h 136"/>
                <a:gd name="T60" fmla="*/ 53 w 94"/>
                <a:gd name="T61" fmla="*/ 123 h 136"/>
                <a:gd name="T62" fmla="*/ 61 w 94"/>
                <a:gd name="T63" fmla="*/ 126 h 136"/>
                <a:gd name="T64" fmla="*/ 73 w 94"/>
                <a:gd name="T65" fmla="*/ 123 h 136"/>
                <a:gd name="T66" fmla="*/ 88 w 94"/>
                <a:gd name="T67" fmla="*/ 117 h 136"/>
                <a:gd name="T68" fmla="*/ 84 w 94"/>
                <a:gd name="T69" fmla="*/ 115 h 136"/>
                <a:gd name="T70" fmla="*/ 84 w 94"/>
                <a:gd name="T71" fmla="*/ 109 h 136"/>
                <a:gd name="T72" fmla="*/ 93 w 94"/>
                <a:gd name="T73" fmla="*/ 98 h 136"/>
                <a:gd name="T74" fmla="*/ 82 w 94"/>
                <a:gd name="T75" fmla="*/ 93 h 136"/>
                <a:gd name="T76" fmla="*/ 77 w 94"/>
                <a:gd name="T77" fmla="*/ 92 h 136"/>
                <a:gd name="T78" fmla="*/ 77 w 94"/>
                <a:gd name="T79" fmla="*/ 86 h 136"/>
                <a:gd name="T80" fmla="*/ 73 w 94"/>
                <a:gd name="T81" fmla="*/ 81 h 136"/>
                <a:gd name="T82" fmla="*/ 65 w 94"/>
                <a:gd name="T83" fmla="*/ 68 h 136"/>
                <a:gd name="T84" fmla="*/ 58 w 94"/>
                <a:gd name="T85" fmla="*/ 55 h 136"/>
                <a:gd name="T86" fmla="*/ 51 w 94"/>
                <a:gd name="T87" fmla="*/ 49 h 136"/>
                <a:gd name="T88" fmla="*/ 41 w 94"/>
                <a:gd name="T89" fmla="*/ 48 h 136"/>
                <a:gd name="T90" fmla="*/ 45 w 94"/>
                <a:gd name="T91" fmla="*/ 41 h 136"/>
                <a:gd name="T92" fmla="*/ 53 w 94"/>
                <a:gd name="T93" fmla="*/ 22 h 136"/>
                <a:gd name="T94" fmla="*/ 34 w 94"/>
                <a:gd name="T95" fmla="*/ 21 h 136"/>
                <a:gd name="T96" fmla="*/ 30 w 94"/>
                <a:gd name="T97" fmla="*/ 18 h 136"/>
                <a:gd name="T98" fmla="*/ 38 w 94"/>
                <a:gd name="T99" fmla="*/ 9 h 136"/>
                <a:gd name="T100" fmla="*/ 40 w 94"/>
                <a:gd name="T101" fmla="*/ 3 h 136"/>
                <a:gd name="T102" fmla="*/ 35 w 94"/>
                <a:gd name="T103" fmla="*/ 7 h 136"/>
                <a:gd name="T104" fmla="*/ 23 w 94"/>
                <a:gd name="T105" fmla="*/ 7 h 136"/>
                <a:gd name="T106" fmla="*/ 17 w 94"/>
                <a:gd name="T107" fmla="*/ 16 h 136"/>
                <a:gd name="T108" fmla="*/ 12 w 94"/>
                <a:gd name="T109" fmla="*/ 23 h 136"/>
                <a:gd name="T110" fmla="*/ 9 w 94"/>
                <a:gd name="T111" fmla="*/ 26 h 136"/>
                <a:gd name="T112" fmla="*/ 3 w 94"/>
                <a:gd name="T113" fmla="*/ 2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36">
                  <a:moveTo>
                    <a:pt x="3" y="24"/>
                  </a:moveTo>
                  <a:cubicBezTo>
                    <a:pt x="0" y="26"/>
                    <a:pt x="6" y="30"/>
                    <a:pt x="11" y="30"/>
                  </a:cubicBezTo>
                  <a:cubicBezTo>
                    <a:pt x="15" y="31"/>
                    <a:pt x="7" y="34"/>
                    <a:pt x="7" y="38"/>
                  </a:cubicBezTo>
                  <a:cubicBezTo>
                    <a:pt x="6" y="42"/>
                    <a:pt x="12" y="41"/>
                    <a:pt x="12" y="44"/>
                  </a:cubicBezTo>
                  <a:cubicBezTo>
                    <a:pt x="13" y="47"/>
                    <a:pt x="3" y="47"/>
                    <a:pt x="3" y="50"/>
                  </a:cubicBezTo>
                  <a:cubicBezTo>
                    <a:pt x="3" y="53"/>
                    <a:pt x="9" y="49"/>
                    <a:pt x="11" y="48"/>
                  </a:cubicBezTo>
                  <a:cubicBezTo>
                    <a:pt x="13" y="46"/>
                    <a:pt x="10" y="55"/>
                    <a:pt x="15" y="54"/>
                  </a:cubicBezTo>
                  <a:cubicBezTo>
                    <a:pt x="21" y="53"/>
                    <a:pt x="20" y="45"/>
                    <a:pt x="22" y="46"/>
                  </a:cubicBezTo>
                  <a:cubicBezTo>
                    <a:pt x="24" y="46"/>
                    <a:pt x="21" y="50"/>
                    <a:pt x="22" y="53"/>
                  </a:cubicBezTo>
                  <a:cubicBezTo>
                    <a:pt x="24" y="57"/>
                    <a:pt x="18" y="62"/>
                    <a:pt x="19" y="64"/>
                  </a:cubicBezTo>
                  <a:cubicBezTo>
                    <a:pt x="19" y="66"/>
                    <a:pt x="30" y="66"/>
                    <a:pt x="34" y="63"/>
                  </a:cubicBezTo>
                  <a:cubicBezTo>
                    <a:pt x="38" y="59"/>
                    <a:pt x="39" y="63"/>
                    <a:pt x="37" y="66"/>
                  </a:cubicBezTo>
                  <a:cubicBezTo>
                    <a:pt x="34" y="69"/>
                    <a:pt x="35" y="71"/>
                    <a:pt x="38" y="72"/>
                  </a:cubicBezTo>
                  <a:cubicBezTo>
                    <a:pt x="42" y="73"/>
                    <a:pt x="43" y="74"/>
                    <a:pt x="41" y="76"/>
                  </a:cubicBezTo>
                  <a:cubicBezTo>
                    <a:pt x="40" y="79"/>
                    <a:pt x="41" y="84"/>
                    <a:pt x="40" y="86"/>
                  </a:cubicBezTo>
                  <a:cubicBezTo>
                    <a:pt x="40" y="88"/>
                    <a:pt x="30" y="88"/>
                    <a:pt x="29" y="86"/>
                  </a:cubicBezTo>
                  <a:cubicBezTo>
                    <a:pt x="29" y="85"/>
                    <a:pt x="25" y="86"/>
                    <a:pt x="26" y="88"/>
                  </a:cubicBezTo>
                  <a:cubicBezTo>
                    <a:pt x="27" y="90"/>
                    <a:pt x="23" y="93"/>
                    <a:pt x="23" y="95"/>
                  </a:cubicBezTo>
                  <a:cubicBezTo>
                    <a:pt x="23" y="97"/>
                    <a:pt x="29" y="96"/>
                    <a:pt x="29" y="99"/>
                  </a:cubicBezTo>
                  <a:cubicBezTo>
                    <a:pt x="29" y="101"/>
                    <a:pt x="25" y="104"/>
                    <a:pt x="19" y="106"/>
                  </a:cubicBezTo>
                  <a:cubicBezTo>
                    <a:pt x="13" y="108"/>
                    <a:pt x="20" y="113"/>
                    <a:pt x="23" y="111"/>
                  </a:cubicBezTo>
                  <a:cubicBezTo>
                    <a:pt x="26" y="108"/>
                    <a:pt x="25" y="112"/>
                    <a:pt x="29" y="112"/>
                  </a:cubicBezTo>
                  <a:cubicBezTo>
                    <a:pt x="34" y="112"/>
                    <a:pt x="36" y="115"/>
                    <a:pt x="41" y="114"/>
                  </a:cubicBezTo>
                  <a:cubicBezTo>
                    <a:pt x="45" y="112"/>
                    <a:pt x="45" y="114"/>
                    <a:pt x="42" y="116"/>
                  </a:cubicBezTo>
                  <a:cubicBezTo>
                    <a:pt x="38" y="119"/>
                    <a:pt x="33" y="116"/>
                    <a:pt x="30" y="118"/>
                  </a:cubicBezTo>
                  <a:cubicBezTo>
                    <a:pt x="27" y="120"/>
                    <a:pt x="14" y="132"/>
                    <a:pt x="16" y="135"/>
                  </a:cubicBezTo>
                  <a:cubicBezTo>
                    <a:pt x="18" y="136"/>
                    <a:pt x="20" y="132"/>
                    <a:pt x="24" y="130"/>
                  </a:cubicBezTo>
                  <a:cubicBezTo>
                    <a:pt x="29" y="128"/>
                    <a:pt x="29" y="131"/>
                    <a:pt x="32" y="132"/>
                  </a:cubicBezTo>
                  <a:cubicBezTo>
                    <a:pt x="35" y="132"/>
                    <a:pt x="35" y="126"/>
                    <a:pt x="37" y="127"/>
                  </a:cubicBezTo>
                  <a:cubicBezTo>
                    <a:pt x="39" y="127"/>
                    <a:pt x="41" y="125"/>
                    <a:pt x="44" y="126"/>
                  </a:cubicBezTo>
                  <a:cubicBezTo>
                    <a:pt x="48" y="126"/>
                    <a:pt x="51" y="125"/>
                    <a:pt x="53" y="123"/>
                  </a:cubicBezTo>
                  <a:cubicBezTo>
                    <a:pt x="55" y="122"/>
                    <a:pt x="60" y="127"/>
                    <a:pt x="61" y="126"/>
                  </a:cubicBezTo>
                  <a:cubicBezTo>
                    <a:pt x="63" y="124"/>
                    <a:pt x="70" y="123"/>
                    <a:pt x="73" y="123"/>
                  </a:cubicBezTo>
                  <a:cubicBezTo>
                    <a:pt x="77" y="123"/>
                    <a:pt x="86" y="119"/>
                    <a:pt x="88" y="117"/>
                  </a:cubicBezTo>
                  <a:cubicBezTo>
                    <a:pt x="91" y="115"/>
                    <a:pt x="87" y="114"/>
                    <a:pt x="84" y="115"/>
                  </a:cubicBezTo>
                  <a:cubicBezTo>
                    <a:pt x="80" y="115"/>
                    <a:pt x="81" y="112"/>
                    <a:pt x="84" y="109"/>
                  </a:cubicBezTo>
                  <a:cubicBezTo>
                    <a:pt x="88" y="105"/>
                    <a:pt x="93" y="103"/>
                    <a:pt x="93" y="98"/>
                  </a:cubicBezTo>
                  <a:cubicBezTo>
                    <a:pt x="94" y="94"/>
                    <a:pt x="83" y="90"/>
                    <a:pt x="82" y="93"/>
                  </a:cubicBezTo>
                  <a:cubicBezTo>
                    <a:pt x="81" y="95"/>
                    <a:pt x="79" y="95"/>
                    <a:pt x="77" y="92"/>
                  </a:cubicBezTo>
                  <a:cubicBezTo>
                    <a:pt x="75" y="89"/>
                    <a:pt x="78" y="87"/>
                    <a:pt x="77" y="86"/>
                  </a:cubicBezTo>
                  <a:cubicBezTo>
                    <a:pt x="75" y="86"/>
                    <a:pt x="73" y="82"/>
                    <a:pt x="73" y="81"/>
                  </a:cubicBezTo>
                  <a:cubicBezTo>
                    <a:pt x="74" y="79"/>
                    <a:pt x="71" y="69"/>
                    <a:pt x="65" y="68"/>
                  </a:cubicBezTo>
                  <a:cubicBezTo>
                    <a:pt x="60" y="66"/>
                    <a:pt x="59" y="59"/>
                    <a:pt x="58" y="55"/>
                  </a:cubicBezTo>
                  <a:cubicBezTo>
                    <a:pt x="57" y="51"/>
                    <a:pt x="54" y="53"/>
                    <a:pt x="51" y="49"/>
                  </a:cubicBezTo>
                  <a:cubicBezTo>
                    <a:pt x="48" y="46"/>
                    <a:pt x="44" y="48"/>
                    <a:pt x="41" y="48"/>
                  </a:cubicBezTo>
                  <a:cubicBezTo>
                    <a:pt x="39" y="48"/>
                    <a:pt x="41" y="43"/>
                    <a:pt x="45" y="41"/>
                  </a:cubicBezTo>
                  <a:cubicBezTo>
                    <a:pt x="49" y="38"/>
                    <a:pt x="53" y="25"/>
                    <a:pt x="53" y="22"/>
                  </a:cubicBezTo>
                  <a:cubicBezTo>
                    <a:pt x="53" y="19"/>
                    <a:pt x="37" y="20"/>
                    <a:pt x="34" y="21"/>
                  </a:cubicBezTo>
                  <a:cubicBezTo>
                    <a:pt x="30" y="23"/>
                    <a:pt x="27" y="19"/>
                    <a:pt x="30" y="18"/>
                  </a:cubicBezTo>
                  <a:cubicBezTo>
                    <a:pt x="33" y="17"/>
                    <a:pt x="38" y="11"/>
                    <a:pt x="38" y="9"/>
                  </a:cubicBezTo>
                  <a:cubicBezTo>
                    <a:pt x="38" y="7"/>
                    <a:pt x="42" y="5"/>
                    <a:pt x="40" y="3"/>
                  </a:cubicBezTo>
                  <a:cubicBezTo>
                    <a:pt x="37" y="0"/>
                    <a:pt x="37" y="5"/>
                    <a:pt x="35" y="7"/>
                  </a:cubicBezTo>
                  <a:cubicBezTo>
                    <a:pt x="33" y="8"/>
                    <a:pt x="28" y="8"/>
                    <a:pt x="23" y="7"/>
                  </a:cubicBezTo>
                  <a:cubicBezTo>
                    <a:pt x="18" y="6"/>
                    <a:pt x="17" y="13"/>
                    <a:pt x="17" y="16"/>
                  </a:cubicBezTo>
                  <a:cubicBezTo>
                    <a:pt x="17" y="19"/>
                    <a:pt x="11" y="21"/>
                    <a:pt x="12" y="23"/>
                  </a:cubicBezTo>
                  <a:cubicBezTo>
                    <a:pt x="13" y="26"/>
                    <a:pt x="11" y="28"/>
                    <a:pt x="9" y="26"/>
                  </a:cubicBezTo>
                  <a:cubicBezTo>
                    <a:pt x="8" y="25"/>
                    <a:pt x="6" y="21"/>
                    <a:pt x="3" y="2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67" name="Freeform 60"/>
            <p:cNvSpPr>
              <a:spLocks/>
            </p:cNvSpPr>
            <p:nvPr userDrawn="1"/>
          </p:nvSpPr>
          <p:spPr bwMode="auto">
            <a:xfrm>
              <a:off x="18948400" y="2579688"/>
              <a:ext cx="34925" cy="30163"/>
            </a:xfrm>
            <a:custGeom>
              <a:avLst/>
              <a:gdLst>
                <a:gd name="T0" fmla="*/ 3 w 13"/>
                <a:gd name="T1" fmla="*/ 11 h 11"/>
                <a:gd name="T2" fmla="*/ 10 w 13"/>
                <a:gd name="T3" fmla="*/ 2 h 11"/>
                <a:gd name="T4" fmla="*/ 3 w 13"/>
                <a:gd name="T5" fmla="*/ 11 h 11"/>
              </a:gdLst>
              <a:ahLst/>
              <a:cxnLst>
                <a:cxn ang="0">
                  <a:pos x="T0" y="T1"/>
                </a:cxn>
                <a:cxn ang="0">
                  <a:pos x="T2" y="T3"/>
                </a:cxn>
                <a:cxn ang="0">
                  <a:pos x="T4" y="T5"/>
                </a:cxn>
              </a:cxnLst>
              <a:rect l="0" t="0" r="r" b="b"/>
              <a:pathLst>
                <a:path w="13" h="11">
                  <a:moveTo>
                    <a:pt x="3" y="11"/>
                  </a:moveTo>
                  <a:cubicBezTo>
                    <a:pt x="8" y="11"/>
                    <a:pt x="13" y="4"/>
                    <a:pt x="10" y="2"/>
                  </a:cubicBezTo>
                  <a:cubicBezTo>
                    <a:pt x="8" y="0"/>
                    <a:pt x="0" y="11"/>
                    <a:pt x="3" y="1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68" name="Freeform 61"/>
            <p:cNvSpPr>
              <a:spLocks/>
            </p:cNvSpPr>
            <p:nvPr userDrawn="1"/>
          </p:nvSpPr>
          <p:spPr bwMode="auto">
            <a:xfrm>
              <a:off x="19494500" y="2679700"/>
              <a:ext cx="52388" cy="66675"/>
            </a:xfrm>
            <a:custGeom>
              <a:avLst/>
              <a:gdLst>
                <a:gd name="T0" fmla="*/ 17 w 19"/>
                <a:gd name="T1" fmla="*/ 3 h 24"/>
                <a:gd name="T2" fmla="*/ 14 w 19"/>
                <a:gd name="T3" fmla="*/ 6 h 24"/>
                <a:gd name="T4" fmla="*/ 10 w 19"/>
                <a:gd name="T5" fmla="*/ 3 h 24"/>
                <a:gd name="T6" fmla="*/ 3 w 19"/>
                <a:gd name="T7" fmla="*/ 6 h 24"/>
                <a:gd name="T8" fmla="*/ 7 w 19"/>
                <a:gd name="T9" fmla="*/ 16 h 24"/>
                <a:gd name="T10" fmla="*/ 4 w 19"/>
                <a:gd name="T11" fmla="*/ 19 h 24"/>
                <a:gd name="T12" fmla="*/ 7 w 19"/>
                <a:gd name="T13" fmla="*/ 24 h 24"/>
                <a:gd name="T14" fmla="*/ 15 w 19"/>
                <a:gd name="T15" fmla="*/ 15 h 24"/>
                <a:gd name="T16" fmla="*/ 17 w 19"/>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4">
                  <a:moveTo>
                    <a:pt x="17" y="3"/>
                  </a:moveTo>
                  <a:cubicBezTo>
                    <a:pt x="16" y="2"/>
                    <a:pt x="15" y="5"/>
                    <a:pt x="14" y="6"/>
                  </a:cubicBezTo>
                  <a:cubicBezTo>
                    <a:pt x="12" y="6"/>
                    <a:pt x="11" y="0"/>
                    <a:pt x="10" y="3"/>
                  </a:cubicBezTo>
                  <a:cubicBezTo>
                    <a:pt x="10" y="7"/>
                    <a:pt x="6" y="2"/>
                    <a:pt x="3" y="6"/>
                  </a:cubicBezTo>
                  <a:cubicBezTo>
                    <a:pt x="0" y="11"/>
                    <a:pt x="5" y="15"/>
                    <a:pt x="7" y="16"/>
                  </a:cubicBezTo>
                  <a:cubicBezTo>
                    <a:pt x="10" y="17"/>
                    <a:pt x="7" y="19"/>
                    <a:pt x="4" y="19"/>
                  </a:cubicBezTo>
                  <a:cubicBezTo>
                    <a:pt x="2" y="18"/>
                    <a:pt x="3" y="23"/>
                    <a:pt x="7" y="24"/>
                  </a:cubicBezTo>
                  <a:cubicBezTo>
                    <a:pt x="11" y="24"/>
                    <a:pt x="15" y="17"/>
                    <a:pt x="15" y="15"/>
                  </a:cubicBezTo>
                  <a:cubicBezTo>
                    <a:pt x="14" y="13"/>
                    <a:pt x="19" y="4"/>
                    <a:pt x="17"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69" name="Freeform 62"/>
            <p:cNvSpPr>
              <a:spLocks/>
            </p:cNvSpPr>
            <p:nvPr userDrawn="1"/>
          </p:nvSpPr>
          <p:spPr bwMode="auto">
            <a:xfrm>
              <a:off x="19694525" y="2608263"/>
              <a:ext cx="41275" cy="44450"/>
            </a:xfrm>
            <a:custGeom>
              <a:avLst/>
              <a:gdLst>
                <a:gd name="T0" fmla="*/ 2 w 15"/>
                <a:gd name="T1" fmla="*/ 14 h 16"/>
                <a:gd name="T2" fmla="*/ 9 w 15"/>
                <a:gd name="T3" fmla="*/ 0 h 16"/>
                <a:gd name="T4" fmla="*/ 2 w 15"/>
                <a:gd name="T5" fmla="*/ 14 h 16"/>
              </a:gdLst>
              <a:ahLst/>
              <a:cxnLst>
                <a:cxn ang="0">
                  <a:pos x="T0" y="T1"/>
                </a:cxn>
                <a:cxn ang="0">
                  <a:pos x="T2" y="T3"/>
                </a:cxn>
                <a:cxn ang="0">
                  <a:pos x="T4" y="T5"/>
                </a:cxn>
              </a:cxnLst>
              <a:rect l="0" t="0" r="r" b="b"/>
              <a:pathLst>
                <a:path w="15" h="16">
                  <a:moveTo>
                    <a:pt x="2" y="14"/>
                  </a:moveTo>
                  <a:cubicBezTo>
                    <a:pt x="3" y="16"/>
                    <a:pt x="15" y="0"/>
                    <a:pt x="9" y="0"/>
                  </a:cubicBezTo>
                  <a:cubicBezTo>
                    <a:pt x="3" y="0"/>
                    <a:pt x="0" y="12"/>
                    <a:pt x="2" y="1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70" name="Freeform 63"/>
            <p:cNvSpPr>
              <a:spLocks/>
            </p:cNvSpPr>
            <p:nvPr userDrawn="1"/>
          </p:nvSpPr>
          <p:spPr bwMode="auto">
            <a:xfrm>
              <a:off x="19810413" y="2554288"/>
              <a:ext cx="30163" cy="11113"/>
            </a:xfrm>
            <a:custGeom>
              <a:avLst/>
              <a:gdLst>
                <a:gd name="T0" fmla="*/ 9 w 11"/>
                <a:gd name="T1" fmla="*/ 2 h 4"/>
                <a:gd name="T2" fmla="*/ 3 w 11"/>
                <a:gd name="T3" fmla="*/ 3 h 4"/>
                <a:gd name="T4" fmla="*/ 9 w 11"/>
                <a:gd name="T5" fmla="*/ 2 h 4"/>
              </a:gdLst>
              <a:ahLst/>
              <a:cxnLst>
                <a:cxn ang="0">
                  <a:pos x="T0" y="T1"/>
                </a:cxn>
                <a:cxn ang="0">
                  <a:pos x="T2" y="T3"/>
                </a:cxn>
                <a:cxn ang="0">
                  <a:pos x="T4" y="T5"/>
                </a:cxn>
              </a:cxnLst>
              <a:rect l="0" t="0" r="r" b="b"/>
              <a:pathLst>
                <a:path w="11" h="4">
                  <a:moveTo>
                    <a:pt x="9" y="2"/>
                  </a:moveTo>
                  <a:cubicBezTo>
                    <a:pt x="11" y="0"/>
                    <a:pt x="0" y="1"/>
                    <a:pt x="3" y="3"/>
                  </a:cubicBezTo>
                  <a:cubicBezTo>
                    <a:pt x="4" y="4"/>
                    <a:pt x="8" y="4"/>
                    <a:pt x="9"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71" name="Freeform 64"/>
            <p:cNvSpPr>
              <a:spLocks/>
            </p:cNvSpPr>
            <p:nvPr userDrawn="1"/>
          </p:nvSpPr>
          <p:spPr bwMode="auto">
            <a:xfrm>
              <a:off x="19805650" y="2568575"/>
              <a:ext cx="41275" cy="30163"/>
            </a:xfrm>
            <a:custGeom>
              <a:avLst/>
              <a:gdLst>
                <a:gd name="T0" fmla="*/ 2 w 15"/>
                <a:gd name="T1" fmla="*/ 11 h 11"/>
                <a:gd name="T2" fmla="*/ 13 w 15"/>
                <a:gd name="T3" fmla="*/ 4 h 11"/>
                <a:gd name="T4" fmla="*/ 7 w 15"/>
                <a:gd name="T5" fmla="*/ 2 h 11"/>
                <a:gd name="T6" fmla="*/ 2 w 15"/>
                <a:gd name="T7" fmla="*/ 11 h 11"/>
              </a:gdLst>
              <a:ahLst/>
              <a:cxnLst>
                <a:cxn ang="0">
                  <a:pos x="T0" y="T1"/>
                </a:cxn>
                <a:cxn ang="0">
                  <a:pos x="T2" y="T3"/>
                </a:cxn>
                <a:cxn ang="0">
                  <a:pos x="T4" y="T5"/>
                </a:cxn>
                <a:cxn ang="0">
                  <a:pos x="T6" y="T7"/>
                </a:cxn>
              </a:cxnLst>
              <a:rect l="0" t="0" r="r" b="b"/>
              <a:pathLst>
                <a:path w="15" h="11">
                  <a:moveTo>
                    <a:pt x="2" y="11"/>
                  </a:moveTo>
                  <a:cubicBezTo>
                    <a:pt x="5" y="11"/>
                    <a:pt x="12" y="5"/>
                    <a:pt x="13" y="4"/>
                  </a:cubicBezTo>
                  <a:cubicBezTo>
                    <a:pt x="15" y="2"/>
                    <a:pt x="12" y="0"/>
                    <a:pt x="7" y="2"/>
                  </a:cubicBezTo>
                  <a:cubicBezTo>
                    <a:pt x="1" y="3"/>
                    <a:pt x="0" y="11"/>
                    <a:pt x="2" y="1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72" name="Freeform 65"/>
            <p:cNvSpPr>
              <a:spLocks/>
            </p:cNvSpPr>
            <p:nvPr userDrawn="1"/>
          </p:nvSpPr>
          <p:spPr bwMode="auto">
            <a:xfrm>
              <a:off x="20051713" y="2035175"/>
              <a:ext cx="3175" cy="3175"/>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1" y="1"/>
                    <a:pt x="1" y="0"/>
                    <a:pt x="1" y="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73" name="Freeform 66"/>
            <p:cNvSpPr>
              <a:spLocks noEditPoints="1"/>
            </p:cNvSpPr>
            <p:nvPr userDrawn="1"/>
          </p:nvSpPr>
          <p:spPr bwMode="auto">
            <a:xfrm>
              <a:off x="19310350" y="1957388"/>
              <a:ext cx="781050" cy="760413"/>
            </a:xfrm>
            <a:custGeom>
              <a:avLst/>
              <a:gdLst>
                <a:gd name="T0" fmla="*/ 4 w 281"/>
                <a:gd name="T1" fmla="*/ 189 h 274"/>
                <a:gd name="T2" fmla="*/ 18 w 281"/>
                <a:gd name="T3" fmla="*/ 198 h 274"/>
                <a:gd name="T4" fmla="*/ 4 w 281"/>
                <a:gd name="T5" fmla="*/ 211 h 274"/>
                <a:gd name="T6" fmla="*/ 8 w 281"/>
                <a:gd name="T7" fmla="*/ 218 h 274"/>
                <a:gd name="T8" fmla="*/ 59 w 281"/>
                <a:gd name="T9" fmla="*/ 214 h 274"/>
                <a:gd name="T10" fmla="*/ 69 w 281"/>
                <a:gd name="T11" fmla="*/ 218 h 274"/>
                <a:gd name="T12" fmla="*/ 85 w 281"/>
                <a:gd name="T13" fmla="*/ 258 h 274"/>
                <a:gd name="T14" fmla="*/ 100 w 281"/>
                <a:gd name="T15" fmla="*/ 265 h 274"/>
                <a:gd name="T16" fmla="*/ 122 w 281"/>
                <a:gd name="T17" fmla="*/ 257 h 274"/>
                <a:gd name="T18" fmla="*/ 126 w 281"/>
                <a:gd name="T19" fmla="*/ 225 h 274"/>
                <a:gd name="T20" fmla="*/ 138 w 281"/>
                <a:gd name="T21" fmla="*/ 190 h 274"/>
                <a:gd name="T22" fmla="*/ 136 w 281"/>
                <a:gd name="T23" fmla="*/ 157 h 274"/>
                <a:gd name="T24" fmla="*/ 175 w 281"/>
                <a:gd name="T25" fmla="*/ 126 h 274"/>
                <a:gd name="T26" fmla="*/ 196 w 281"/>
                <a:gd name="T27" fmla="*/ 100 h 274"/>
                <a:gd name="T28" fmla="*/ 212 w 281"/>
                <a:gd name="T29" fmla="*/ 116 h 274"/>
                <a:gd name="T30" fmla="*/ 184 w 281"/>
                <a:gd name="T31" fmla="*/ 142 h 274"/>
                <a:gd name="T32" fmla="*/ 173 w 281"/>
                <a:gd name="T33" fmla="*/ 166 h 274"/>
                <a:gd name="T34" fmla="*/ 188 w 281"/>
                <a:gd name="T35" fmla="*/ 197 h 274"/>
                <a:gd name="T36" fmla="*/ 248 w 281"/>
                <a:gd name="T37" fmla="*/ 184 h 274"/>
                <a:gd name="T38" fmla="*/ 264 w 281"/>
                <a:gd name="T39" fmla="*/ 137 h 274"/>
                <a:gd name="T40" fmla="*/ 261 w 281"/>
                <a:gd name="T41" fmla="*/ 116 h 274"/>
                <a:gd name="T42" fmla="*/ 255 w 281"/>
                <a:gd name="T43" fmla="*/ 82 h 274"/>
                <a:gd name="T44" fmla="*/ 251 w 281"/>
                <a:gd name="T45" fmla="*/ 56 h 274"/>
                <a:gd name="T46" fmla="*/ 257 w 281"/>
                <a:gd name="T47" fmla="*/ 38 h 274"/>
                <a:gd name="T48" fmla="*/ 257 w 281"/>
                <a:gd name="T49" fmla="*/ 22 h 274"/>
                <a:gd name="T50" fmla="*/ 271 w 281"/>
                <a:gd name="T51" fmla="*/ 12 h 274"/>
                <a:gd name="T52" fmla="*/ 246 w 281"/>
                <a:gd name="T53" fmla="*/ 13 h 274"/>
                <a:gd name="T54" fmla="*/ 230 w 281"/>
                <a:gd name="T55" fmla="*/ 16 h 274"/>
                <a:gd name="T56" fmla="*/ 215 w 281"/>
                <a:gd name="T57" fmla="*/ 14 h 274"/>
                <a:gd name="T58" fmla="*/ 207 w 281"/>
                <a:gd name="T59" fmla="*/ 5 h 274"/>
                <a:gd name="T60" fmla="*/ 193 w 281"/>
                <a:gd name="T61" fmla="*/ 17 h 274"/>
                <a:gd name="T62" fmla="*/ 196 w 281"/>
                <a:gd name="T63" fmla="*/ 7 h 274"/>
                <a:gd name="T64" fmla="*/ 181 w 281"/>
                <a:gd name="T65" fmla="*/ 19 h 274"/>
                <a:gd name="T66" fmla="*/ 168 w 281"/>
                <a:gd name="T67" fmla="*/ 20 h 274"/>
                <a:gd name="T68" fmla="*/ 158 w 281"/>
                <a:gd name="T69" fmla="*/ 27 h 274"/>
                <a:gd name="T70" fmla="*/ 146 w 281"/>
                <a:gd name="T71" fmla="*/ 29 h 274"/>
                <a:gd name="T72" fmla="*/ 126 w 281"/>
                <a:gd name="T73" fmla="*/ 40 h 274"/>
                <a:gd name="T74" fmla="*/ 127 w 281"/>
                <a:gd name="T75" fmla="*/ 47 h 274"/>
                <a:gd name="T76" fmla="*/ 113 w 281"/>
                <a:gd name="T77" fmla="*/ 43 h 274"/>
                <a:gd name="T78" fmla="*/ 92 w 281"/>
                <a:gd name="T79" fmla="*/ 62 h 274"/>
                <a:gd name="T80" fmla="*/ 123 w 281"/>
                <a:gd name="T81" fmla="*/ 53 h 274"/>
                <a:gd name="T82" fmla="*/ 110 w 281"/>
                <a:gd name="T83" fmla="*/ 62 h 274"/>
                <a:gd name="T84" fmla="*/ 90 w 281"/>
                <a:gd name="T85" fmla="*/ 95 h 274"/>
                <a:gd name="T86" fmla="*/ 74 w 281"/>
                <a:gd name="T87" fmla="*/ 114 h 274"/>
                <a:gd name="T88" fmla="*/ 60 w 281"/>
                <a:gd name="T89" fmla="*/ 128 h 274"/>
                <a:gd name="T90" fmla="*/ 41 w 281"/>
                <a:gd name="T91" fmla="*/ 145 h 274"/>
                <a:gd name="T92" fmla="*/ 21 w 281"/>
                <a:gd name="T93" fmla="*/ 156 h 274"/>
                <a:gd name="T94" fmla="*/ 2 w 281"/>
                <a:gd name="T95" fmla="*/ 171 h 274"/>
                <a:gd name="T96" fmla="*/ 177 w 281"/>
                <a:gd name="T97" fmla="*/ 49 h 274"/>
                <a:gd name="T98" fmla="*/ 169 w 281"/>
                <a:gd name="T99" fmla="*/ 4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1" h="274">
                  <a:moveTo>
                    <a:pt x="6" y="176"/>
                  </a:moveTo>
                  <a:cubicBezTo>
                    <a:pt x="6" y="178"/>
                    <a:pt x="2" y="180"/>
                    <a:pt x="5" y="180"/>
                  </a:cubicBezTo>
                  <a:cubicBezTo>
                    <a:pt x="8" y="181"/>
                    <a:pt x="5" y="183"/>
                    <a:pt x="4" y="184"/>
                  </a:cubicBezTo>
                  <a:cubicBezTo>
                    <a:pt x="2" y="185"/>
                    <a:pt x="2" y="187"/>
                    <a:pt x="4" y="189"/>
                  </a:cubicBezTo>
                  <a:cubicBezTo>
                    <a:pt x="5" y="192"/>
                    <a:pt x="0" y="192"/>
                    <a:pt x="3" y="196"/>
                  </a:cubicBezTo>
                  <a:cubicBezTo>
                    <a:pt x="5" y="199"/>
                    <a:pt x="7" y="195"/>
                    <a:pt x="8" y="198"/>
                  </a:cubicBezTo>
                  <a:cubicBezTo>
                    <a:pt x="9" y="200"/>
                    <a:pt x="12" y="198"/>
                    <a:pt x="16" y="195"/>
                  </a:cubicBezTo>
                  <a:cubicBezTo>
                    <a:pt x="19" y="192"/>
                    <a:pt x="21" y="198"/>
                    <a:pt x="18" y="198"/>
                  </a:cubicBezTo>
                  <a:cubicBezTo>
                    <a:pt x="15" y="198"/>
                    <a:pt x="12" y="200"/>
                    <a:pt x="12" y="202"/>
                  </a:cubicBezTo>
                  <a:cubicBezTo>
                    <a:pt x="13" y="205"/>
                    <a:pt x="8" y="205"/>
                    <a:pt x="8" y="201"/>
                  </a:cubicBezTo>
                  <a:cubicBezTo>
                    <a:pt x="8" y="198"/>
                    <a:pt x="2" y="202"/>
                    <a:pt x="4" y="204"/>
                  </a:cubicBezTo>
                  <a:cubicBezTo>
                    <a:pt x="7" y="207"/>
                    <a:pt x="4" y="208"/>
                    <a:pt x="4" y="211"/>
                  </a:cubicBezTo>
                  <a:cubicBezTo>
                    <a:pt x="4" y="213"/>
                    <a:pt x="8" y="213"/>
                    <a:pt x="10" y="210"/>
                  </a:cubicBezTo>
                  <a:cubicBezTo>
                    <a:pt x="11" y="207"/>
                    <a:pt x="14" y="208"/>
                    <a:pt x="15" y="211"/>
                  </a:cubicBezTo>
                  <a:cubicBezTo>
                    <a:pt x="16" y="213"/>
                    <a:pt x="13" y="211"/>
                    <a:pt x="13" y="215"/>
                  </a:cubicBezTo>
                  <a:cubicBezTo>
                    <a:pt x="13" y="219"/>
                    <a:pt x="10" y="215"/>
                    <a:pt x="8" y="218"/>
                  </a:cubicBezTo>
                  <a:cubicBezTo>
                    <a:pt x="6" y="221"/>
                    <a:pt x="16" y="226"/>
                    <a:pt x="19" y="227"/>
                  </a:cubicBezTo>
                  <a:cubicBezTo>
                    <a:pt x="23" y="228"/>
                    <a:pt x="26" y="231"/>
                    <a:pt x="32" y="230"/>
                  </a:cubicBezTo>
                  <a:cubicBezTo>
                    <a:pt x="38" y="229"/>
                    <a:pt x="50" y="218"/>
                    <a:pt x="52" y="216"/>
                  </a:cubicBezTo>
                  <a:cubicBezTo>
                    <a:pt x="53" y="214"/>
                    <a:pt x="57" y="216"/>
                    <a:pt x="59" y="214"/>
                  </a:cubicBezTo>
                  <a:cubicBezTo>
                    <a:pt x="62" y="212"/>
                    <a:pt x="60" y="207"/>
                    <a:pt x="62" y="206"/>
                  </a:cubicBezTo>
                  <a:cubicBezTo>
                    <a:pt x="64" y="205"/>
                    <a:pt x="65" y="212"/>
                    <a:pt x="66" y="212"/>
                  </a:cubicBezTo>
                  <a:cubicBezTo>
                    <a:pt x="68" y="213"/>
                    <a:pt x="69" y="214"/>
                    <a:pt x="69" y="217"/>
                  </a:cubicBezTo>
                  <a:cubicBezTo>
                    <a:pt x="69" y="217"/>
                    <a:pt x="69" y="218"/>
                    <a:pt x="69" y="218"/>
                  </a:cubicBezTo>
                  <a:cubicBezTo>
                    <a:pt x="68" y="222"/>
                    <a:pt x="70" y="226"/>
                    <a:pt x="73" y="229"/>
                  </a:cubicBezTo>
                  <a:cubicBezTo>
                    <a:pt x="77" y="232"/>
                    <a:pt x="74" y="236"/>
                    <a:pt x="77" y="240"/>
                  </a:cubicBezTo>
                  <a:cubicBezTo>
                    <a:pt x="80" y="244"/>
                    <a:pt x="79" y="247"/>
                    <a:pt x="83" y="249"/>
                  </a:cubicBezTo>
                  <a:cubicBezTo>
                    <a:pt x="86" y="252"/>
                    <a:pt x="86" y="254"/>
                    <a:pt x="85" y="258"/>
                  </a:cubicBezTo>
                  <a:cubicBezTo>
                    <a:pt x="83" y="261"/>
                    <a:pt x="88" y="260"/>
                    <a:pt x="88" y="262"/>
                  </a:cubicBezTo>
                  <a:cubicBezTo>
                    <a:pt x="88" y="265"/>
                    <a:pt x="87" y="269"/>
                    <a:pt x="88" y="271"/>
                  </a:cubicBezTo>
                  <a:cubicBezTo>
                    <a:pt x="89" y="274"/>
                    <a:pt x="91" y="271"/>
                    <a:pt x="96" y="271"/>
                  </a:cubicBezTo>
                  <a:cubicBezTo>
                    <a:pt x="101" y="271"/>
                    <a:pt x="100" y="268"/>
                    <a:pt x="100" y="265"/>
                  </a:cubicBezTo>
                  <a:cubicBezTo>
                    <a:pt x="100" y="262"/>
                    <a:pt x="103" y="263"/>
                    <a:pt x="104" y="261"/>
                  </a:cubicBezTo>
                  <a:cubicBezTo>
                    <a:pt x="104" y="260"/>
                    <a:pt x="109" y="259"/>
                    <a:pt x="112" y="261"/>
                  </a:cubicBezTo>
                  <a:cubicBezTo>
                    <a:pt x="116" y="262"/>
                    <a:pt x="118" y="260"/>
                    <a:pt x="119" y="256"/>
                  </a:cubicBezTo>
                  <a:cubicBezTo>
                    <a:pt x="119" y="252"/>
                    <a:pt x="121" y="257"/>
                    <a:pt x="122" y="257"/>
                  </a:cubicBezTo>
                  <a:cubicBezTo>
                    <a:pt x="123" y="258"/>
                    <a:pt x="127" y="252"/>
                    <a:pt x="128" y="247"/>
                  </a:cubicBezTo>
                  <a:cubicBezTo>
                    <a:pt x="130" y="243"/>
                    <a:pt x="128" y="244"/>
                    <a:pt x="125" y="248"/>
                  </a:cubicBezTo>
                  <a:cubicBezTo>
                    <a:pt x="121" y="252"/>
                    <a:pt x="123" y="244"/>
                    <a:pt x="124" y="240"/>
                  </a:cubicBezTo>
                  <a:cubicBezTo>
                    <a:pt x="126" y="237"/>
                    <a:pt x="126" y="228"/>
                    <a:pt x="126" y="225"/>
                  </a:cubicBezTo>
                  <a:cubicBezTo>
                    <a:pt x="127" y="223"/>
                    <a:pt x="128" y="220"/>
                    <a:pt x="132" y="219"/>
                  </a:cubicBezTo>
                  <a:cubicBezTo>
                    <a:pt x="137" y="218"/>
                    <a:pt x="143" y="212"/>
                    <a:pt x="142" y="210"/>
                  </a:cubicBezTo>
                  <a:cubicBezTo>
                    <a:pt x="141" y="207"/>
                    <a:pt x="148" y="204"/>
                    <a:pt x="148" y="201"/>
                  </a:cubicBezTo>
                  <a:cubicBezTo>
                    <a:pt x="148" y="199"/>
                    <a:pt x="140" y="192"/>
                    <a:pt x="138" y="190"/>
                  </a:cubicBezTo>
                  <a:cubicBezTo>
                    <a:pt x="135" y="188"/>
                    <a:pt x="130" y="190"/>
                    <a:pt x="130" y="188"/>
                  </a:cubicBezTo>
                  <a:cubicBezTo>
                    <a:pt x="131" y="186"/>
                    <a:pt x="130" y="179"/>
                    <a:pt x="129" y="176"/>
                  </a:cubicBezTo>
                  <a:cubicBezTo>
                    <a:pt x="128" y="172"/>
                    <a:pt x="133" y="169"/>
                    <a:pt x="133" y="165"/>
                  </a:cubicBezTo>
                  <a:cubicBezTo>
                    <a:pt x="133" y="162"/>
                    <a:pt x="133" y="158"/>
                    <a:pt x="136" y="157"/>
                  </a:cubicBezTo>
                  <a:cubicBezTo>
                    <a:pt x="139" y="156"/>
                    <a:pt x="137" y="153"/>
                    <a:pt x="141" y="152"/>
                  </a:cubicBezTo>
                  <a:cubicBezTo>
                    <a:pt x="145" y="151"/>
                    <a:pt x="144" y="146"/>
                    <a:pt x="148" y="144"/>
                  </a:cubicBezTo>
                  <a:cubicBezTo>
                    <a:pt x="153" y="142"/>
                    <a:pt x="153" y="141"/>
                    <a:pt x="158" y="138"/>
                  </a:cubicBezTo>
                  <a:cubicBezTo>
                    <a:pt x="164" y="135"/>
                    <a:pt x="173" y="129"/>
                    <a:pt x="175" y="126"/>
                  </a:cubicBezTo>
                  <a:cubicBezTo>
                    <a:pt x="176" y="123"/>
                    <a:pt x="169" y="119"/>
                    <a:pt x="174" y="116"/>
                  </a:cubicBezTo>
                  <a:cubicBezTo>
                    <a:pt x="178" y="112"/>
                    <a:pt x="175" y="108"/>
                    <a:pt x="178" y="107"/>
                  </a:cubicBezTo>
                  <a:cubicBezTo>
                    <a:pt x="181" y="106"/>
                    <a:pt x="182" y="104"/>
                    <a:pt x="185" y="101"/>
                  </a:cubicBezTo>
                  <a:cubicBezTo>
                    <a:pt x="187" y="99"/>
                    <a:pt x="190" y="101"/>
                    <a:pt x="196" y="100"/>
                  </a:cubicBezTo>
                  <a:cubicBezTo>
                    <a:pt x="198" y="100"/>
                    <a:pt x="200" y="100"/>
                    <a:pt x="202" y="100"/>
                  </a:cubicBezTo>
                  <a:cubicBezTo>
                    <a:pt x="205" y="101"/>
                    <a:pt x="208" y="103"/>
                    <a:pt x="210" y="104"/>
                  </a:cubicBezTo>
                  <a:cubicBezTo>
                    <a:pt x="215" y="106"/>
                    <a:pt x="214" y="109"/>
                    <a:pt x="214" y="112"/>
                  </a:cubicBezTo>
                  <a:cubicBezTo>
                    <a:pt x="214" y="116"/>
                    <a:pt x="215" y="117"/>
                    <a:pt x="212" y="116"/>
                  </a:cubicBezTo>
                  <a:cubicBezTo>
                    <a:pt x="210" y="115"/>
                    <a:pt x="208" y="116"/>
                    <a:pt x="206" y="121"/>
                  </a:cubicBezTo>
                  <a:cubicBezTo>
                    <a:pt x="205" y="126"/>
                    <a:pt x="199" y="131"/>
                    <a:pt x="196" y="132"/>
                  </a:cubicBezTo>
                  <a:cubicBezTo>
                    <a:pt x="192" y="132"/>
                    <a:pt x="192" y="136"/>
                    <a:pt x="189" y="136"/>
                  </a:cubicBezTo>
                  <a:cubicBezTo>
                    <a:pt x="186" y="137"/>
                    <a:pt x="183" y="139"/>
                    <a:pt x="184" y="142"/>
                  </a:cubicBezTo>
                  <a:cubicBezTo>
                    <a:pt x="184" y="146"/>
                    <a:pt x="179" y="146"/>
                    <a:pt x="176" y="146"/>
                  </a:cubicBezTo>
                  <a:cubicBezTo>
                    <a:pt x="173" y="146"/>
                    <a:pt x="174" y="151"/>
                    <a:pt x="171" y="153"/>
                  </a:cubicBezTo>
                  <a:cubicBezTo>
                    <a:pt x="169" y="154"/>
                    <a:pt x="170" y="156"/>
                    <a:pt x="172" y="159"/>
                  </a:cubicBezTo>
                  <a:cubicBezTo>
                    <a:pt x="174" y="162"/>
                    <a:pt x="172" y="164"/>
                    <a:pt x="173" y="166"/>
                  </a:cubicBezTo>
                  <a:cubicBezTo>
                    <a:pt x="174" y="168"/>
                    <a:pt x="177" y="173"/>
                    <a:pt x="175" y="178"/>
                  </a:cubicBezTo>
                  <a:cubicBezTo>
                    <a:pt x="172" y="183"/>
                    <a:pt x="170" y="190"/>
                    <a:pt x="172" y="189"/>
                  </a:cubicBezTo>
                  <a:cubicBezTo>
                    <a:pt x="174" y="189"/>
                    <a:pt x="179" y="194"/>
                    <a:pt x="182" y="193"/>
                  </a:cubicBezTo>
                  <a:cubicBezTo>
                    <a:pt x="185" y="193"/>
                    <a:pt x="185" y="198"/>
                    <a:pt x="188" y="197"/>
                  </a:cubicBezTo>
                  <a:cubicBezTo>
                    <a:pt x="191" y="196"/>
                    <a:pt x="191" y="200"/>
                    <a:pt x="200" y="199"/>
                  </a:cubicBezTo>
                  <a:cubicBezTo>
                    <a:pt x="209" y="199"/>
                    <a:pt x="226" y="192"/>
                    <a:pt x="233" y="192"/>
                  </a:cubicBezTo>
                  <a:cubicBezTo>
                    <a:pt x="237" y="192"/>
                    <a:pt x="240" y="191"/>
                    <a:pt x="243" y="191"/>
                  </a:cubicBezTo>
                  <a:cubicBezTo>
                    <a:pt x="244" y="188"/>
                    <a:pt x="246" y="186"/>
                    <a:pt x="248" y="184"/>
                  </a:cubicBezTo>
                  <a:cubicBezTo>
                    <a:pt x="252" y="180"/>
                    <a:pt x="262" y="177"/>
                    <a:pt x="264" y="171"/>
                  </a:cubicBezTo>
                  <a:cubicBezTo>
                    <a:pt x="267" y="165"/>
                    <a:pt x="278" y="161"/>
                    <a:pt x="280" y="156"/>
                  </a:cubicBezTo>
                  <a:cubicBezTo>
                    <a:pt x="281" y="153"/>
                    <a:pt x="281" y="152"/>
                    <a:pt x="277" y="147"/>
                  </a:cubicBezTo>
                  <a:cubicBezTo>
                    <a:pt x="273" y="142"/>
                    <a:pt x="264" y="139"/>
                    <a:pt x="264" y="137"/>
                  </a:cubicBezTo>
                  <a:cubicBezTo>
                    <a:pt x="263" y="134"/>
                    <a:pt x="271" y="134"/>
                    <a:pt x="270" y="131"/>
                  </a:cubicBezTo>
                  <a:cubicBezTo>
                    <a:pt x="270" y="128"/>
                    <a:pt x="266" y="128"/>
                    <a:pt x="265" y="125"/>
                  </a:cubicBezTo>
                  <a:cubicBezTo>
                    <a:pt x="263" y="122"/>
                    <a:pt x="266" y="121"/>
                    <a:pt x="266" y="120"/>
                  </a:cubicBezTo>
                  <a:cubicBezTo>
                    <a:pt x="266" y="118"/>
                    <a:pt x="261" y="118"/>
                    <a:pt x="261" y="116"/>
                  </a:cubicBezTo>
                  <a:cubicBezTo>
                    <a:pt x="260" y="115"/>
                    <a:pt x="264" y="115"/>
                    <a:pt x="263" y="113"/>
                  </a:cubicBezTo>
                  <a:cubicBezTo>
                    <a:pt x="263" y="111"/>
                    <a:pt x="260" y="108"/>
                    <a:pt x="262" y="105"/>
                  </a:cubicBezTo>
                  <a:cubicBezTo>
                    <a:pt x="264" y="102"/>
                    <a:pt x="269" y="105"/>
                    <a:pt x="265" y="99"/>
                  </a:cubicBezTo>
                  <a:cubicBezTo>
                    <a:pt x="262" y="92"/>
                    <a:pt x="256" y="84"/>
                    <a:pt x="255" y="82"/>
                  </a:cubicBezTo>
                  <a:cubicBezTo>
                    <a:pt x="254" y="80"/>
                    <a:pt x="256" y="77"/>
                    <a:pt x="258" y="76"/>
                  </a:cubicBezTo>
                  <a:cubicBezTo>
                    <a:pt x="260" y="75"/>
                    <a:pt x="265" y="70"/>
                    <a:pt x="265" y="68"/>
                  </a:cubicBezTo>
                  <a:cubicBezTo>
                    <a:pt x="265" y="66"/>
                    <a:pt x="259" y="61"/>
                    <a:pt x="257" y="60"/>
                  </a:cubicBezTo>
                  <a:cubicBezTo>
                    <a:pt x="256" y="59"/>
                    <a:pt x="252" y="60"/>
                    <a:pt x="251" y="56"/>
                  </a:cubicBezTo>
                  <a:cubicBezTo>
                    <a:pt x="249" y="53"/>
                    <a:pt x="248" y="52"/>
                    <a:pt x="249" y="51"/>
                  </a:cubicBezTo>
                  <a:cubicBezTo>
                    <a:pt x="251" y="49"/>
                    <a:pt x="251" y="47"/>
                    <a:pt x="251" y="45"/>
                  </a:cubicBezTo>
                  <a:cubicBezTo>
                    <a:pt x="251" y="43"/>
                    <a:pt x="254" y="44"/>
                    <a:pt x="255" y="42"/>
                  </a:cubicBezTo>
                  <a:cubicBezTo>
                    <a:pt x="255" y="40"/>
                    <a:pt x="256" y="39"/>
                    <a:pt x="257" y="38"/>
                  </a:cubicBezTo>
                  <a:cubicBezTo>
                    <a:pt x="259" y="36"/>
                    <a:pt x="260" y="35"/>
                    <a:pt x="262" y="35"/>
                  </a:cubicBezTo>
                  <a:cubicBezTo>
                    <a:pt x="267" y="29"/>
                    <a:pt x="267" y="29"/>
                    <a:pt x="267" y="29"/>
                  </a:cubicBezTo>
                  <a:cubicBezTo>
                    <a:pt x="266" y="30"/>
                    <a:pt x="264" y="29"/>
                    <a:pt x="264" y="27"/>
                  </a:cubicBezTo>
                  <a:cubicBezTo>
                    <a:pt x="264" y="25"/>
                    <a:pt x="257" y="23"/>
                    <a:pt x="257" y="22"/>
                  </a:cubicBezTo>
                  <a:cubicBezTo>
                    <a:pt x="256" y="21"/>
                    <a:pt x="260" y="21"/>
                    <a:pt x="262" y="22"/>
                  </a:cubicBezTo>
                  <a:cubicBezTo>
                    <a:pt x="265" y="24"/>
                    <a:pt x="266" y="23"/>
                    <a:pt x="269" y="20"/>
                  </a:cubicBezTo>
                  <a:cubicBezTo>
                    <a:pt x="272" y="18"/>
                    <a:pt x="276" y="20"/>
                    <a:pt x="276" y="17"/>
                  </a:cubicBezTo>
                  <a:cubicBezTo>
                    <a:pt x="277" y="15"/>
                    <a:pt x="272" y="13"/>
                    <a:pt x="271" y="12"/>
                  </a:cubicBezTo>
                  <a:cubicBezTo>
                    <a:pt x="270" y="11"/>
                    <a:pt x="266" y="9"/>
                    <a:pt x="263" y="9"/>
                  </a:cubicBezTo>
                  <a:cubicBezTo>
                    <a:pt x="259" y="10"/>
                    <a:pt x="259" y="8"/>
                    <a:pt x="257" y="7"/>
                  </a:cubicBezTo>
                  <a:cubicBezTo>
                    <a:pt x="255" y="5"/>
                    <a:pt x="249" y="8"/>
                    <a:pt x="249" y="12"/>
                  </a:cubicBezTo>
                  <a:cubicBezTo>
                    <a:pt x="249" y="17"/>
                    <a:pt x="245" y="16"/>
                    <a:pt x="246" y="13"/>
                  </a:cubicBezTo>
                  <a:cubicBezTo>
                    <a:pt x="248" y="11"/>
                    <a:pt x="244" y="8"/>
                    <a:pt x="248" y="7"/>
                  </a:cubicBezTo>
                  <a:cubicBezTo>
                    <a:pt x="251" y="6"/>
                    <a:pt x="249" y="2"/>
                    <a:pt x="243" y="1"/>
                  </a:cubicBezTo>
                  <a:cubicBezTo>
                    <a:pt x="237" y="1"/>
                    <a:pt x="235" y="6"/>
                    <a:pt x="236" y="7"/>
                  </a:cubicBezTo>
                  <a:cubicBezTo>
                    <a:pt x="238" y="9"/>
                    <a:pt x="233" y="16"/>
                    <a:pt x="230" y="16"/>
                  </a:cubicBezTo>
                  <a:cubicBezTo>
                    <a:pt x="228" y="16"/>
                    <a:pt x="230" y="10"/>
                    <a:pt x="230" y="7"/>
                  </a:cubicBezTo>
                  <a:cubicBezTo>
                    <a:pt x="230" y="3"/>
                    <a:pt x="228" y="5"/>
                    <a:pt x="224" y="10"/>
                  </a:cubicBezTo>
                  <a:cubicBezTo>
                    <a:pt x="219" y="15"/>
                    <a:pt x="216" y="20"/>
                    <a:pt x="213" y="20"/>
                  </a:cubicBezTo>
                  <a:cubicBezTo>
                    <a:pt x="211" y="21"/>
                    <a:pt x="211" y="16"/>
                    <a:pt x="215" y="14"/>
                  </a:cubicBezTo>
                  <a:cubicBezTo>
                    <a:pt x="219" y="11"/>
                    <a:pt x="219" y="5"/>
                    <a:pt x="222" y="5"/>
                  </a:cubicBezTo>
                  <a:cubicBezTo>
                    <a:pt x="225" y="5"/>
                    <a:pt x="225" y="2"/>
                    <a:pt x="221" y="1"/>
                  </a:cubicBezTo>
                  <a:cubicBezTo>
                    <a:pt x="217" y="0"/>
                    <a:pt x="216" y="5"/>
                    <a:pt x="215" y="6"/>
                  </a:cubicBezTo>
                  <a:cubicBezTo>
                    <a:pt x="214" y="7"/>
                    <a:pt x="207" y="4"/>
                    <a:pt x="207" y="5"/>
                  </a:cubicBezTo>
                  <a:cubicBezTo>
                    <a:pt x="208" y="6"/>
                    <a:pt x="204" y="7"/>
                    <a:pt x="206" y="9"/>
                  </a:cubicBezTo>
                  <a:cubicBezTo>
                    <a:pt x="207" y="11"/>
                    <a:pt x="205" y="14"/>
                    <a:pt x="203" y="11"/>
                  </a:cubicBezTo>
                  <a:cubicBezTo>
                    <a:pt x="202" y="8"/>
                    <a:pt x="198" y="10"/>
                    <a:pt x="196" y="13"/>
                  </a:cubicBezTo>
                  <a:cubicBezTo>
                    <a:pt x="194" y="16"/>
                    <a:pt x="191" y="16"/>
                    <a:pt x="193" y="17"/>
                  </a:cubicBezTo>
                  <a:cubicBezTo>
                    <a:pt x="195" y="18"/>
                    <a:pt x="195" y="23"/>
                    <a:pt x="192" y="24"/>
                  </a:cubicBezTo>
                  <a:cubicBezTo>
                    <a:pt x="189" y="24"/>
                    <a:pt x="190" y="16"/>
                    <a:pt x="188" y="17"/>
                  </a:cubicBezTo>
                  <a:cubicBezTo>
                    <a:pt x="186" y="17"/>
                    <a:pt x="187" y="12"/>
                    <a:pt x="190" y="12"/>
                  </a:cubicBezTo>
                  <a:cubicBezTo>
                    <a:pt x="193" y="12"/>
                    <a:pt x="196" y="8"/>
                    <a:pt x="196" y="7"/>
                  </a:cubicBezTo>
                  <a:cubicBezTo>
                    <a:pt x="196" y="5"/>
                    <a:pt x="192" y="5"/>
                    <a:pt x="192" y="8"/>
                  </a:cubicBezTo>
                  <a:cubicBezTo>
                    <a:pt x="192" y="10"/>
                    <a:pt x="188" y="10"/>
                    <a:pt x="184" y="10"/>
                  </a:cubicBezTo>
                  <a:cubicBezTo>
                    <a:pt x="180" y="9"/>
                    <a:pt x="180" y="14"/>
                    <a:pt x="184" y="17"/>
                  </a:cubicBezTo>
                  <a:cubicBezTo>
                    <a:pt x="189" y="19"/>
                    <a:pt x="183" y="21"/>
                    <a:pt x="181" y="19"/>
                  </a:cubicBezTo>
                  <a:cubicBezTo>
                    <a:pt x="179" y="17"/>
                    <a:pt x="176" y="18"/>
                    <a:pt x="173" y="19"/>
                  </a:cubicBezTo>
                  <a:cubicBezTo>
                    <a:pt x="171" y="20"/>
                    <a:pt x="179" y="23"/>
                    <a:pt x="179" y="24"/>
                  </a:cubicBezTo>
                  <a:cubicBezTo>
                    <a:pt x="179" y="26"/>
                    <a:pt x="175" y="23"/>
                    <a:pt x="174" y="24"/>
                  </a:cubicBezTo>
                  <a:cubicBezTo>
                    <a:pt x="173" y="25"/>
                    <a:pt x="169" y="23"/>
                    <a:pt x="168" y="20"/>
                  </a:cubicBezTo>
                  <a:cubicBezTo>
                    <a:pt x="168" y="18"/>
                    <a:pt x="161" y="21"/>
                    <a:pt x="165" y="22"/>
                  </a:cubicBezTo>
                  <a:cubicBezTo>
                    <a:pt x="169" y="23"/>
                    <a:pt x="167" y="26"/>
                    <a:pt x="167" y="29"/>
                  </a:cubicBezTo>
                  <a:cubicBezTo>
                    <a:pt x="167" y="33"/>
                    <a:pt x="163" y="30"/>
                    <a:pt x="164" y="27"/>
                  </a:cubicBezTo>
                  <a:cubicBezTo>
                    <a:pt x="165" y="24"/>
                    <a:pt x="161" y="25"/>
                    <a:pt x="158" y="27"/>
                  </a:cubicBezTo>
                  <a:cubicBezTo>
                    <a:pt x="155" y="29"/>
                    <a:pt x="158" y="23"/>
                    <a:pt x="157" y="20"/>
                  </a:cubicBezTo>
                  <a:cubicBezTo>
                    <a:pt x="156" y="18"/>
                    <a:pt x="153" y="20"/>
                    <a:pt x="150" y="21"/>
                  </a:cubicBezTo>
                  <a:cubicBezTo>
                    <a:pt x="146" y="22"/>
                    <a:pt x="145" y="22"/>
                    <a:pt x="147" y="24"/>
                  </a:cubicBezTo>
                  <a:cubicBezTo>
                    <a:pt x="149" y="26"/>
                    <a:pt x="148" y="29"/>
                    <a:pt x="146" y="29"/>
                  </a:cubicBezTo>
                  <a:cubicBezTo>
                    <a:pt x="143" y="29"/>
                    <a:pt x="142" y="29"/>
                    <a:pt x="142" y="32"/>
                  </a:cubicBezTo>
                  <a:cubicBezTo>
                    <a:pt x="143" y="34"/>
                    <a:pt x="139" y="34"/>
                    <a:pt x="138" y="32"/>
                  </a:cubicBezTo>
                  <a:cubicBezTo>
                    <a:pt x="138" y="30"/>
                    <a:pt x="133" y="30"/>
                    <a:pt x="131" y="33"/>
                  </a:cubicBezTo>
                  <a:cubicBezTo>
                    <a:pt x="130" y="36"/>
                    <a:pt x="125" y="37"/>
                    <a:pt x="126" y="40"/>
                  </a:cubicBezTo>
                  <a:cubicBezTo>
                    <a:pt x="126" y="43"/>
                    <a:pt x="130" y="39"/>
                    <a:pt x="132" y="40"/>
                  </a:cubicBezTo>
                  <a:cubicBezTo>
                    <a:pt x="135" y="41"/>
                    <a:pt x="132" y="42"/>
                    <a:pt x="134" y="44"/>
                  </a:cubicBezTo>
                  <a:cubicBezTo>
                    <a:pt x="135" y="45"/>
                    <a:pt x="135" y="48"/>
                    <a:pt x="133" y="46"/>
                  </a:cubicBezTo>
                  <a:cubicBezTo>
                    <a:pt x="131" y="44"/>
                    <a:pt x="128" y="44"/>
                    <a:pt x="127" y="47"/>
                  </a:cubicBezTo>
                  <a:cubicBezTo>
                    <a:pt x="127" y="50"/>
                    <a:pt x="125" y="47"/>
                    <a:pt x="123" y="44"/>
                  </a:cubicBezTo>
                  <a:cubicBezTo>
                    <a:pt x="121" y="42"/>
                    <a:pt x="119" y="49"/>
                    <a:pt x="117" y="47"/>
                  </a:cubicBezTo>
                  <a:cubicBezTo>
                    <a:pt x="115" y="45"/>
                    <a:pt x="121" y="41"/>
                    <a:pt x="119" y="38"/>
                  </a:cubicBezTo>
                  <a:cubicBezTo>
                    <a:pt x="118" y="36"/>
                    <a:pt x="117" y="40"/>
                    <a:pt x="113" y="43"/>
                  </a:cubicBezTo>
                  <a:cubicBezTo>
                    <a:pt x="109" y="47"/>
                    <a:pt x="104" y="47"/>
                    <a:pt x="106" y="48"/>
                  </a:cubicBezTo>
                  <a:cubicBezTo>
                    <a:pt x="108" y="50"/>
                    <a:pt x="103" y="51"/>
                    <a:pt x="102" y="54"/>
                  </a:cubicBezTo>
                  <a:cubicBezTo>
                    <a:pt x="101" y="57"/>
                    <a:pt x="93" y="58"/>
                    <a:pt x="89" y="61"/>
                  </a:cubicBezTo>
                  <a:cubicBezTo>
                    <a:pt x="84" y="65"/>
                    <a:pt x="89" y="65"/>
                    <a:pt x="92" y="62"/>
                  </a:cubicBezTo>
                  <a:cubicBezTo>
                    <a:pt x="95" y="59"/>
                    <a:pt x="96" y="60"/>
                    <a:pt x="100" y="58"/>
                  </a:cubicBezTo>
                  <a:cubicBezTo>
                    <a:pt x="104" y="55"/>
                    <a:pt x="109" y="53"/>
                    <a:pt x="110" y="54"/>
                  </a:cubicBezTo>
                  <a:cubicBezTo>
                    <a:pt x="112" y="55"/>
                    <a:pt x="115" y="56"/>
                    <a:pt x="117" y="53"/>
                  </a:cubicBezTo>
                  <a:cubicBezTo>
                    <a:pt x="119" y="50"/>
                    <a:pt x="121" y="51"/>
                    <a:pt x="123" y="53"/>
                  </a:cubicBezTo>
                  <a:cubicBezTo>
                    <a:pt x="125" y="54"/>
                    <a:pt x="120" y="56"/>
                    <a:pt x="122" y="58"/>
                  </a:cubicBezTo>
                  <a:cubicBezTo>
                    <a:pt x="125" y="61"/>
                    <a:pt x="119" y="62"/>
                    <a:pt x="119" y="60"/>
                  </a:cubicBezTo>
                  <a:cubicBezTo>
                    <a:pt x="119" y="58"/>
                    <a:pt x="116" y="56"/>
                    <a:pt x="115" y="58"/>
                  </a:cubicBezTo>
                  <a:cubicBezTo>
                    <a:pt x="114" y="60"/>
                    <a:pt x="112" y="62"/>
                    <a:pt x="110" y="62"/>
                  </a:cubicBezTo>
                  <a:cubicBezTo>
                    <a:pt x="108" y="62"/>
                    <a:pt x="106" y="66"/>
                    <a:pt x="106" y="70"/>
                  </a:cubicBezTo>
                  <a:cubicBezTo>
                    <a:pt x="106" y="74"/>
                    <a:pt x="102" y="70"/>
                    <a:pt x="102" y="73"/>
                  </a:cubicBezTo>
                  <a:cubicBezTo>
                    <a:pt x="102" y="77"/>
                    <a:pt x="97" y="83"/>
                    <a:pt x="92" y="87"/>
                  </a:cubicBezTo>
                  <a:cubicBezTo>
                    <a:pt x="88" y="91"/>
                    <a:pt x="92" y="92"/>
                    <a:pt x="90" y="95"/>
                  </a:cubicBezTo>
                  <a:cubicBezTo>
                    <a:pt x="89" y="97"/>
                    <a:pt x="84" y="95"/>
                    <a:pt x="82" y="96"/>
                  </a:cubicBezTo>
                  <a:cubicBezTo>
                    <a:pt x="80" y="97"/>
                    <a:pt x="83" y="104"/>
                    <a:pt x="81" y="106"/>
                  </a:cubicBezTo>
                  <a:cubicBezTo>
                    <a:pt x="78" y="108"/>
                    <a:pt x="81" y="111"/>
                    <a:pt x="81" y="113"/>
                  </a:cubicBezTo>
                  <a:cubicBezTo>
                    <a:pt x="81" y="116"/>
                    <a:pt x="74" y="112"/>
                    <a:pt x="74" y="114"/>
                  </a:cubicBezTo>
                  <a:cubicBezTo>
                    <a:pt x="74" y="116"/>
                    <a:pt x="68" y="116"/>
                    <a:pt x="67" y="116"/>
                  </a:cubicBezTo>
                  <a:cubicBezTo>
                    <a:pt x="65" y="117"/>
                    <a:pt x="70" y="121"/>
                    <a:pt x="73" y="123"/>
                  </a:cubicBezTo>
                  <a:cubicBezTo>
                    <a:pt x="75" y="125"/>
                    <a:pt x="70" y="127"/>
                    <a:pt x="69" y="125"/>
                  </a:cubicBezTo>
                  <a:cubicBezTo>
                    <a:pt x="69" y="122"/>
                    <a:pt x="65" y="126"/>
                    <a:pt x="60" y="128"/>
                  </a:cubicBezTo>
                  <a:cubicBezTo>
                    <a:pt x="55" y="131"/>
                    <a:pt x="57" y="135"/>
                    <a:pt x="53" y="135"/>
                  </a:cubicBezTo>
                  <a:cubicBezTo>
                    <a:pt x="49" y="135"/>
                    <a:pt x="50" y="141"/>
                    <a:pt x="48" y="143"/>
                  </a:cubicBezTo>
                  <a:cubicBezTo>
                    <a:pt x="45" y="145"/>
                    <a:pt x="46" y="139"/>
                    <a:pt x="42" y="139"/>
                  </a:cubicBezTo>
                  <a:cubicBezTo>
                    <a:pt x="38" y="138"/>
                    <a:pt x="38" y="141"/>
                    <a:pt x="41" y="145"/>
                  </a:cubicBezTo>
                  <a:cubicBezTo>
                    <a:pt x="43" y="148"/>
                    <a:pt x="37" y="145"/>
                    <a:pt x="35" y="148"/>
                  </a:cubicBezTo>
                  <a:cubicBezTo>
                    <a:pt x="33" y="151"/>
                    <a:pt x="26" y="150"/>
                    <a:pt x="25" y="152"/>
                  </a:cubicBezTo>
                  <a:cubicBezTo>
                    <a:pt x="23" y="154"/>
                    <a:pt x="29" y="154"/>
                    <a:pt x="30" y="156"/>
                  </a:cubicBezTo>
                  <a:cubicBezTo>
                    <a:pt x="31" y="158"/>
                    <a:pt x="25" y="157"/>
                    <a:pt x="21" y="156"/>
                  </a:cubicBezTo>
                  <a:cubicBezTo>
                    <a:pt x="18" y="156"/>
                    <a:pt x="19" y="161"/>
                    <a:pt x="16" y="160"/>
                  </a:cubicBezTo>
                  <a:cubicBezTo>
                    <a:pt x="12" y="160"/>
                    <a:pt x="8" y="163"/>
                    <a:pt x="11" y="165"/>
                  </a:cubicBezTo>
                  <a:cubicBezTo>
                    <a:pt x="13" y="167"/>
                    <a:pt x="9" y="168"/>
                    <a:pt x="7" y="166"/>
                  </a:cubicBezTo>
                  <a:cubicBezTo>
                    <a:pt x="5" y="165"/>
                    <a:pt x="3" y="168"/>
                    <a:pt x="2" y="171"/>
                  </a:cubicBezTo>
                  <a:cubicBezTo>
                    <a:pt x="1" y="174"/>
                    <a:pt x="6" y="175"/>
                    <a:pt x="6" y="176"/>
                  </a:cubicBezTo>
                  <a:moveTo>
                    <a:pt x="177" y="49"/>
                  </a:moveTo>
                  <a:cubicBezTo>
                    <a:pt x="177" y="49"/>
                    <a:pt x="177" y="49"/>
                    <a:pt x="177" y="50"/>
                  </a:cubicBezTo>
                  <a:cubicBezTo>
                    <a:pt x="177" y="49"/>
                    <a:pt x="177" y="49"/>
                    <a:pt x="177" y="49"/>
                  </a:cubicBezTo>
                  <a:moveTo>
                    <a:pt x="178" y="50"/>
                  </a:moveTo>
                  <a:cubicBezTo>
                    <a:pt x="178" y="50"/>
                    <a:pt x="178" y="51"/>
                    <a:pt x="179" y="51"/>
                  </a:cubicBezTo>
                  <a:cubicBezTo>
                    <a:pt x="178" y="51"/>
                    <a:pt x="178" y="50"/>
                    <a:pt x="178" y="50"/>
                  </a:cubicBezTo>
                  <a:moveTo>
                    <a:pt x="169" y="43"/>
                  </a:moveTo>
                  <a:cubicBezTo>
                    <a:pt x="169" y="43"/>
                    <a:pt x="169" y="43"/>
                    <a:pt x="169" y="43"/>
                  </a:cubicBezTo>
                  <a:cubicBezTo>
                    <a:pt x="169" y="43"/>
                    <a:pt x="168" y="43"/>
                    <a:pt x="168" y="42"/>
                  </a:cubicBezTo>
                  <a:cubicBezTo>
                    <a:pt x="168" y="43"/>
                    <a:pt x="169" y="43"/>
                    <a:pt x="169" y="4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75" name="Freeform 68"/>
            <p:cNvSpPr>
              <a:spLocks noEditPoints="1"/>
            </p:cNvSpPr>
            <p:nvPr userDrawn="1"/>
          </p:nvSpPr>
          <p:spPr bwMode="auto">
            <a:xfrm>
              <a:off x="19005550" y="3157538"/>
              <a:ext cx="88900" cy="134938"/>
            </a:xfrm>
            <a:custGeom>
              <a:avLst/>
              <a:gdLst>
                <a:gd name="T0" fmla="*/ 16 w 32"/>
                <a:gd name="T1" fmla="*/ 0 h 49"/>
                <a:gd name="T2" fmla="*/ 0 w 32"/>
                <a:gd name="T3" fmla="*/ 16 h 49"/>
                <a:gd name="T4" fmla="*/ 16 w 32"/>
                <a:gd name="T5" fmla="*/ 49 h 49"/>
                <a:gd name="T6" fmla="*/ 32 w 32"/>
                <a:gd name="T7" fmla="*/ 16 h 49"/>
                <a:gd name="T8" fmla="*/ 16 w 32"/>
                <a:gd name="T9" fmla="*/ 0 h 49"/>
                <a:gd name="T10" fmla="*/ 16 w 32"/>
                <a:gd name="T11" fmla="*/ 22 h 49"/>
                <a:gd name="T12" fmla="*/ 9 w 32"/>
                <a:gd name="T13" fmla="*/ 16 h 49"/>
                <a:gd name="T14" fmla="*/ 16 w 32"/>
                <a:gd name="T15" fmla="*/ 9 h 49"/>
                <a:gd name="T16" fmla="*/ 23 w 32"/>
                <a:gd name="T17" fmla="*/ 16 h 49"/>
                <a:gd name="T18" fmla="*/ 16 w 32"/>
                <a:gd name="T19" fmla="*/ 2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49">
                  <a:moveTo>
                    <a:pt x="16" y="0"/>
                  </a:moveTo>
                  <a:cubicBezTo>
                    <a:pt x="7" y="0"/>
                    <a:pt x="0" y="7"/>
                    <a:pt x="0" y="16"/>
                  </a:cubicBezTo>
                  <a:cubicBezTo>
                    <a:pt x="0" y="25"/>
                    <a:pt x="16" y="49"/>
                    <a:pt x="16" y="49"/>
                  </a:cubicBezTo>
                  <a:cubicBezTo>
                    <a:pt x="16" y="49"/>
                    <a:pt x="32" y="25"/>
                    <a:pt x="32" y="16"/>
                  </a:cubicBezTo>
                  <a:cubicBezTo>
                    <a:pt x="32" y="7"/>
                    <a:pt x="25" y="0"/>
                    <a:pt x="16" y="0"/>
                  </a:cubicBezTo>
                  <a:moveTo>
                    <a:pt x="16" y="22"/>
                  </a:moveTo>
                  <a:cubicBezTo>
                    <a:pt x="12" y="22"/>
                    <a:pt x="9" y="19"/>
                    <a:pt x="9" y="16"/>
                  </a:cubicBezTo>
                  <a:cubicBezTo>
                    <a:pt x="9" y="12"/>
                    <a:pt x="12" y="9"/>
                    <a:pt x="16" y="9"/>
                  </a:cubicBezTo>
                  <a:cubicBezTo>
                    <a:pt x="20" y="9"/>
                    <a:pt x="23" y="12"/>
                    <a:pt x="23" y="16"/>
                  </a:cubicBezTo>
                  <a:cubicBezTo>
                    <a:pt x="23" y="19"/>
                    <a:pt x="20" y="22"/>
                    <a:pt x="16" y="22"/>
                  </a:cubicBezTo>
                </a:path>
              </a:pathLst>
            </a:custGeom>
            <a:solidFill>
              <a:srgbClr val="F26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grpSp>
    </p:spTree>
    <p:extLst>
      <p:ext uri="{BB962C8B-B14F-4D97-AF65-F5344CB8AC3E}">
        <p14:creationId xmlns:p14="http://schemas.microsoft.com/office/powerpoint/2010/main" val="41782058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475038" y="1668482"/>
            <a:ext cx="8686801" cy="5029181"/>
          </a:xfrm>
        </p:spPr>
        <p:txBody>
          <a:bodyPr lIns="182880" tIns="146304" rIns="182880" bIns="146304">
            <a:noAutofit/>
          </a:bodyPr>
          <a:lstStyle>
            <a:lvl1pPr>
              <a:defRPr sz="3600">
                <a:gradFill>
                  <a:gsLst>
                    <a:gs pos="100000">
                      <a:schemeClr val="tx1">
                        <a:lumMod val="75000"/>
                        <a:lumOff val="25000"/>
                      </a:schemeClr>
                    </a:gs>
                    <a:gs pos="0">
                      <a:schemeClr val="tx1">
                        <a:lumMod val="75000"/>
                        <a:lumOff val="25000"/>
                      </a:schemeClr>
                    </a:gs>
                  </a:gsLst>
                  <a:lin ang="5400000" scaled="0"/>
                </a:gradFill>
              </a:defRPr>
            </a:lvl1pPr>
            <a:lvl2pPr>
              <a:defRPr sz="2800">
                <a:gradFill>
                  <a:gsLst>
                    <a:gs pos="100000">
                      <a:schemeClr val="tx1">
                        <a:lumMod val="75000"/>
                        <a:lumOff val="25000"/>
                      </a:schemeClr>
                    </a:gs>
                    <a:gs pos="0">
                      <a:schemeClr val="tx1">
                        <a:lumMod val="75000"/>
                        <a:lumOff val="25000"/>
                      </a:schemeClr>
                    </a:gs>
                  </a:gsLst>
                  <a:lin ang="5400000" scaled="0"/>
                </a:gradFill>
              </a:defRPr>
            </a:lvl2pPr>
            <a:lvl3pPr>
              <a:defRPr sz="2400">
                <a:gradFill>
                  <a:gsLst>
                    <a:gs pos="100000">
                      <a:schemeClr val="tx1">
                        <a:lumMod val="75000"/>
                        <a:lumOff val="25000"/>
                      </a:schemeClr>
                    </a:gs>
                    <a:gs pos="0">
                      <a:schemeClr val="tx1">
                        <a:lumMod val="75000"/>
                        <a:lumOff val="25000"/>
                      </a:schemeClr>
                    </a:gs>
                  </a:gsLst>
                  <a:lin ang="5400000" scaled="0"/>
                </a:gradFill>
              </a:defRPr>
            </a:lvl3pPr>
            <a:lvl4pPr>
              <a:defRPr sz="2000">
                <a:gradFill>
                  <a:gsLst>
                    <a:gs pos="100000">
                      <a:schemeClr val="tx1">
                        <a:lumMod val="75000"/>
                        <a:lumOff val="25000"/>
                      </a:schemeClr>
                    </a:gs>
                    <a:gs pos="0">
                      <a:schemeClr val="tx1">
                        <a:lumMod val="75000"/>
                        <a:lumOff val="25000"/>
                      </a:schemeClr>
                    </a:gs>
                  </a:gsLst>
                  <a:lin ang="5400000" scaled="0"/>
                </a:gradFill>
              </a:defRPr>
            </a:lvl4pPr>
            <a:lvl5pPr>
              <a:defRPr sz="1800">
                <a:gradFill>
                  <a:gsLst>
                    <a:gs pos="100000">
                      <a:schemeClr val="tx1">
                        <a:lumMod val="75000"/>
                        <a:lumOff val="25000"/>
                      </a:schemeClr>
                    </a:gs>
                    <a:gs pos="0">
                      <a:schemeClr val="tx1">
                        <a:lumMod val="75000"/>
                        <a:lumOff val="25000"/>
                      </a:schemeClr>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1668482"/>
            <a:ext cx="2743200" cy="5029181"/>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100000">
                      <a:schemeClr val="tx1">
                        <a:lumMod val="75000"/>
                        <a:lumOff val="25000"/>
                      </a:schemeClr>
                    </a:gs>
                    <a:gs pos="0">
                      <a:schemeClr val="tx1">
                        <a:lumMod val="75000"/>
                        <a:lumOff val="25000"/>
                      </a:schemeClr>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2" name="Title 1"/>
          <p:cNvSpPr>
            <a:spLocks noGrp="1"/>
          </p:cNvSpPr>
          <p:nvPr>
            <p:ph type="title"/>
          </p:nvPr>
        </p:nvSpPr>
        <p:spPr/>
        <p:txBody>
          <a:bodyPr/>
          <a:lstStyle>
            <a:lvl1pPr>
              <a:defRPr>
                <a:gradFill>
                  <a:gsLst>
                    <a:gs pos="100000">
                      <a:schemeClr val="tx1">
                        <a:lumMod val="75000"/>
                        <a:lumOff val="25000"/>
                      </a:schemeClr>
                    </a:gs>
                    <a:gs pos="0">
                      <a:schemeClr val="tx1">
                        <a:lumMod val="75000"/>
                        <a:lumOff val="25000"/>
                      </a:schemeClr>
                    </a:gs>
                  </a:gsLst>
                  <a:lin ang="5400000" scaled="0"/>
                </a:gra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27524125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051">
          <p15:clr>
            <a:srgbClr val="FBAE40"/>
          </p15:clr>
        </p15:guide>
        <p15:guide id="2" pos="173">
          <p15:clr>
            <a:srgbClr val="FBAE40"/>
          </p15:clr>
        </p15:guide>
        <p15:guide id="3" pos="1901">
          <p15:clr>
            <a:srgbClr val="FBAE40"/>
          </p15:clr>
        </p15:guide>
        <p15:guide id="4" pos="2189">
          <p15:clr>
            <a:srgbClr val="FBAE40"/>
          </p15:clr>
        </p15:guide>
        <p15:guide id="5" orient="horz" pos="4219">
          <p15:clr>
            <a:srgbClr val="FBAE40"/>
          </p15:clr>
        </p15:guide>
        <p15:guide id="6" orient="horz" pos="763">
          <p15:clr>
            <a:srgbClr val="FBAE40"/>
          </p15:clr>
        </p15:guide>
        <p15:guide id="7" orient="horz" pos="187">
          <p15:clr>
            <a:srgbClr val="FBAE40"/>
          </p15:clr>
        </p15:guide>
        <p15:guide id="8" pos="7661">
          <p15:clr>
            <a:srgbClr val="FBAE40"/>
          </p15:clr>
        </p15:guide>
      </p15:sldGuideLst>
    </p:ext>
  </p:extLst>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702" y="1211287"/>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1273921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5887965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702" y="1211287"/>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7714199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4241961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371011115"/>
      </p:ext>
    </p:extLst>
  </p:cSld>
  <p:clrMapOvr>
    <a:masterClrMapping/>
  </p:clrMapOvr>
  <p:transition>
    <p:fade/>
  </p:transition>
  <p:timing>
    <p:tnLst>
      <p:par>
        <p:cTn id="1" dur="indefinite" restart="never" nodeType="tmRoot"/>
      </p:par>
    </p:tn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626127121"/>
      </p:ext>
    </p:extLst>
  </p:cSld>
  <p:clrMapOvr>
    <a:masterClrMapping/>
  </p:clrMapOvr>
  <p:transition>
    <p:fade/>
  </p:transition>
  <p:timing>
    <p:tnLst>
      <p:par>
        <p:cTn id="1" dur="indefinite" restart="never" nodeType="tmRoot"/>
      </p:par>
    </p:tn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19661030"/>
      </p:ext>
    </p:extLst>
  </p:cSld>
  <p:clrMapOvr>
    <a:masterClrMapping/>
  </p:clrMapOvr>
  <p:transition>
    <p:fade/>
  </p:transition>
  <p:timing>
    <p:tnLst>
      <p:par>
        <p:cTn id="1" dur="indefinite" restart="never" nodeType="tmRoot"/>
      </p:par>
    </p:tnLst>
  </p:timing>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79908674"/>
      </p:ext>
    </p:extLst>
  </p:cSld>
  <p:clrMapOvr>
    <a:masterClrMapping/>
  </p:clrMapOvr>
  <p:transition>
    <p:fade/>
  </p:transition>
  <p:timing>
    <p:tnLst>
      <p:par>
        <p:cTn id="1" dur="indefinite" restart="never" nodeType="tmRoot"/>
      </p:par>
    </p:tnLst>
  </p:timing>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74638" y="1214438"/>
            <a:ext cx="11887200" cy="5483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65940562"/>
      </p:ext>
    </p:extLst>
  </p:cSld>
  <p:clrMapOvr>
    <a:masterClrMapping/>
  </p:clrMapOvr>
  <p:transition>
    <p:fade/>
  </p:transition>
  <p:timing>
    <p:tnLst>
      <p:par>
        <p:cTn id="1" dur="indefinite" restart="never" nodeType="tmRoot"/>
      </p:par>
    </p:tnLst>
  </p:timing>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5967424"/>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182880" tIns="146304" rIns="182880" bIns="146304"/>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668463"/>
            <a:ext cx="11887200" cy="5027612"/>
          </a:xfrm>
        </p:spPr>
        <p:txBody>
          <a:bodyPr lIns="182880" tIns="146304" rIns="182880" bIns="146304"/>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9431754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051" userDrawn="1">
          <p15:clr>
            <a:srgbClr val="FBAE40"/>
          </p15:clr>
        </p15:guide>
        <p15:guide id="2" pos="3917"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4800"/>
            </a:lvl1pPr>
          </a:lstStyle>
          <a:p>
            <a:r>
              <a:rPr lang="en-US" dirty="0" smtClean="0"/>
              <a:t>Click to edit master title style</a:t>
            </a:r>
            <a:endParaRPr lang="en-US" dirty="0"/>
          </a:p>
        </p:txBody>
      </p:sp>
    </p:spTree>
    <p:extLst>
      <p:ext uri="{BB962C8B-B14F-4D97-AF65-F5344CB8AC3E}">
        <p14:creationId xmlns:p14="http://schemas.microsoft.com/office/powerpoint/2010/main" val="3044560015"/>
      </p:ext>
    </p:extLst>
  </p:cSld>
  <p:clrMapOvr>
    <a:masterClrMapping/>
  </p:clrMapOvr>
  <p:timing>
    <p:tnLst>
      <p:par>
        <p:cTn id="1" dur="indefinite" restart="never" nodeType="tmRoot"/>
      </p:par>
    </p:tnLst>
  </p:timing>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7408284"/>
      </p:ext>
    </p:extLst>
  </p:cSld>
  <p:clrMapOvr>
    <a:masterClrMapping/>
  </p:clrMapOvr>
  <p:transition>
    <p:fade/>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6843823"/>
      </p:ext>
    </p:extLst>
  </p:cSld>
  <p:clrMapOvr>
    <a:masterClrMapping/>
  </p:clrMapOvr>
  <p:transition>
    <p:fade/>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1262388"/>
      </p:ext>
    </p:extLst>
  </p:cSld>
  <p:clrMapOvr>
    <a:masterClrMapping/>
  </p:clrMapOvr>
  <p:transition>
    <p:fade/>
  </p:transition>
  <p:timing>
    <p:tnLst>
      <p:par>
        <p:cTn id="1" dur="indefinite" restart="never" nodeType="tmRoot"/>
      </p:par>
    </p:tnLst>
  </p:timing>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6069934"/>
      </p:ext>
    </p:extLst>
  </p:cSld>
  <p:clrMapOvr>
    <a:masterClrMapping/>
  </p:clrMapOvr>
  <p:transition>
    <p:fade/>
  </p:transition>
  <p:timing>
    <p:tnLst>
      <p:par>
        <p:cTn id="1" dur="indefinite" restart="never" nodeType="tmRoot"/>
      </p:par>
    </p:tnLst>
  </p:timing>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2775418"/>
      </p:ext>
    </p:extLst>
  </p:cSld>
  <p:clrMapOvr>
    <a:masterClrMapping/>
  </p:clrMapOvr>
  <p:transition>
    <p:fade/>
  </p:transition>
  <p:timing>
    <p:tnLst>
      <p:par>
        <p:cTn id="1" dur="indefinite" restart="never" nodeType="tmRoot"/>
      </p:par>
    </p:tnLst>
  </p:timing>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9123643"/>
      </p:ext>
    </p:extLst>
  </p:cSld>
  <p:clrMapOvr>
    <a:masterClrMapping/>
  </p:clrMapOvr>
  <p:transition>
    <p:fade/>
  </p:transition>
  <p:timing>
    <p:tnLst>
      <p:par>
        <p:cTn id="1" dur="indefinite" restart="never" nodeType="tmRoot"/>
      </p:par>
    </p:tnLst>
  </p:timing>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3304652"/>
      </p:ext>
    </p:extLst>
  </p:cSld>
  <p:clrMapOvr>
    <a:masterClrMapping/>
  </p:clrMapOvr>
  <p:transition>
    <p:fade/>
  </p:transition>
  <p:timing>
    <p:tnLst>
      <p:par>
        <p:cTn id="1" dur="indefinite" restart="never" nodeType="tmRoot"/>
      </p:par>
    </p:tnLst>
  </p:timing>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26742435"/>
      </p:ext>
    </p:extLst>
  </p:cSld>
  <p:clrMapOvr>
    <a:masterClrMapping/>
  </p:clrMapOvr>
  <p:transition>
    <p:fade/>
  </p:transition>
  <p:timing>
    <p:tnLst>
      <p:par>
        <p:cTn id="1" dur="indefinite" restart="never" nodeType="tmRoot"/>
      </p:par>
    </p:tnLst>
  </p:timing>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2763496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09.xml><?xml version="1.0" encoding="utf-8"?>
<p:sldLayout xmlns:a="http://schemas.openxmlformats.org/drawingml/2006/main" xmlns:r="http://schemas.openxmlformats.org/officeDocument/2006/relationships" xmlns:p="http://schemas.openxmlformats.org/presentationml/2006/main" showMasterSp="0"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7067" y="1958467"/>
            <a:ext cx="11382339" cy="2762352"/>
          </a:xfrm>
        </p:spPr>
        <p:txBody>
          <a:bodyPr anchor="ctr" anchorCtr="0">
            <a:spAutoFit/>
            <a:scene3d>
              <a:camera prst="orthographicFront"/>
              <a:lightRig rig="flat" dir="t"/>
            </a:scene3d>
            <a:sp3d>
              <a:contourClr>
                <a:schemeClr val="bg2"/>
              </a:contourClr>
            </a:sp3d>
          </a:bodyPr>
          <a:lstStyle>
            <a:lvl1pPr marL="0" indent="0" algn="l">
              <a:buFont typeface="Arial" pitchFamily="34" charset="0"/>
              <a:buNone/>
              <a:defRPr kumimoji="0" lang="en-US" sz="8975" b="0" i="0" u="none" strike="noStrike" kern="1200" cap="none" spc="-122"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spTree>
    <p:extLst>
      <p:ext uri="{BB962C8B-B14F-4D97-AF65-F5344CB8AC3E}">
        <p14:creationId xmlns:p14="http://schemas.microsoft.com/office/powerpoint/2010/main" val="430257712"/>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668482"/>
            <a:ext cx="2743200" cy="5027593"/>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3" name="Title 2"/>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29486749"/>
      </p:ext>
    </p:extLst>
  </p:cSld>
  <p:clrMapOvr>
    <a:masterClrMapping/>
  </p:clrMapOvr>
  <p:timing>
    <p:tnLst>
      <p:par>
        <p:cTn id="1" dur="indefinite" restart="never" nodeType="tmRoot"/>
      </p:par>
    </p:tnLst>
  </p:timing>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Walkin">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10333038" y="482565"/>
            <a:ext cx="1646237" cy="351905"/>
          </a:xfrm>
          <a:prstGeom prst="rect">
            <a:avLst/>
          </a:prstGeom>
        </p:spPr>
      </p:pic>
    </p:spTree>
    <p:extLst>
      <p:ext uri="{BB962C8B-B14F-4D97-AF65-F5344CB8AC3E}">
        <p14:creationId xmlns:p14="http://schemas.microsoft.com/office/powerpoint/2010/main" val="254696527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Title Slide North America ">
    <p:spTree>
      <p:nvGrpSpPr>
        <p:cNvPr id="1" name=""/>
        <p:cNvGrpSpPr/>
        <p:nvPr/>
      </p:nvGrpSpPr>
      <p:grpSpPr>
        <a:xfrm>
          <a:off x="0" y="0"/>
          <a:ext cx="0" cy="0"/>
          <a:chOff x="0" y="0"/>
          <a:chExt cx="0" cy="0"/>
        </a:xfrm>
      </p:grpSpPr>
      <p:sp>
        <p:nvSpPr>
          <p:cNvPr id="100" name="Rectangle 99"/>
          <p:cNvSpPr/>
          <p:nvPr userDrawn="1"/>
        </p:nvSpPr>
        <p:spPr bwMode="auto">
          <a:xfrm>
            <a:off x="274638" y="3943350"/>
            <a:ext cx="9144000" cy="18288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6345382" y="3943350"/>
            <a:ext cx="3073256" cy="18288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userDrawn="1"/>
        </p:nvSpPr>
        <p:spPr bwMode="ltGray">
          <a:xfrm>
            <a:off x="274638" y="2125664"/>
            <a:ext cx="9144000" cy="1828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3" y="2125678"/>
            <a:ext cx="9143936" cy="1828786"/>
          </a:xfrm>
          <a:noFill/>
        </p:spPr>
        <p:txBody>
          <a:bodyPr lIns="146304" tIns="91440" rIns="146304" bIns="91440" anchor="t" anchorCtr="0"/>
          <a:lstStyle>
            <a:lvl1pPr>
              <a:defRPr sz="5998"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6070681" cy="1828007"/>
          </a:xfrm>
          <a:noFill/>
        </p:spPr>
        <p:txBody>
          <a:bodyPr lIns="182880" tIns="146304" rIns="182880" bIns="146304">
            <a:noAutofit/>
          </a:bodyPr>
          <a:lstStyle>
            <a:lvl1pPr marL="0" indent="0">
              <a:spcBef>
                <a:spcPts val="0"/>
              </a:spcBef>
              <a:buNone/>
              <a:defRPr sz="3598" spc="0" baseline="0">
                <a:gradFill>
                  <a:gsLst>
                    <a:gs pos="0">
                      <a:schemeClr val="bg2"/>
                    </a:gs>
                    <a:gs pos="100000">
                      <a:schemeClr val="bg2"/>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8333" y="518289"/>
            <a:ext cx="2620606" cy="915495"/>
          </a:xfrm>
          <a:prstGeom prst="rect">
            <a:avLst/>
          </a:prstGeom>
        </p:spPr>
      </p:pic>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8334" y="6208326"/>
            <a:ext cx="1552931" cy="332660"/>
          </a:xfrm>
          <a:prstGeom prst="rect">
            <a:avLst/>
          </a:prstGeom>
        </p:spPr>
      </p:pic>
      <p:sp>
        <p:nvSpPr>
          <p:cNvPr id="10" name="Text Placeholder 7"/>
          <p:cNvSpPr>
            <a:spLocks noGrp="1"/>
          </p:cNvSpPr>
          <p:nvPr>
            <p:ph type="body" sz="quarter" idx="13" hasCustomPrompt="1"/>
          </p:nvPr>
        </p:nvSpPr>
        <p:spPr>
          <a:xfrm>
            <a:off x="6492620" y="434695"/>
            <a:ext cx="5486400" cy="927838"/>
          </a:xfrm>
        </p:spPr>
        <p:txBody>
          <a:bodyPr tIns="0" rIns="0"/>
          <a:lstStyle>
            <a:lvl1pPr marL="0" indent="0" algn="r">
              <a:buNone/>
              <a:defRPr sz="5998"/>
            </a:lvl1pPr>
          </a:lstStyle>
          <a:p>
            <a:pPr lvl="0"/>
            <a:r>
              <a:rPr lang="en-US" dirty="0" smtClean="0"/>
              <a:t>Session code</a:t>
            </a:r>
            <a:endParaRPr lang="en-US" dirty="0"/>
          </a:p>
        </p:txBody>
      </p:sp>
      <p:grpSp>
        <p:nvGrpSpPr>
          <p:cNvPr id="97" name="Group 96"/>
          <p:cNvGrpSpPr/>
          <p:nvPr userDrawn="1"/>
        </p:nvGrpSpPr>
        <p:grpSpPr>
          <a:xfrm>
            <a:off x="6765997" y="4102100"/>
            <a:ext cx="2232026" cy="1533525"/>
            <a:chOff x="15328900" y="1957388"/>
            <a:chExt cx="2232026" cy="1533525"/>
          </a:xfrm>
        </p:grpSpPr>
        <p:sp>
          <p:nvSpPr>
            <p:cNvPr id="12" name="Freeform 5"/>
            <p:cNvSpPr>
              <a:spLocks/>
            </p:cNvSpPr>
            <p:nvPr userDrawn="1"/>
          </p:nvSpPr>
          <p:spPr bwMode="auto">
            <a:xfrm>
              <a:off x="16663988" y="3295650"/>
              <a:ext cx="85725" cy="39688"/>
            </a:xfrm>
            <a:custGeom>
              <a:avLst/>
              <a:gdLst>
                <a:gd name="T0" fmla="*/ 18 w 31"/>
                <a:gd name="T1" fmla="*/ 3 h 14"/>
                <a:gd name="T2" fmla="*/ 15 w 31"/>
                <a:gd name="T3" fmla="*/ 3 h 14"/>
                <a:gd name="T4" fmla="*/ 7 w 31"/>
                <a:gd name="T5" fmla="*/ 1 h 14"/>
                <a:gd name="T6" fmla="*/ 10 w 31"/>
                <a:gd name="T7" fmla="*/ 8 h 14"/>
                <a:gd name="T8" fmla="*/ 0 w 31"/>
                <a:gd name="T9" fmla="*/ 10 h 14"/>
                <a:gd name="T10" fmla="*/ 7 w 31"/>
                <a:gd name="T11" fmla="*/ 12 h 14"/>
                <a:gd name="T12" fmla="*/ 14 w 31"/>
                <a:gd name="T13" fmla="*/ 12 h 14"/>
                <a:gd name="T14" fmla="*/ 14 w 31"/>
                <a:gd name="T15" fmla="*/ 13 h 14"/>
                <a:gd name="T16" fmla="*/ 21 w 31"/>
                <a:gd name="T17" fmla="*/ 10 h 14"/>
                <a:gd name="T18" fmla="*/ 31 w 31"/>
                <a:gd name="T19" fmla="*/ 8 h 14"/>
                <a:gd name="T20" fmla="*/ 18 w 31"/>
                <a:gd name="T21"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4">
                  <a:moveTo>
                    <a:pt x="18" y="3"/>
                  </a:moveTo>
                  <a:cubicBezTo>
                    <a:pt x="17" y="3"/>
                    <a:pt x="16" y="3"/>
                    <a:pt x="15" y="3"/>
                  </a:cubicBezTo>
                  <a:cubicBezTo>
                    <a:pt x="12" y="2"/>
                    <a:pt x="8" y="0"/>
                    <a:pt x="7" y="1"/>
                  </a:cubicBezTo>
                  <a:cubicBezTo>
                    <a:pt x="5" y="3"/>
                    <a:pt x="10" y="6"/>
                    <a:pt x="10" y="8"/>
                  </a:cubicBezTo>
                  <a:cubicBezTo>
                    <a:pt x="10" y="10"/>
                    <a:pt x="1" y="8"/>
                    <a:pt x="0" y="10"/>
                  </a:cubicBezTo>
                  <a:cubicBezTo>
                    <a:pt x="0" y="11"/>
                    <a:pt x="3" y="13"/>
                    <a:pt x="7" y="12"/>
                  </a:cubicBezTo>
                  <a:cubicBezTo>
                    <a:pt x="10" y="10"/>
                    <a:pt x="12" y="12"/>
                    <a:pt x="14" y="12"/>
                  </a:cubicBezTo>
                  <a:cubicBezTo>
                    <a:pt x="14" y="13"/>
                    <a:pt x="14" y="13"/>
                    <a:pt x="14" y="13"/>
                  </a:cubicBezTo>
                  <a:cubicBezTo>
                    <a:pt x="16" y="14"/>
                    <a:pt x="17" y="12"/>
                    <a:pt x="21" y="10"/>
                  </a:cubicBezTo>
                  <a:cubicBezTo>
                    <a:pt x="25" y="9"/>
                    <a:pt x="31" y="12"/>
                    <a:pt x="31" y="8"/>
                  </a:cubicBezTo>
                  <a:cubicBezTo>
                    <a:pt x="31" y="5"/>
                    <a:pt x="20" y="2"/>
                    <a:pt x="18"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13" name="Freeform 6"/>
            <p:cNvSpPr>
              <a:spLocks/>
            </p:cNvSpPr>
            <p:nvPr userDrawn="1"/>
          </p:nvSpPr>
          <p:spPr bwMode="auto">
            <a:xfrm>
              <a:off x="16481425" y="3373438"/>
              <a:ext cx="144463" cy="117475"/>
            </a:xfrm>
            <a:custGeom>
              <a:avLst/>
              <a:gdLst>
                <a:gd name="T0" fmla="*/ 10 w 52"/>
                <a:gd name="T1" fmla="*/ 3 h 42"/>
                <a:gd name="T2" fmla="*/ 5 w 52"/>
                <a:gd name="T3" fmla="*/ 6 h 42"/>
                <a:gd name="T4" fmla="*/ 3 w 52"/>
                <a:gd name="T5" fmla="*/ 9 h 42"/>
                <a:gd name="T6" fmla="*/ 2 w 52"/>
                <a:gd name="T7" fmla="*/ 10 h 42"/>
                <a:gd name="T8" fmla="*/ 0 w 52"/>
                <a:gd name="T9" fmla="*/ 11 h 42"/>
                <a:gd name="T10" fmla="*/ 1 w 52"/>
                <a:gd name="T11" fmla="*/ 13 h 42"/>
                <a:gd name="T12" fmla="*/ 7 w 52"/>
                <a:gd name="T13" fmla="*/ 19 h 42"/>
                <a:gd name="T14" fmla="*/ 9 w 52"/>
                <a:gd name="T15" fmla="*/ 21 h 42"/>
                <a:gd name="T16" fmla="*/ 8 w 52"/>
                <a:gd name="T17" fmla="*/ 23 h 42"/>
                <a:gd name="T18" fmla="*/ 10 w 52"/>
                <a:gd name="T19" fmla="*/ 27 h 42"/>
                <a:gd name="T20" fmla="*/ 13 w 52"/>
                <a:gd name="T21" fmla="*/ 27 h 42"/>
                <a:gd name="T22" fmla="*/ 15 w 52"/>
                <a:gd name="T23" fmla="*/ 29 h 42"/>
                <a:gd name="T24" fmla="*/ 18 w 52"/>
                <a:gd name="T25" fmla="*/ 32 h 42"/>
                <a:gd name="T26" fmla="*/ 21 w 52"/>
                <a:gd name="T27" fmla="*/ 34 h 42"/>
                <a:gd name="T28" fmla="*/ 23 w 52"/>
                <a:gd name="T29" fmla="*/ 34 h 42"/>
                <a:gd name="T30" fmla="*/ 29 w 52"/>
                <a:gd name="T31" fmla="*/ 37 h 42"/>
                <a:gd name="T32" fmla="*/ 33 w 52"/>
                <a:gd name="T33" fmla="*/ 40 h 42"/>
                <a:gd name="T34" fmla="*/ 37 w 52"/>
                <a:gd name="T35" fmla="*/ 39 h 42"/>
                <a:gd name="T36" fmla="*/ 35 w 52"/>
                <a:gd name="T37" fmla="*/ 36 h 42"/>
                <a:gd name="T38" fmla="*/ 38 w 52"/>
                <a:gd name="T39" fmla="*/ 34 h 42"/>
                <a:gd name="T40" fmla="*/ 44 w 52"/>
                <a:gd name="T41" fmla="*/ 32 h 42"/>
                <a:gd name="T42" fmla="*/ 45 w 52"/>
                <a:gd name="T43" fmla="*/ 35 h 42"/>
                <a:gd name="T44" fmla="*/ 48 w 52"/>
                <a:gd name="T45" fmla="*/ 41 h 42"/>
                <a:gd name="T46" fmla="*/ 52 w 52"/>
                <a:gd name="T47" fmla="*/ 37 h 42"/>
                <a:gd name="T48" fmla="*/ 52 w 52"/>
                <a:gd name="T49" fmla="*/ 36 h 42"/>
                <a:gd name="T50" fmla="*/ 49 w 52"/>
                <a:gd name="T51" fmla="*/ 32 h 42"/>
                <a:gd name="T52" fmla="*/ 42 w 52"/>
                <a:gd name="T53" fmla="*/ 28 h 42"/>
                <a:gd name="T54" fmla="*/ 35 w 52"/>
                <a:gd name="T55" fmla="*/ 31 h 42"/>
                <a:gd name="T56" fmla="*/ 27 w 52"/>
                <a:gd name="T57" fmla="*/ 31 h 42"/>
                <a:gd name="T58" fmla="*/ 24 w 52"/>
                <a:gd name="T59" fmla="*/ 28 h 42"/>
                <a:gd name="T60" fmla="*/ 19 w 52"/>
                <a:gd name="T61" fmla="*/ 22 h 42"/>
                <a:gd name="T62" fmla="*/ 18 w 52"/>
                <a:gd name="T63" fmla="*/ 21 h 42"/>
                <a:gd name="T64" fmla="*/ 20 w 52"/>
                <a:gd name="T65" fmla="*/ 14 h 42"/>
                <a:gd name="T66" fmla="*/ 20 w 52"/>
                <a:gd name="T67" fmla="*/ 6 h 42"/>
                <a:gd name="T68" fmla="*/ 21 w 52"/>
                <a:gd name="T69" fmla="*/ 0 h 42"/>
                <a:gd name="T70" fmla="*/ 21 w 52"/>
                <a:gd name="T71" fmla="*/ 0 h 42"/>
                <a:gd name="T72" fmla="*/ 15 w 52"/>
                <a:gd name="T73" fmla="*/ 2 h 42"/>
                <a:gd name="T74" fmla="*/ 10 w 52"/>
                <a:gd name="T75" fmla="*/ 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2" h="42">
                  <a:moveTo>
                    <a:pt x="10" y="3"/>
                  </a:moveTo>
                  <a:cubicBezTo>
                    <a:pt x="10" y="5"/>
                    <a:pt x="8" y="5"/>
                    <a:pt x="5" y="6"/>
                  </a:cubicBezTo>
                  <a:cubicBezTo>
                    <a:pt x="2" y="6"/>
                    <a:pt x="3" y="8"/>
                    <a:pt x="3" y="9"/>
                  </a:cubicBezTo>
                  <a:cubicBezTo>
                    <a:pt x="3" y="9"/>
                    <a:pt x="2" y="10"/>
                    <a:pt x="2" y="10"/>
                  </a:cubicBezTo>
                  <a:cubicBezTo>
                    <a:pt x="0" y="11"/>
                    <a:pt x="0" y="11"/>
                    <a:pt x="0" y="11"/>
                  </a:cubicBezTo>
                  <a:cubicBezTo>
                    <a:pt x="0" y="11"/>
                    <a:pt x="0" y="12"/>
                    <a:pt x="1" y="13"/>
                  </a:cubicBezTo>
                  <a:cubicBezTo>
                    <a:pt x="2" y="14"/>
                    <a:pt x="5" y="18"/>
                    <a:pt x="7" y="19"/>
                  </a:cubicBezTo>
                  <a:cubicBezTo>
                    <a:pt x="8" y="19"/>
                    <a:pt x="8" y="20"/>
                    <a:pt x="9" y="21"/>
                  </a:cubicBezTo>
                  <a:cubicBezTo>
                    <a:pt x="9" y="22"/>
                    <a:pt x="9" y="22"/>
                    <a:pt x="8" y="23"/>
                  </a:cubicBezTo>
                  <a:cubicBezTo>
                    <a:pt x="7" y="23"/>
                    <a:pt x="7" y="26"/>
                    <a:pt x="10" y="27"/>
                  </a:cubicBezTo>
                  <a:cubicBezTo>
                    <a:pt x="12" y="28"/>
                    <a:pt x="11" y="27"/>
                    <a:pt x="13" y="27"/>
                  </a:cubicBezTo>
                  <a:cubicBezTo>
                    <a:pt x="14" y="27"/>
                    <a:pt x="14" y="29"/>
                    <a:pt x="15" y="29"/>
                  </a:cubicBezTo>
                  <a:cubicBezTo>
                    <a:pt x="16" y="29"/>
                    <a:pt x="19" y="30"/>
                    <a:pt x="18" y="32"/>
                  </a:cubicBezTo>
                  <a:cubicBezTo>
                    <a:pt x="18" y="34"/>
                    <a:pt x="19" y="34"/>
                    <a:pt x="21" y="34"/>
                  </a:cubicBezTo>
                  <a:cubicBezTo>
                    <a:pt x="22" y="34"/>
                    <a:pt x="22" y="34"/>
                    <a:pt x="23" y="34"/>
                  </a:cubicBezTo>
                  <a:cubicBezTo>
                    <a:pt x="25" y="35"/>
                    <a:pt x="28" y="36"/>
                    <a:pt x="29" y="37"/>
                  </a:cubicBezTo>
                  <a:cubicBezTo>
                    <a:pt x="31" y="39"/>
                    <a:pt x="32" y="38"/>
                    <a:pt x="33" y="40"/>
                  </a:cubicBezTo>
                  <a:cubicBezTo>
                    <a:pt x="34" y="42"/>
                    <a:pt x="36" y="40"/>
                    <a:pt x="37" y="39"/>
                  </a:cubicBezTo>
                  <a:cubicBezTo>
                    <a:pt x="37" y="38"/>
                    <a:pt x="36" y="37"/>
                    <a:pt x="35" y="36"/>
                  </a:cubicBezTo>
                  <a:cubicBezTo>
                    <a:pt x="35" y="35"/>
                    <a:pt x="38" y="35"/>
                    <a:pt x="38" y="34"/>
                  </a:cubicBezTo>
                  <a:cubicBezTo>
                    <a:pt x="39" y="32"/>
                    <a:pt x="42" y="31"/>
                    <a:pt x="44" y="32"/>
                  </a:cubicBezTo>
                  <a:cubicBezTo>
                    <a:pt x="45" y="32"/>
                    <a:pt x="47" y="34"/>
                    <a:pt x="45" y="35"/>
                  </a:cubicBezTo>
                  <a:cubicBezTo>
                    <a:pt x="44" y="37"/>
                    <a:pt x="46" y="39"/>
                    <a:pt x="48" y="41"/>
                  </a:cubicBezTo>
                  <a:cubicBezTo>
                    <a:pt x="50" y="39"/>
                    <a:pt x="51" y="38"/>
                    <a:pt x="52" y="37"/>
                  </a:cubicBezTo>
                  <a:cubicBezTo>
                    <a:pt x="52" y="37"/>
                    <a:pt x="52" y="36"/>
                    <a:pt x="52" y="36"/>
                  </a:cubicBezTo>
                  <a:cubicBezTo>
                    <a:pt x="52" y="35"/>
                    <a:pt x="51" y="34"/>
                    <a:pt x="49" y="32"/>
                  </a:cubicBezTo>
                  <a:cubicBezTo>
                    <a:pt x="47" y="29"/>
                    <a:pt x="44" y="29"/>
                    <a:pt x="42" y="28"/>
                  </a:cubicBezTo>
                  <a:cubicBezTo>
                    <a:pt x="40" y="27"/>
                    <a:pt x="37" y="29"/>
                    <a:pt x="35" y="31"/>
                  </a:cubicBezTo>
                  <a:cubicBezTo>
                    <a:pt x="32" y="33"/>
                    <a:pt x="29" y="32"/>
                    <a:pt x="27" y="31"/>
                  </a:cubicBezTo>
                  <a:cubicBezTo>
                    <a:pt x="26" y="30"/>
                    <a:pt x="25" y="29"/>
                    <a:pt x="24" y="28"/>
                  </a:cubicBezTo>
                  <a:cubicBezTo>
                    <a:pt x="22" y="26"/>
                    <a:pt x="20" y="24"/>
                    <a:pt x="19" y="22"/>
                  </a:cubicBezTo>
                  <a:cubicBezTo>
                    <a:pt x="19" y="22"/>
                    <a:pt x="18" y="21"/>
                    <a:pt x="18" y="21"/>
                  </a:cubicBezTo>
                  <a:cubicBezTo>
                    <a:pt x="18" y="19"/>
                    <a:pt x="19" y="17"/>
                    <a:pt x="20" y="14"/>
                  </a:cubicBezTo>
                  <a:cubicBezTo>
                    <a:pt x="20" y="12"/>
                    <a:pt x="19" y="7"/>
                    <a:pt x="20" y="6"/>
                  </a:cubicBezTo>
                  <a:cubicBezTo>
                    <a:pt x="21" y="4"/>
                    <a:pt x="21" y="3"/>
                    <a:pt x="21" y="0"/>
                  </a:cubicBezTo>
                  <a:cubicBezTo>
                    <a:pt x="21" y="0"/>
                    <a:pt x="21" y="0"/>
                    <a:pt x="21" y="0"/>
                  </a:cubicBezTo>
                  <a:cubicBezTo>
                    <a:pt x="19" y="0"/>
                    <a:pt x="16" y="2"/>
                    <a:pt x="15" y="2"/>
                  </a:cubicBezTo>
                  <a:cubicBezTo>
                    <a:pt x="14" y="2"/>
                    <a:pt x="11" y="1"/>
                    <a:pt x="10"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14" name="Freeform 7"/>
            <p:cNvSpPr>
              <a:spLocks/>
            </p:cNvSpPr>
            <p:nvPr userDrawn="1"/>
          </p:nvSpPr>
          <p:spPr bwMode="auto">
            <a:xfrm>
              <a:off x="16519525" y="3246438"/>
              <a:ext cx="150813" cy="55563"/>
            </a:xfrm>
            <a:custGeom>
              <a:avLst/>
              <a:gdLst>
                <a:gd name="T0" fmla="*/ 44 w 54"/>
                <a:gd name="T1" fmla="*/ 13 h 20"/>
                <a:gd name="T2" fmla="*/ 19 w 54"/>
                <a:gd name="T3" fmla="*/ 3 h 20"/>
                <a:gd name="T4" fmla="*/ 1 w 54"/>
                <a:gd name="T5" fmla="*/ 9 h 20"/>
                <a:gd name="T6" fmla="*/ 10 w 54"/>
                <a:gd name="T7" fmla="*/ 5 h 20"/>
                <a:gd name="T8" fmla="*/ 15 w 54"/>
                <a:gd name="T9" fmla="*/ 7 h 20"/>
                <a:gd name="T10" fmla="*/ 23 w 54"/>
                <a:gd name="T11" fmla="*/ 9 h 20"/>
                <a:gd name="T12" fmla="*/ 34 w 54"/>
                <a:gd name="T13" fmla="*/ 15 h 20"/>
                <a:gd name="T14" fmla="*/ 37 w 54"/>
                <a:gd name="T15" fmla="*/ 19 h 20"/>
                <a:gd name="T16" fmla="*/ 53 w 54"/>
                <a:gd name="T17" fmla="*/ 18 h 20"/>
                <a:gd name="T18" fmla="*/ 44 w 54"/>
                <a:gd name="T19"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20">
                  <a:moveTo>
                    <a:pt x="44" y="13"/>
                  </a:moveTo>
                  <a:cubicBezTo>
                    <a:pt x="40" y="13"/>
                    <a:pt x="29" y="5"/>
                    <a:pt x="19" y="3"/>
                  </a:cubicBezTo>
                  <a:cubicBezTo>
                    <a:pt x="9" y="0"/>
                    <a:pt x="0" y="8"/>
                    <a:pt x="1" y="9"/>
                  </a:cubicBezTo>
                  <a:cubicBezTo>
                    <a:pt x="2" y="11"/>
                    <a:pt x="7" y="7"/>
                    <a:pt x="10" y="5"/>
                  </a:cubicBezTo>
                  <a:cubicBezTo>
                    <a:pt x="12" y="3"/>
                    <a:pt x="14" y="6"/>
                    <a:pt x="15" y="7"/>
                  </a:cubicBezTo>
                  <a:cubicBezTo>
                    <a:pt x="15" y="8"/>
                    <a:pt x="18" y="9"/>
                    <a:pt x="23" y="9"/>
                  </a:cubicBezTo>
                  <a:cubicBezTo>
                    <a:pt x="28" y="9"/>
                    <a:pt x="29" y="14"/>
                    <a:pt x="34" y="15"/>
                  </a:cubicBezTo>
                  <a:cubicBezTo>
                    <a:pt x="39" y="16"/>
                    <a:pt x="34" y="18"/>
                    <a:pt x="37" y="19"/>
                  </a:cubicBezTo>
                  <a:cubicBezTo>
                    <a:pt x="39" y="20"/>
                    <a:pt x="52" y="20"/>
                    <a:pt x="53" y="18"/>
                  </a:cubicBezTo>
                  <a:cubicBezTo>
                    <a:pt x="54" y="17"/>
                    <a:pt x="47" y="13"/>
                    <a:pt x="44" y="1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15" name="Freeform 8"/>
            <p:cNvSpPr>
              <a:spLocks/>
            </p:cNvSpPr>
            <p:nvPr userDrawn="1"/>
          </p:nvSpPr>
          <p:spPr bwMode="auto">
            <a:xfrm>
              <a:off x="16605250" y="3317875"/>
              <a:ext cx="33338" cy="17463"/>
            </a:xfrm>
            <a:custGeom>
              <a:avLst/>
              <a:gdLst>
                <a:gd name="T0" fmla="*/ 1 w 12"/>
                <a:gd name="T1" fmla="*/ 2 h 6"/>
                <a:gd name="T2" fmla="*/ 11 w 12"/>
                <a:gd name="T3" fmla="*/ 4 h 6"/>
                <a:gd name="T4" fmla="*/ 1 w 12"/>
                <a:gd name="T5" fmla="*/ 2 h 6"/>
              </a:gdLst>
              <a:ahLst/>
              <a:cxnLst>
                <a:cxn ang="0">
                  <a:pos x="T0" y="T1"/>
                </a:cxn>
                <a:cxn ang="0">
                  <a:pos x="T2" y="T3"/>
                </a:cxn>
                <a:cxn ang="0">
                  <a:pos x="T4" y="T5"/>
                </a:cxn>
              </a:cxnLst>
              <a:rect l="0" t="0" r="r" b="b"/>
              <a:pathLst>
                <a:path w="12" h="6">
                  <a:moveTo>
                    <a:pt x="1" y="2"/>
                  </a:moveTo>
                  <a:cubicBezTo>
                    <a:pt x="2" y="4"/>
                    <a:pt x="11" y="6"/>
                    <a:pt x="11" y="4"/>
                  </a:cubicBezTo>
                  <a:cubicBezTo>
                    <a:pt x="12" y="2"/>
                    <a:pt x="0" y="0"/>
                    <a:pt x="1"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16" name="Freeform 9"/>
            <p:cNvSpPr>
              <a:spLocks/>
            </p:cNvSpPr>
            <p:nvPr userDrawn="1"/>
          </p:nvSpPr>
          <p:spPr bwMode="auto">
            <a:xfrm>
              <a:off x="16764000" y="3317875"/>
              <a:ext cx="33338" cy="17463"/>
            </a:xfrm>
            <a:custGeom>
              <a:avLst/>
              <a:gdLst>
                <a:gd name="T0" fmla="*/ 2 w 12"/>
                <a:gd name="T1" fmla="*/ 3 h 6"/>
                <a:gd name="T2" fmla="*/ 11 w 12"/>
                <a:gd name="T3" fmla="*/ 3 h 6"/>
                <a:gd name="T4" fmla="*/ 2 w 12"/>
                <a:gd name="T5" fmla="*/ 3 h 6"/>
              </a:gdLst>
              <a:ahLst/>
              <a:cxnLst>
                <a:cxn ang="0">
                  <a:pos x="T0" y="T1"/>
                </a:cxn>
                <a:cxn ang="0">
                  <a:pos x="T2" y="T3"/>
                </a:cxn>
                <a:cxn ang="0">
                  <a:pos x="T4" y="T5"/>
                </a:cxn>
              </a:cxnLst>
              <a:rect l="0" t="0" r="r" b="b"/>
              <a:pathLst>
                <a:path w="12" h="6">
                  <a:moveTo>
                    <a:pt x="2" y="3"/>
                  </a:moveTo>
                  <a:cubicBezTo>
                    <a:pt x="4" y="6"/>
                    <a:pt x="10" y="4"/>
                    <a:pt x="11" y="3"/>
                  </a:cubicBezTo>
                  <a:cubicBezTo>
                    <a:pt x="12" y="1"/>
                    <a:pt x="0" y="0"/>
                    <a:pt x="2"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17" name="Freeform 10"/>
            <p:cNvSpPr>
              <a:spLocks/>
            </p:cNvSpPr>
            <p:nvPr userDrawn="1"/>
          </p:nvSpPr>
          <p:spPr bwMode="auto">
            <a:xfrm>
              <a:off x="16692563" y="1957388"/>
              <a:ext cx="868363" cy="652463"/>
            </a:xfrm>
            <a:custGeom>
              <a:avLst/>
              <a:gdLst>
                <a:gd name="T0" fmla="*/ 275 w 313"/>
                <a:gd name="T1" fmla="*/ 28 h 235"/>
                <a:gd name="T2" fmla="*/ 251 w 313"/>
                <a:gd name="T3" fmla="*/ 38 h 235"/>
                <a:gd name="T4" fmla="*/ 250 w 313"/>
                <a:gd name="T5" fmla="*/ 24 h 235"/>
                <a:gd name="T6" fmla="*/ 224 w 313"/>
                <a:gd name="T7" fmla="*/ 22 h 235"/>
                <a:gd name="T8" fmla="*/ 250 w 313"/>
                <a:gd name="T9" fmla="*/ 18 h 235"/>
                <a:gd name="T10" fmla="*/ 247 w 313"/>
                <a:gd name="T11" fmla="*/ 8 h 235"/>
                <a:gd name="T12" fmla="*/ 211 w 313"/>
                <a:gd name="T13" fmla="*/ 1 h 235"/>
                <a:gd name="T14" fmla="*/ 178 w 313"/>
                <a:gd name="T15" fmla="*/ 5 h 235"/>
                <a:gd name="T16" fmla="*/ 152 w 313"/>
                <a:gd name="T17" fmla="*/ 5 h 235"/>
                <a:gd name="T18" fmla="*/ 131 w 313"/>
                <a:gd name="T19" fmla="*/ 15 h 235"/>
                <a:gd name="T20" fmla="*/ 126 w 313"/>
                <a:gd name="T21" fmla="*/ 18 h 235"/>
                <a:gd name="T22" fmla="*/ 112 w 313"/>
                <a:gd name="T23" fmla="*/ 22 h 235"/>
                <a:gd name="T24" fmla="*/ 98 w 313"/>
                <a:gd name="T25" fmla="*/ 27 h 235"/>
                <a:gd name="T26" fmla="*/ 73 w 313"/>
                <a:gd name="T27" fmla="*/ 22 h 235"/>
                <a:gd name="T28" fmla="*/ 60 w 313"/>
                <a:gd name="T29" fmla="*/ 32 h 235"/>
                <a:gd name="T30" fmla="*/ 40 w 313"/>
                <a:gd name="T31" fmla="*/ 45 h 235"/>
                <a:gd name="T32" fmla="*/ 0 w 313"/>
                <a:gd name="T33" fmla="*/ 65 h 235"/>
                <a:gd name="T34" fmla="*/ 25 w 313"/>
                <a:gd name="T35" fmla="*/ 72 h 235"/>
                <a:gd name="T36" fmla="*/ 7 w 313"/>
                <a:gd name="T37" fmla="*/ 79 h 235"/>
                <a:gd name="T38" fmla="*/ 22 w 313"/>
                <a:gd name="T39" fmla="*/ 89 h 235"/>
                <a:gd name="T40" fmla="*/ 43 w 313"/>
                <a:gd name="T41" fmla="*/ 88 h 235"/>
                <a:gd name="T42" fmla="*/ 73 w 313"/>
                <a:gd name="T43" fmla="*/ 96 h 235"/>
                <a:gd name="T44" fmla="*/ 89 w 313"/>
                <a:gd name="T45" fmla="*/ 117 h 235"/>
                <a:gd name="T46" fmla="*/ 91 w 313"/>
                <a:gd name="T47" fmla="*/ 136 h 235"/>
                <a:gd name="T48" fmla="*/ 111 w 313"/>
                <a:gd name="T49" fmla="*/ 142 h 235"/>
                <a:gd name="T50" fmla="*/ 109 w 313"/>
                <a:gd name="T51" fmla="*/ 149 h 235"/>
                <a:gd name="T52" fmla="*/ 106 w 313"/>
                <a:gd name="T53" fmla="*/ 162 h 235"/>
                <a:gd name="T54" fmla="*/ 102 w 313"/>
                <a:gd name="T55" fmla="*/ 178 h 235"/>
                <a:gd name="T56" fmla="*/ 106 w 313"/>
                <a:gd name="T57" fmla="*/ 198 h 235"/>
                <a:gd name="T58" fmla="*/ 116 w 313"/>
                <a:gd name="T59" fmla="*/ 211 h 235"/>
                <a:gd name="T60" fmla="*/ 130 w 313"/>
                <a:gd name="T61" fmla="*/ 227 h 235"/>
                <a:gd name="T62" fmla="*/ 150 w 313"/>
                <a:gd name="T63" fmla="*/ 234 h 235"/>
                <a:gd name="T64" fmla="*/ 156 w 313"/>
                <a:gd name="T65" fmla="*/ 214 h 235"/>
                <a:gd name="T66" fmla="*/ 164 w 313"/>
                <a:gd name="T67" fmla="*/ 204 h 235"/>
                <a:gd name="T68" fmla="*/ 165 w 313"/>
                <a:gd name="T69" fmla="*/ 195 h 235"/>
                <a:gd name="T70" fmla="*/ 174 w 313"/>
                <a:gd name="T71" fmla="*/ 188 h 235"/>
                <a:gd name="T72" fmla="*/ 182 w 313"/>
                <a:gd name="T73" fmla="*/ 186 h 235"/>
                <a:gd name="T74" fmla="*/ 209 w 313"/>
                <a:gd name="T75" fmla="*/ 168 h 235"/>
                <a:gd name="T76" fmla="*/ 226 w 313"/>
                <a:gd name="T77" fmla="*/ 163 h 235"/>
                <a:gd name="T78" fmla="*/ 261 w 313"/>
                <a:gd name="T79" fmla="*/ 148 h 235"/>
                <a:gd name="T80" fmla="*/ 242 w 313"/>
                <a:gd name="T81" fmla="*/ 144 h 235"/>
                <a:gd name="T82" fmla="*/ 262 w 313"/>
                <a:gd name="T83" fmla="*/ 145 h 235"/>
                <a:gd name="T84" fmla="*/ 258 w 313"/>
                <a:gd name="T85" fmla="*/ 128 h 235"/>
                <a:gd name="T86" fmla="*/ 248 w 313"/>
                <a:gd name="T87" fmla="*/ 119 h 235"/>
                <a:gd name="T88" fmla="*/ 270 w 313"/>
                <a:gd name="T89" fmla="*/ 116 h 235"/>
                <a:gd name="T90" fmla="*/ 276 w 313"/>
                <a:gd name="T91" fmla="*/ 105 h 235"/>
                <a:gd name="T92" fmla="*/ 273 w 313"/>
                <a:gd name="T93" fmla="*/ 88 h 235"/>
                <a:gd name="T94" fmla="*/ 267 w 313"/>
                <a:gd name="T95" fmla="*/ 81 h 235"/>
                <a:gd name="T96" fmla="*/ 269 w 313"/>
                <a:gd name="T97" fmla="*/ 74 h 235"/>
                <a:gd name="T98" fmla="*/ 262 w 313"/>
                <a:gd name="T99" fmla="*/ 71 h 235"/>
                <a:gd name="T100" fmla="*/ 283 w 313"/>
                <a:gd name="T101" fmla="*/ 49 h 235"/>
                <a:gd name="T102" fmla="*/ 278 w 313"/>
                <a:gd name="T103" fmla="*/ 43 h 235"/>
                <a:gd name="T104" fmla="*/ 284 w 313"/>
                <a:gd name="T105" fmla="*/ 38 h 235"/>
                <a:gd name="T106" fmla="*/ 313 w 313"/>
                <a:gd name="T107" fmla="*/ 27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3" h="235">
                  <a:moveTo>
                    <a:pt x="295" y="22"/>
                  </a:moveTo>
                  <a:cubicBezTo>
                    <a:pt x="290" y="22"/>
                    <a:pt x="285" y="23"/>
                    <a:pt x="285" y="27"/>
                  </a:cubicBezTo>
                  <a:cubicBezTo>
                    <a:pt x="285" y="31"/>
                    <a:pt x="278" y="26"/>
                    <a:pt x="275" y="28"/>
                  </a:cubicBezTo>
                  <a:cubicBezTo>
                    <a:pt x="272" y="29"/>
                    <a:pt x="273" y="24"/>
                    <a:pt x="270" y="26"/>
                  </a:cubicBezTo>
                  <a:cubicBezTo>
                    <a:pt x="267" y="27"/>
                    <a:pt x="264" y="31"/>
                    <a:pt x="260" y="33"/>
                  </a:cubicBezTo>
                  <a:cubicBezTo>
                    <a:pt x="256" y="34"/>
                    <a:pt x="254" y="38"/>
                    <a:pt x="251" y="38"/>
                  </a:cubicBezTo>
                  <a:cubicBezTo>
                    <a:pt x="249" y="38"/>
                    <a:pt x="256" y="31"/>
                    <a:pt x="260" y="28"/>
                  </a:cubicBezTo>
                  <a:cubicBezTo>
                    <a:pt x="264" y="24"/>
                    <a:pt x="262" y="20"/>
                    <a:pt x="257" y="20"/>
                  </a:cubicBezTo>
                  <a:cubicBezTo>
                    <a:pt x="252" y="21"/>
                    <a:pt x="253" y="24"/>
                    <a:pt x="250" y="24"/>
                  </a:cubicBezTo>
                  <a:cubicBezTo>
                    <a:pt x="247" y="25"/>
                    <a:pt x="234" y="31"/>
                    <a:pt x="234" y="29"/>
                  </a:cubicBezTo>
                  <a:cubicBezTo>
                    <a:pt x="233" y="27"/>
                    <a:pt x="245" y="24"/>
                    <a:pt x="244" y="23"/>
                  </a:cubicBezTo>
                  <a:cubicBezTo>
                    <a:pt x="244" y="21"/>
                    <a:pt x="230" y="21"/>
                    <a:pt x="224" y="22"/>
                  </a:cubicBezTo>
                  <a:cubicBezTo>
                    <a:pt x="217" y="23"/>
                    <a:pt x="206" y="27"/>
                    <a:pt x="206" y="25"/>
                  </a:cubicBezTo>
                  <a:cubicBezTo>
                    <a:pt x="206" y="23"/>
                    <a:pt x="219" y="20"/>
                    <a:pt x="226" y="20"/>
                  </a:cubicBezTo>
                  <a:cubicBezTo>
                    <a:pt x="233" y="19"/>
                    <a:pt x="245" y="20"/>
                    <a:pt x="250" y="18"/>
                  </a:cubicBezTo>
                  <a:cubicBezTo>
                    <a:pt x="255" y="16"/>
                    <a:pt x="263" y="16"/>
                    <a:pt x="264" y="14"/>
                  </a:cubicBezTo>
                  <a:cubicBezTo>
                    <a:pt x="265" y="12"/>
                    <a:pt x="258" y="10"/>
                    <a:pt x="254" y="10"/>
                  </a:cubicBezTo>
                  <a:cubicBezTo>
                    <a:pt x="251" y="10"/>
                    <a:pt x="247" y="10"/>
                    <a:pt x="247" y="8"/>
                  </a:cubicBezTo>
                  <a:cubicBezTo>
                    <a:pt x="248" y="6"/>
                    <a:pt x="242" y="6"/>
                    <a:pt x="241" y="5"/>
                  </a:cubicBezTo>
                  <a:cubicBezTo>
                    <a:pt x="241" y="3"/>
                    <a:pt x="229" y="4"/>
                    <a:pt x="227" y="3"/>
                  </a:cubicBezTo>
                  <a:cubicBezTo>
                    <a:pt x="225" y="1"/>
                    <a:pt x="217" y="0"/>
                    <a:pt x="211" y="1"/>
                  </a:cubicBezTo>
                  <a:cubicBezTo>
                    <a:pt x="205" y="1"/>
                    <a:pt x="193" y="1"/>
                    <a:pt x="190" y="2"/>
                  </a:cubicBezTo>
                  <a:cubicBezTo>
                    <a:pt x="187" y="2"/>
                    <a:pt x="185" y="3"/>
                    <a:pt x="183" y="3"/>
                  </a:cubicBezTo>
                  <a:cubicBezTo>
                    <a:pt x="180" y="3"/>
                    <a:pt x="176" y="4"/>
                    <a:pt x="178" y="5"/>
                  </a:cubicBezTo>
                  <a:cubicBezTo>
                    <a:pt x="181" y="8"/>
                    <a:pt x="174" y="9"/>
                    <a:pt x="174" y="7"/>
                  </a:cubicBezTo>
                  <a:cubicBezTo>
                    <a:pt x="175" y="5"/>
                    <a:pt x="168" y="4"/>
                    <a:pt x="166" y="5"/>
                  </a:cubicBezTo>
                  <a:cubicBezTo>
                    <a:pt x="164" y="7"/>
                    <a:pt x="154" y="4"/>
                    <a:pt x="152" y="5"/>
                  </a:cubicBezTo>
                  <a:cubicBezTo>
                    <a:pt x="151" y="7"/>
                    <a:pt x="139" y="7"/>
                    <a:pt x="135" y="7"/>
                  </a:cubicBezTo>
                  <a:cubicBezTo>
                    <a:pt x="132" y="8"/>
                    <a:pt x="141" y="11"/>
                    <a:pt x="141" y="12"/>
                  </a:cubicBezTo>
                  <a:cubicBezTo>
                    <a:pt x="140" y="14"/>
                    <a:pt x="129" y="12"/>
                    <a:pt x="131" y="15"/>
                  </a:cubicBezTo>
                  <a:cubicBezTo>
                    <a:pt x="134" y="18"/>
                    <a:pt x="141" y="20"/>
                    <a:pt x="144" y="23"/>
                  </a:cubicBezTo>
                  <a:cubicBezTo>
                    <a:pt x="148" y="27"/>
                    <a:pt x="142" y="24"/>
                    <a:pt x="138" y="22"/>
                  </a:cubicBezTo>
                  <a:cubicBezTo>
                    <a:pt x="134" y="19"/>
                    <a:pt x="129" y="20"/>
                    <a:pt x="126" y="18"/>
                  </a:cubicBezTo>
                  <a:cubicBezTo>
                    <a:pt x="124" y="15"/>
                    <a:pt x="115" y="13"/>
                    <a:pt x="113" y="15"/>
                  </a:cubicBezTo>
                  <a:cubicBezTo>
                    <a:pt x="110" y="16"/>
                    <a:pt x="119" y="20"/>
                    <a:pt x="119" y="22"/>
                  </a:cubicBezTo>
                  <a:cubicBezTo>
                    <a:pt x="119" y="24"/>
                    <a:pt x="113" y="21"/>
                    <a:pt x="112" y="22"/>
                  </a:cubicBezTo>
                  <a:cubicBezTo>
                    <a:pt x="111" y="23"/>
                    <a:pt x="105" y="17"/>
                    <a:pt x="102" y="17"/>
                  </a:cubicBezTo>
                  <a:cubicBezTo>
                    <a:pt x="99" y="17"/>
                    <a:pt x="102" y="20"/>
                    <a:pt x="102" y="23"/>
                  </a:cubicBezTo>
                  <a:cubicBezTo>
                    <a:pt x="102" y="27"/>
                    <a:pt x="96" y="29"/>
                    <a:pt x="98" y="27"/>
                  </a:cubicBezTo>
                  <a:cubicBezTo>
                    <a:pt x="99" y="24"/>
                    <a:pt x="98" y="18"/>
                    <a:pt x="95" y="16"/>
                  </a:cubicBezTo>
                  <a:cubicBezTo>
                    <a:pt x="92" y="15"/>
                    <a:pt x="84" y="19"/>
                    <a:pt x="79" y="19"/>
                  </a:cubicBezTo>
                  <a:cubicBezTo>
                    <a:pt x="75" y="19"/>
                    <a:pt x="70" y="20"/>
                    <a:pt x="73" y="22"/>
                  </a:cubicBezTo>
                  <a:cubicBezTo>
                    <a:pt x="77" y="24"/>
                    <a:pt x="73" y="25"/>
                    <a:pt x="70" y="23"/>
                  </a:cubicBezTo>
                  <a:cubicBezTo>
                    <a:pt x="67" y="21"/>
                    <a:pt x="56" y="23"/>
                    <a:pt x="58" y="25"/>
                  </a:cubicBezTo>
                  <a:cubicBezTo>
                    <a:pt x="61" y="26"/>
                    <a:pt x="61" y="31"/>
                    <a:pt x="60" y="32"/>
                  </a:cubicBezTo>
                  <a:cubicBezTo>
                    <a:pt x="59" y="34"/>
                    <a:pt x="54" y="31"/>
                    <a:pt x="50" y="31"/>
                  </a:cubicBezTo>
                  <a:cubicBezTo>
                    <a:pt x="46" y="31"/>
                    <a:pt x="26" y="41"/>
                    <a:pt x="27" y="43"/>
                  </a:cubicBezTo>
                  <a:cubicBezTo>
                    <a:pt x="28" y="46"/>
                    <a:pt x="37" y="44"/>
                    <a:pt x="40" y="45"/>
                  </a:cubicBezTo>
                  <a:cubicBezTo>
                    <a:pt x="42" y="47"/>
                    <a:pt x="39" y="53"/>
                    <a:pt x="35" y="55"/>
                  </a:cubicBezTo>
                  <a:cubicBezTo>
                    <a:pt x="32" y="57"/>
                    <a:pt x="20" y="55"/>
                    <a:pt x="19" y="58"/>
                  </a:cubicBezTo>
                  <a:cubicBezTo>
                    <a:pt x="19" y="60"/>
                    <a:pt x="0" y="61"/>
                    <a:pt x="0" y="65"/>
                  </a:cubicBezTo>
                  <a:cubicBezTo>
                    <a:pt x="0" y="67"/>
                    <a:pt x="1" y="69"/>
                    <a:pt x="3" y="69"/>
                  </a:cubicBezTo>
                  <a:cubicBezTo>
                    <a:pt x="5" y="70"/>
                    <a:pt x="9" y="69"/>
                    <a:pt x="11" y="71"/>
                  </a:cubicBezTo>
                  <a:cubicBezTo>
                    <a:pt x="14" y="74"/>
                    <a:pt x="20" y="74"/>
                    <a:pt x="25" y="72"/>
                  </a:cubicBezTo>
                  <a:cubicBezTo>
                    <a:pt x="30" y="71"/>
                    <a:pt x="33" y="73"/>
                    <a:pt x="33" y="76"/>
                  </a:cubicBezTo>
                  <a:cubicBezTo>
                    <a:pt x="33" y="78"/>
                    <a:pt x="23" y="74"/>
                    <a:pt x="19" y="76"/>
                  </a:cubicBezTo>
                  <a:cubicBezTo>
                    <a:pt x="16" y="78"/>
                    <a:pt x="6" y="77"/>
                    <a:pt x="7" y="79"/>
                  </a:cubicBezTo>
                  <a:cubicBezTo>
                    <a:pt x="7" y="81"/>
                    <a:pt x="12" y="81"/>
                    <a:pt x="16" y="81"/>
                  </a:cubicBezTo>
                  <a:cubicBezTo>
                    <a:pt x="20" y="82"/>
                    <a:pt x="16" y="84"/>
                    <a:pt x="16" y="85"/>
                  </a:cubicBezTo>
                  <a:cubicBezTo>
                    <a:pt x="16" y="87"/>
                    <a:pt x="18" y="87"/>
                    <a:pt x="22" y="89"/>
                  </a:cubicBezTo>
                  <a:cubicBezTo>
                    <a:pt x="26" y="91"/>
                    <a:pt x="33" y="92"/>
                    <a:pt x="31" y="90"/>
                  </a:cubicBezTo>
                  <a:cubicBezTo>
                    <a:pt x="28" y="87"/>
                    <a:pt x="35" y="88"/>
                    <a:pt x="36" y="89"/>
                  </a:cubicBezTo>
                  <a:cubicBezTo>
                    <a:pt x="37" y="90"/>
                    <a:pt x="40" y="87"/>
                    <a:pt x="43" y="88"/>
                  </a:cubicBezTo>
                  <a:cubicBezTo>
                    <a:pt x="45" y="89"/>
                    <a:pt x="46" y="85"/>
                    <a:pt x="49" y="87"/>
                  </a:cubicBezTo>
                  <a:cubicBezTo>
                    <a:pt x="51" y="88"/>
                    <a:pt x="62" y="89"/>
                    <a:pt x="65" y="91"/>
                  </a:cubicBezTo>
                  <a:cubicBezTo>
                    <a:pt x="69" y="93"/>
                    <a:pt x="74" y="93"/>
                    <a:pt x="73" y="96"/>
                  </a:cubicBezTo>
                  <a:cubicBezTo>
                    <a:pt x="73" y="99"/>
                    <a:pt x="76" y="101"/>
                    <a:pt x="81" y="103"/>
                  </a:cubicBezTo>
                  <a:cubicBezTo>
                    <a:pt x="85" y="105"/>
                    <a:pt x="85" y="109"/>
                    <a:pt x="85" y="111"/>
                  </a:cubicBezTo>
                  <a:cubicBezTo>
                    <a:pt x="85" y="114"/>
                    <a:pt x="90" y="116"/>
                    <a:pt x="89" y="117"/>
                  </a:cubicBezTo>
                  <a:cubicBezTo>
                    <a:pt x="88" y="118"/>
                    <a:pt x="89" y="120"/>
                    <a:pt x="91" y="122"/>
                  </a:cubicBezTo>
                  <a:cubicBezTo>
                    <a:pt x="94" y="125"/>
                    <a:pt x="87" y="126"/>
                    <a:pt x="89" y="129"/>
                  </a:cubicBezTo>
                  <a:cubicBezTo>
                    <a:pt x="90" y="131"/>
                    <a:pt x="86" y="135"/>
                    <a:pt x="91" y="136"/>
                  </a:cubicBezTo>
                  <a:cubicBezTo>
                    <a:pt x="96" y="136"/>
                    <a:pt x="95" y="132"/>
                    <a:pt x="99" y="132"/>
                  </a:cubicBezTo>
                  <a:cubicBezTo>
                    <a:pt x="103" y="132"/>
                    <a:pt x="99" y="135"/>
                    <a:pt x="101" y="137"/>
                  </a:cubicBezTo>
                  <a:cubicBezTo>
                    <a:pt x="103" y="139"/>
                    <a:pt x="107" y="139"/>
                    <a:pt x="111" y="142"/>
                  </a:cubicBezTo>
                  <a:cubicBezTo>
                    <a:pt x="114" y="145"/>
                    <a:pt x="112" y="147"/>
                    <a:pt x="108" y="144"/>
                  </a:cubicBezTo>
                  <a:cubicBezTo>
                    <a:pt x="105" y="142"/>
                    <a:pt x="95" y="142"/>
                    <a:pt x="95" y="143"/>
                  </a:cubicBezTo>
                  <a:cubicBezTo>
                    <a:pt x="95" y="144"/>
                    <a:pt x="106" y="150"/>
                    <a:pt x="109" y="149"/>
                  </a:cubicBezTo>
                  <a:cubicBezTo>
                    <a:pt x="111" y="149"/>
                    <a:pt x="115" y="153"/>
                    <a:pt x="113" y="155"/>
                  </a:cubicBezTo>
                  <a:cubicBezTo>
                    <a:pt x="112" y="156"/>
                    <a:pt x="112" y="160"/>
                    <a:pt x="112" y="162"/>
                  </a:cubicBezTo>
                  <a:cubicBezTo>
                    <a:pt x="112" y="164"/>
                    <a:pt x="108" y="162"/>
                    <a:pt x="106" y="162"/>
                  </a:cubicBezTo>
                  <a:cubicBezTo>
                    <a:pt x="103" y="162"/>
                    <a:pt x="102" y="163"/>
                    <a:pt x="102" y="166"/>
                  </a:cubicBezTo>
                  <a:cubicBezTo>
                    <a:pt x="102" y="168"/>
                    <a:pt x="98" y="170"/>
                    <a:pt x="97" y="173"/>
                  </a:cubicBezTo>
                  <a:cubicBezTo>
                    <a:pt x="97" y="177"/>
                    <a:pt x="100" y="176"/>
                    <a:pt x="102" y="178"/>
                  </a:cubicBezTo>
                  <a:cubicBezTo>
                    <a:pt x="104" y="179"/>
                    <a:pt x="99" y="180"/>
                    <a:pt x="98" y="182"/>
                  </a:cubicBezTo>
                  <a:cubicBezTo>
                    <a:pt x="98" y="185"/>
                    <a:pt x="103" y="189"/>
                    <a:pt x="105" y="190"/>
                  </a:cubicBezTo>
                  <a:cubicBezTo>
                    <a:pt x="107" y="191"/>
                    <a:pt x="106" y="196"/>
                    <a:pt x="106" y="198"/>
                  </a:cubicBezTo>
                  <a:cubicBezTo>
                    <a:pt x="107" y="201"/>
                    <a:pt x="110" y="198"/>
                    <a:pt x="109" y="201"/>
                  </a:cubicBezTo>
                  <a:cubicBezTo>
                    <a:pt x="109" y="205"/>
                    <a:pt x="112" y="204"/>
                    <a:pt x="112" y="206"/>
                  </a:cubicBezTo>
                  <a:cubicBezTo>
                    <a:pt x="112" y="208"/>
                    <a:pt x="117" y="208"/>
                    <a:pt x="116" y="211"/>
                  </a:cubicBezTo>
                  <a:cubicBezTo>
                    <a:pt x="115" y="213"/>
                    <a:pt x="117" y="215"/>
                    <a:pt x="118" y="217"/>
                  </a:cubicBezTo>
                  <a:cubicBezTo>
                    <a:pt x="119" y="218"/>
                    <a:pt x="123" y="221"/>
                    <a:pt x="124" y="223"/>
                  </a:cubicBezTo>
                  <a:cubicBezTo>
                    <a:pt x="125" y="225"/>
                    <a:pt x="127" y="228"/>
                    <a:pt x="130" y="227"/>
                  </a:cubicBezTo>
                  <a:cubicBezTo>
                    <a:pt x="133" y="226"/>
                    <a:pt x="133" y="229"/>
                    <a:pt x="135" y="228"/>
                  </a:cubicBezTo>
                  <a:cubicBezTo>
                    <a:pt x="137" y="228"/>
                    <a:pt x="140" y="229"/>
                    <a:pt x="141" y="231"/>
                  </a:cubicBezTo>
                  <a:cubicBezTo>
                    <a:pt x="141" y="233"/>
                    <a:pt x="148" y="234"/>
                    <a:pt x="150" y="234"/>
                  </a:cubicBezTo>
                  <a:cubicBezTo>
                    <a:pt x="152" y="235"/>
                    <a:pt x="152" y="231"/>
                    <a:pt x="154" y="230"/>
                  </a:cubicBezTo>
                  <a:cubicBezTo>
                    <a:pt x="155" y="230"/>
                    <a:pt x="155" y="223"/>
                    <a:pt x="156" y="222"/>
                  </a:cubicBezTo>
                  <a:cubicBezTo>
                    <a:pt x="158" y="222"/>
                    <a:pt x="157" y="215"/>
                    <a:pt x="156" y="214"/>
                  </a:cubicBezTo>
                  <a:cubicBezTo>
                    <a:pt x="154" y="214"/>
                    <a:pt x="155" y="211"/>
                    <a:pt x="158" y="212"/>
                  </a:cubicBezTo>
                  <a:cubicBezTo>
                    <a:pt x="162" y="212"/>
                    <a:pt x="161" y="209"/>
                    <a:pt x="162" y="208"/>
                  </a:cubicBezTo>
                  <a:cubicBezTo>
                    <a:pt x="164" y="208"/>
                    <a:pt x="163" y="205"/>
                    <a:pt x="164" y="204"/>
                  </a:cubicBezTo>
                  <a:cubicBezTo>
                    <a:pt x="166" y="204"/>
                    <a:pt x="165" y="202"/>
                    <a:pt x="164" y="201"/>
                  </a:cubicBezTo>
                  <a:cubicBezTo>
                    <a:pt x="164" y="200"/>
                    <a:pt x="165" y="199"/>
                    <a:pt x="166" y="198"/>
                  </a:cubicBezTo>
                  <a:cubicBezTo>
                    <a:pt x="168" y="198"/>
                    <a:pt x="168" y="195"/>
                    <a:pt x="165" y="195"/>
                  </a:cubicBezTo>
                  <a:cubicBezTo>
                    <a:pt x="163" y="194"/>
                    <a:pt x="164" y="191"/>
                    <a:pt x="166" y="193"/>
                  </a:cubicBezTo>
                  <a:cubicBezTo>
                    <a:pt x="169" y="194"/>
                    <a:pt x="170" y="193"/>
                    <a:pt x="169" y="191"/>
                  </a:cubicBezTo>
                  <a:cubicBezTo>
                    <a:pt x="168" y="189"/>
                    <a:pt x="171" y="189"/>
                    <a:pt x="174" y="188"/>
                  </a:cubicBezTo>
                  <a:cubicBezTo>
                    <a:pt x="177" y="188"/>
                    <a:pt x="179" y="186"/>
                    <a:pt x="178" y="184"/>
                  </a:cubicBezTo>
                  <a:cubicBezTo>
                    <a:pt x="177" y="181"/>
                    <a:pt x="182" y="182"/>
                    <a:pt x="181" y="184"/>
                  </a:cubicBezTo>
                  <a:cubicBezTo>
                    <a:pt x="180" y="186"/>
                    <a:pt x="180" y="188"/>
                    <a:pt x="182" y="186"/>
                  </a:cubicBezTo>
                  <a:cubicBezTo>
                    <a:pt x="183" y="185"/>
                    <a:pt x="186" y="186"/>
                    <a:pt x="191" y="184"/>
                  </a:cubicBezTo>
                  <a:cubicBezTo>
                    <a:pt x="196" y="183"/>
                    <a:pt x="201" y="179"/>
                    <a:pt x="203" y="175"/>
                  </a:cubicBezTo>
                  <a:cubicBezTo>
                    <a:pt x="204" y="171"/>
                    <a:pt x="210" y="171"/>
                    <a:pt x="209" y="168"/>
                  </a:cubicBezTo>
                  <a:cubicBezTo>
                    <a:pt x="208" y="166"/>
                    <a:pt x="210" y="164"/>
                    <a:pt x="214" y="166"/>
                  </a:cubicBezTo>
                  <a:cubicBezTo>
                    <a:pt x="218" y="168"/>
                    <a:pt x="215" y="165"/>
                    <a:pt x="219" y="165"/>
                  </a:cubicBezTo>
                  <a:cubicBezTo>
                    <a:pt x="223" y="165"/>
                    <a:pt x="222" y="164"/>
                    <a:pt x="226" y="163"/>
                  </a:cubicBezTo>
                  <a:cubicBezTo>
                    <a:pt x="230" y="163"/>
                    <a:pt x="241" y="161"/>
                    <a:pt x="245" y="158"/>
                  </a:cubicBezTo>
                  <a:cubicBezTo>
                    <a:pt x="248" y="155"/>
                    <a:pt x="256" y="153"/>
                    <a:pt x="259" y="151"/>
                  </a:cubicBezTo>
                  <a:cubicBezTo>
                    <a:pt x="262" y="149"/>
                    <a:pt x="263" y="147"/>
                    <a:pt x="261" y="148"/>
                  </a:cubicBezTo>
                  <a:cubicBezTo>
                    <a:pt x="259" y="149"/>
                    <a:pt x="255" y="149"/>
                    <a:pt x="252" y="149"/>
                  </a:cubicBezTo>
                  <a:cubicBezTo>
                    <a:pt x="249" y="148"/>
                    <a:pt x="244" y="145"/>
                    <a:pt x="241" y="147"/>
                  </a:cubicBezTo>
                  <a:cubicBezTo>
                    <a:pt x="237" y="149"/>
                    <a:pt x="239" y="144"/>
                    <a:pt x="242" y="144"/>
                  </a:cubicBezTo>
                  <a:cubicBezTo>
                    <a:pt x="245" y="144"/>
                    <a:pt x="244" y="142"/>
                    <a:pt x="243" y="139"/>
                  </a:cubicBezTo>
                  <a:cubicBezTo>
                    <a:pt x="242" y="136"/>
                    <a:pt x="248" y="138"/>
                    <a:pt x="250" y="142"/>
                  </a:cubicBezTo>
                  <a:cubicBezTo>
                    <a:pt x="253" y="145"/>
                    <a:pt x="257" y="147"/>
                    <a:pt x="262" y="145"/>
                  </a:cubicBezTo>
                  <a:cubicBezTo>
                    <a:pt x="266" y="144"/>
                    <a:pt x="262" y="141"/>
                    <a:pt x="263" y="139"/>
                  </a:cubicBezTo>
                  <a:cubicBezTo>
                    <a:pt x="265" y="136"/>
                    <a:pt x="251" y="129"/>
                    <a:pt x="250" y="127"/>
                  </a:cubicBezTo>
                  <a:cubicBezTo>
                    <a:pt x="249" y="124"/>
                    <a:pt x="254" y="126"/>
                    <a:pt x="258" y="128"/>
                  </a:cubicBezTo>
                  <a:cubicBezTo>
                    <a:pt x="262" y="129"/>
                    <a:pt x="262" y="125"/>
                    <a:pt x="262" y="122"/>
                  </a:cubicBezTo>
                  <a:cubicBezTo>
                    <a:pt x="262" y="120"/>
                    <a:pt x="254" y="120"/>
                    <a:pt x="250" y="122"/>
                  </a:cubicBezTo>
                  <a:cubicBezTo>
                    <a:pt x="246" y="124"/>
                    <a:pt x="243" y="120"/>
                    <a:pt x="248" y="119"/>
                  </a:cubicBezTo>
                  <a:cubicBezTo>
                    <a:pt x="253" y="118"/>
                    <a:pt x="248" y="116"/>
                    <a:pt x="250" y="115"/>
                  </a:cubicBezTo>
                  <a:cubicBezTo>
                    <a:pt x="251" y="113"/>
                    <a:pt x="258" y="119"/>
                    <a:pt x="261" y="118"/>
                  </a:cubicBezTo>
                  <a:cubicBezTo>
                    <a:pt x="265" y="117"/>
                    <a:pt x="267" y="118"/>
                    <a:pt x="270" y="116"/>
                  </a:cubicBezTo>
                  <a:cubicBezTo>
                    <a:pt x="273" y="114"/>
                    <a:pt x="265" y="112"/>
                    <a:pt x="263" y="110"/>
                  </a:cubicBezTo>
                  <a:cubicBezTo>
                    <a:pt x="261" y="108"/>
                    <a:pt x="271" y="108"/>
                    <a:pt x="274" y="108"/>
                  </a:cubicBezTo>
                  <a:cubicBezTo>
                    <a:pt x="277" y="109"/>
                    <a:pt x="278" y="104"/>
                    <a:pt x="276" y="105"/>
                  </a:cubicBezTo>
                  <a:cubicBezTo>
                    <a:pt x="273" y="106"/>
                    <a:pt x="265" y="102"/>
                    <a:pt x="267" y="99"/>
                  </a:cubicBezTo>
                  <a:cubicBezTo>
                    <a:pt x="268" y="97"/>
                    <a:pt x="272" y="100"/>
                    <a:pt x="275" y="98"/>
                  </a:cubicBezTo>
                  <a:cubicBezTo>
                    <a:pt x="279" y="96"/>
                    <a:pt x="276" y="88"/>
                    <a:pt x="273" y="88"/>
                  </a:cubicBezTo>
                  <a:cubicBezTo>
                    <a:pt x="270" y="88"/>
                    <a:pt x="264" y="87"/>
                    <a:pt x="264" y="86"/>
                  </a:cubicBezTo>
                  <a:cubicBezTo>
                    <a:pt x="264" y="85"/>
                    <a:pt x="259" y="84"/>
                    <a:pt x="260" y="82"/>
                  </a:cubicBezTo>
                  <a:cubicBezTo>
                    <a:pt x="262" y="81"/>
                    <a:pt x="264" y="84"/>
                    <a:pt x="267" y="81"/>
                  </a:cubicBezTo>
                  <a:cubicBezTo>
                    <a:pt x="271" y="79"/>
                    <a:pt x="278" y="82"/>
                    <a:pt x="281" y="81"/>
                  </a:cubicBezTo>
                  <a:cubicBezTo>
                    <a:pt x="284" y="81"/>
                    <a:pt x="280" y="75"/>
                    <a:pt x="278" y="76"/>
                  </a:cubicBezTo>
                  <a:cubicBezTo>
                    <a:pt x="276" y="77"/>
                    <a:pt x="270" y="77"/>
                    <a:pt x="269" y="74"/>
                  </a:cubicBezTo>
                  <a:cubicBezTo>
                    <a:pt x="269" y="71"/>
                    <a:pt x="275" y="74"/>
                    <a:pt x="276" y="72"/>
                  </a:cubicBezTo>
                  <a:cubicBezTo>
                    <a:pt x="277" y="71"/>
                    <a:pt x="268" y="67"/>
                    <a:pt x="266" y="70"/>
                  </a:cubicBezTo>
                  <a:cubicBezTo>
                    <a:pt x="265" y="73"/>
                    <a:pt x="259" y="72"/>
                    <a:pt x="262" y="71"/>
                  </a:cubicBezTo>
                  <a:cubicBezTo>
                    <a:pt x="265" y="69"/>
                    <a:pt x="265" y="64"/>
                    <a:pt x="265" y="61"/>
                  </a:cubicBezTo>
                  <a:cubicBezTo>
                    <a:pt x="265" y="58"/>
                    <a:pt x="275" y="58"/>
                    <a:pt x="274" y="54"/>
                  </a:cubicBezTo>
                  <a:cubicBezTo>
                    <a:pt x="273" y="50"/>
                    <a:pt x="279" y="49"/>
                    <a:pt x="283" y="49"/>
                  </a:cubicBezTo>
                  <a:cubicBezTo>
                    <a:pt x="286" y="49"/>
                    <a:pt x="283" y="44"/>
                    <a:pt x="279" y="45"/>
                  </a:cubicBezTo>
                  <a:cubicBezTo>
                    <a:pt x="276" y="45"/>
                    <a:pt x="272" y="49"/>
                    <a:pt x="271" y="48"/>
                  </a:cubicBezTo>
                  <a:cubicBezTo>
                    <a:pt x="269" y="46"/>
                    <a:pt x="275" y="43"/>
                    <a:pt x="278" y="43"/>
                  </a:cubicBezTo>
                  <a:cubicBezTo>
                    <a:pt x="281" y="43"/>
                    <a:pt x="288" y="43"/>
                    <a:pt x="291" y="41"/>
                  </a:cubicBezTo>
                  <a:cubicBezTo>
                    <a:pt x="293" y="40"/>
                    <a:pt x="286" y="39"/>
                    <a:pt x="281" y="39"/>
                  </a:cubicBezTo>
                  <a:cubicBezTo>
                    <a:pt x="276" y="40"/>
                    <a:pt x="276" y="38"/>
                    <a:pt x="284" y="38"/>
                  </a:cubicBezTo>
                  <a:cubicBezTo>
                    <a:pt x="291" y="37"/>
                    <a:pt x="290" y="36"/>
                    <a:pt x="295" y="35"/>
                  </a:cubicBezTo>
                  <a:cubicBezTo>
                    <a:pt x="300" y="35"/>
                    <a:pt x="298" y="33"/>
                    <a:pt x="301" y="32"/>
                  </a:cubicBezTo>
                  <a:cubicBezTo>
                    <a:pt x="305" y="32"/>
                    <a:pt x="313" y="29"/>
                    <a:pt x="313" y="27"/>
                  </a:cubicBezTo>
                  <a:cubicBezTo>
                    <a:pt x="313" y="25"/>
                    <a:pt x="301" y="22"/>
                    <a:pt x="295" y="2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18" name="Freeform 11"/>
            <p:cNvSpPr>
              <a:spLocks/>
            </p:cNvSpPr>
            <p:nvPr userDrawn="1"/>
          </p:nvSpPr>
          <p:spPr bwMode="auto">
            <a:xfrm>
              <a:off x="16941800" y="2363788"/>
              <a:ext cx="47625" cy="33338"/>
            </a:xfrm>
            <a:custGeom>
              <a:avLst/>
              <a:gdLst>
                <a:gd name="T0" fmla="*/ 17 w 17"/>
                <a:gd name="T1" fmla="*/ 8 h 12"/>
                <a:gd name="T2" fmla="*/ 13 w 17"/>
                <a:gd name="T3" fmla="*/ 4 h 12"/>
                <a:gd name="T4" fmla="*/ 3 w 17"/>
                <a:gd name="T5" fmla="*/ 2 h 12"/>
                <a:gd name="T6" fmla="*/ 2 w 17"/>
                <a:gd name="T7" fmla="*/ 7 h 12"/>
                <a:gd name="T8" fmla="*/ 8 w 17"/>
                <a:gd name="T9" fmla="*/ 10 h 12"/>
                <a:gd name="T10" fmla="*/ 17 w 17"/>
                <a:gd name="T11" fmla="*/ 8 h 12"/>
              </a:gdLst>
              <a:ahLst/>
              <a:cxnLst>
                <a:cxn ang="0">
                  <a:pos x="T0" y="T1"/>
                </a:cxn>
                <a:cxn ang="0">
                  <a:pos x="T2" y="T3"/>
                </a:cxn>
                <a:cxn ang="0">
                  <a:pos x="T4" y="T5"/>
                </a:cxn>
                <a:cxn ang="0">
                  <a:pos x="T6" y="T7"/>
                </a:cxn>
                <a:cxn ang="0">
                  <a:pos x="T8" y="T9"/>
                </a:cxn>
                <a:cxn ang="0">
                  <a:pos x="T10" y="T11"/>
                </a:cxn>
              </a:cxnLst>
              <a:rect l="0" t="0" r="r" b="b"/>
              <a:pathLst>
                <a:path w="17" h="12">
                  <a:moveTo>
                    <a:pt x="17" y="8"/>
                  </a:moveTo>
                  <a:cubicBezTo>
                    <a:pt x="17" y="5"/>
                    <a:pt x="14" y="7"/>
                    <a:pt x="13" y="4"/>
                  </a:cubicBezTo>
                  <a:cubicBezTo>
                    <a:pt x="11" y="1"/>
                    <a:pt x="4" y="0"/>
                    <a:pt x="3" y="2"/>
                  </a:cubicBezTo>
                  <a:cubicBezTo>
                    <a:pt x="3" y="3"/>
                    <a:pt x="0" y="5"/>
                    <a:pt x="2" y="7"/>
                  </a:cubicBezTo>
                  <a:cubicBezTo>
                    <a:pt x="4" y="9"/>
                    <a:pt x="5" y="8"/>
                    <a:pt x="8" y="10"/>
                  </a:cubicBezTo>
                  <a:cubicBezTo>
                    <a:pt x="10" y="12"/>
                    <a:pt x="17" y="10"/>
                    <a:pt x="17" y="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19" name="Freeform 12"/>
            <p:cNvSpPr>
              <a:spLocks/>
            </p:cNvSpPr>
            <p:nvPr userDrawn="1"/>
          </p:nvSpPr>
          <p:spPr bwMode="auto">
            <a:xfrm>
              <a:off x="15928975" y="2246313"/>
              <a:ext cx="157163" cy="100013"/>
            </a:xfrm>
            <a:custGeom>
              <a:avLst/>
              <a:gdLst>
                <a:gd name="T0" fmla="*/ 9 w 57"/>
                <a:gd name="T1" fmla="*/ 28 h 36"/>
                <a:gd name="T2" fmla="*/ 16 w 57"/>
                <a:gd name="T3" fmla="*/ 36 h 36"/>
                <a:gd name="T4" fmla="*/ 20 w 57"/>
                <a:gd name="T5" fmla="*/ 34 h 36"/>
                <a:gd name="T6" fmla="*/ 25 w 57"/>
                <a:gd name="T7" fmla="*/ 33 h 36"/>
                <a:gd name="T8" fmla="*/ 30 w 57"/>
                <a:gd name="T9" fmla="*/ 29 h 36"/>
                <a:gd name="T10" fmla="*/ 34 w 57"/>
                <a:gd name="T11" fmla="*/ 24 h 36"/>
                <a:gd name="T12" fmla="*/ 39 w 57"/>
                <a:gd name="T13" fmla="*/ 19 h 36"/>
                <a:gd name="T14" fmla="*/ 55 w 57"/>
                <a:gd name="T15" fmla="*/ 12 h 36"/>
                <a:gd name="T16" fmla="*/ 49 w 57"/>
                <a:gd name="T17" fmla="*/ 7 h 36"/>
                <a:gd name="T18" fmla="*/ 38 w 57"/>
                <a:gd name="T19" fmla="*/ 5 h 36"/>
                <a:gd name="T20" fmla="*/ 35 w 57"/>
                <a:gd name="T21" fmla="*/ 4 h 36"/>
                <a:gd name="T22" fmla="*/ 25 w 57"/>
                <a:gd name="T23" fmla="*/ 1 h 36"/>
                <a:gd name="T24" fmla="*/ 9 w 57"/>
                <a:gd name="T25" fmla="*/ 4 h 36"/>
                <a:gd name="T26" fmla="*/ 11 w 57"/>
                <a:gd name="T27" fmla="*/ 9 h 36"/>
                <a:gd name="T28" fmla="*/ 7 w 57"/>
                <a:gd name="T29" fmla="*/ 16 h 36"/>
                <a:gd name="T30" fmla="*/ 3 w 57"/>
                <a:gd name="T31" fmla="*/ 24 h 36"/>
                <a:gd name="T32" fmla="*/ 9 w 57"/>
                <a:gd name="T33" fmla="*/ 2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36">
                  <a:moveTo>
                    <a:pt x="9" y="28"/>
                  </a:moveTo>
                  <a:cubicBezTo>
                    <a:pt x="13" y="29"/>
                    <a:pt x="14" y="36"/>
                    <a:pt x="16" y="36"/>
                  </a:cubicBezTo>
                  <a:cubicBezTo>
                    <a:pt x="18" y="36"/>
                    <a:pt x="17" y="34"/>
                    <a:pt x="20" y="34"/>
                  </a:cubicBezTo>
                  <a:cubicBezTo>
                    <a:pt x="23" y="34"/>
                    <a:pt x="22" y="33"/>
                    <a:pt x="25" y="33"/>
                  </a:cubicBezTo>
                  <a:cubicBezTo>
                    <a:pt x="27" y="33"/>
                    <a:pt x="30" y="32"/>
                    <a:pt x="30" y="29"/>
                  </a:cubicBezTo>
                  <a:cubicBezTo>
                    <a:pt x="30" y="26"/>
                    <a:pt x="32" y="25"/>
                    <a:pt x="34" y="24"/>
                  </a:cubicBezTo>
                  <a:cubicBezTo>
                    <a:pt x="37" y="23"/>
                    <a:pt x="35" y="20"/>
                    <a:pt x="39" y="19"/>
                  </a:cubicBezTo>
                  <a:cubicBezTo>
                    <a:pt x="42" y="18"/>
                    <a:pt x="53" y="14"/>
                    <a:pt x="55" y="12"/>
                  </a:cubicBezTo>
                  <a:cubicBezTo>
                    <a:pt x="57" y="11"/>
                    <a:pt x="53" y="9"/>
                    <a:pt x="49" y="7"/>
                  </a:cubicBezTo>
                  <a:cubicBezTo>
                    <a:pt x="44" y="4"/>
                    <a:pt x="41" y="3"/>
                    <a:pt x="38" y="5"/>
                  </a:cubicBezTo>
                  <a:cubicBezTo>
                    <a:pt x="35" y="7"/>
                    <a:pt x="37" y="3"/>
                    <a:pt x="35" y="4"/>
                  </a:cubicBezTo>
                  <a:cubicBezTo>
                    <a:pt x="32" y="5"/>
                    <a:pt x="26" y="2"/>
                    <a:pt x="25" y="1"/>
                  </a:cubicBezTo>
                  <a:cubicBezTo>
                    <a:pt x="24" y="0"/>
                    <a:pt x="12" y="4"/>
                    <a:pt x="9" y="4"/>
                  </a:cubicBezTo>
                  <a:cubicBezTo>
                    <a:pt x="6" y="4"/>
                    <a:pt x="9" y="7"/>
                    <a:pt x="11" y="9"/>
                  </a:cubicBezTo>
                  <a:cubicBezTo>
                    <a:pt x="13" y="10"/>
                    <a:pt x="6" y="15"/>
                    <a:pt x="7" y="16"/>
                  </a:cubicBezTo>
                  <a:cubicBezTo>
                    <a:pt x="9" y="17"/>
                    <a:pt x="6" y="20"/>
                    <a:pt x="3" y="24"/>
                  </a:cubicBezTo>
                  <a:cubicBezTo>
                    <a:pt x="0" y="28"/>
                    <a:pt x="5" y="27"/>
                    <a:pt x="9" y="2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20" name="Freeform 13"/>
            <p:cNvSpPr>
              <a:spLocks/>
            </p:cNvSpPr>
            <p:nvPr userDrawn="1"/>
          </p:nvSpPr>
          <p:spPr bwMode="auto">
            <a:xfrm>
              <a:off x="16025813" y="2268538"/>
              <a:ext cx="263525" cy="141288"/>
            </a:xfrm>
            <a:custGeom>
              <a:avLst/>
              <a:gdLst>
                <a:gd name="T0" fmla="*/ 87 w 95"/>
                <a:gd name="T1" fmla="*/ 39 h 51"/>
                <a:gd name="T2" fmla="*/ 95 w 95"/>
                <a:gd name="T3" fmla="*/ 39 h 51"/>
                <a:gd name="T4" fmla="*/ 86 w 95"/>
                <a:gd name="T5" fmla="*/ 32 h 51"/>
                <a:gd name="T6" fmla="*/ 78 w 95"/>
                <a:gd name="T7" fmla="*/ 28 h 51"/>
                <a:gd name="T8" fmla="*/ 75 w 95"/>
                <a:gd name="T9" fmla="*/ 21 h 51"/>
                <a:gd name="T10" fmla="*/ 73 w 95"/>
                <a:gd name="T11" fmla="*/ 9 h 51"/>
                <a:gd name="T12" fmla="*/ 74 w 95"/>
                <a:gd name="T13" fmla="*/ 2 h 51"/>
                <a:gd name="T14" fmla="*/ 64 w 95"/>
                <a:gd name="T15" fmla="*/ 4 h 51"/>
                <a:gd name="T16" fmla="*/ 70 w 95"/>
                <a:gd name="T17" fmla="*/ 9 h 51"/>
                <a:gd name="T18" fmla="*/ 63 w 95"/>
                <a:gd name="T19" fmla="*/ 7 h 51"/>
                <a:gd name="T20" fmla="*/ 58 w 95"/>
                <a:gd name="T21" fmla="*/ 7 h 51"/>
                <a:gd name="T22" fmla="*/ 61 w 95"/>
                <a:gd name="T23" fmla="*/ 19 h 51"/>
                <a:gd name="T24" fmla="*/ 58 w 95"/>
                <a:gd name="T25" fmla="*/ 22 h 51"/>
                <a:gd name="T26" fmla="*/ 54 w 95"/>
                <a:gd name="T27" fmla="*/ 13 h 51"/>
                <a:gd name="T28" fmla="*/ 45 w 95"/>
                <a:gd name="T29" fmla="*/ 9 h 51"/>
                <a:gd name="T30" fmla="*/ 49 w 95"/>
                <a:gd name="T31" fmla="*/ 14 h 51"/>
                <a:gd name="T32" fmla="*/ 43 w 95"/>
                <a:gd name="T33" fmla="*/ 14 h 51"/>
                <a:gd name="T34" fmla="*/ 41 w 95"/>
                <a:gd name="T35" fmla="*/ 13 h 51"/>
                <a:gd name="T36" fmla="*/ 33 w 95"/>
                <a:gd name="T37" fmla="*/ 9 h 51"/>
                <a:gd name="T38" fmla="*/ 30 w 95"/>
                <a:gd name="T39" fmla="*/ 14 h 51"/>
                <a:gd name="T40" fmla="*/ 26 w 95"/>
                <a:gd name="T41" fmla="*/ 12 h 51"/>
                <a:gd name="T42" fmla="*/ 27 w 95"/>
                <a:gd name="T43" fmla="*/ 6 h 51"/>
                <a:gd name="T44" fmla="*/ 14 w 95"/>
                <a:gd name="T45" fmla="*/ 9 h 51"/>
                <a:gd name="T46" fmla="*/ 4 w 95"/>
                <a:gd name="T47" fmla="*/ 15 h 51"/>
                <a:gd name="T48" fmla="*/ 3 w 95"/>
                <a:gd name="T49" fmla="*/ 18 h 51"/>
                <a:gd name="T50" fmla="*/ 5 w 95"/>
                <a:gd name="T51" fmla="*/ 23 h 51"/>
                <a:gd name="T52" fmla="*/ 7 w 95"/>
                <a:gd name="T53" fmla="*/ 25 h 51"/>
                <a:gd name="T54" fmla="*/ 19 w 95"/>
                <a:gd name="T55" fmla="*/ 23 h 51"/>
                <a:gd name="T56" fmla="*/ 6 w 95"/>
                <a:gd name="T57" fmla="*/ 29 h 51"/>
                <a:gd name="T58" fmla="*/ 21 w 95"/>
                <a:gd name="T59" fmla="*/ 32 h 51"/>
                <a:gd name="T60" fmla="*/ 38 w 95"/>
                <a:gd name="T61" fmla="*/ 34 h 51"/>
                <a:gd name="T62" fmla="*/ 25 w 95"/>
                <a:gd name="T63" fmla="*/ 35 h 51"/>
                <a:gd name="T64" fmla="*/ 10 w 95"/>
                <a:gd name="T65" fmla="*/ 39 h 51"/>
                <a:gd name="T66" fmla="*/ 17 w 95"/>
                <a:gd name="T67" fmla="*/ 43 h 51"/>
                <a:gd name="T68" fmla="*/ 29 w 95"/>
                <a:gd name="T69" fmla="*/ 46 h 51"/>
                <a:gd name="T70" fmla="*/ 40 w 95"/>
                <a:gd name="T71" fmla="*/ 51 h 51"/>
                <a:gd name="T72" fmla="*/ 56 w 95"/>
                <a:gd name="T73" fmla="*/ 48 h 51"/>
                <a:gd name="T74" fmla="*/ 63 w 95"/>
                <a:gd name="T75" fmla="*/ 44 h 51"/>
                <a:gd name="T76" fmla="*/ 67 w 95"/>
                <a:gd name="T77" fmla="*/ 45 h 51"/>
                <a:gd name="T78" fmla="*/ 74 w 95"/>
                <a:gd name="T79" fmla="*/ 47 h 51"/>
                <a:gd name="T80" fmla="*/ 90 w 95"/>
                <a:gd name="T81" fmla="*/ 47 h 51"/>
                <a:gd name="T82" fmla="*/ 86 w 95"/>
                <a:gd name="T83" fmla="*/ 43 h 51"/>
                <a:gd name="T84" fmla="*/ 82 w 95"/>
                <a:gd name="T85" fmla="*/ 42 h 51"/>
                <a:gd name="T86" fmla="*/ 87 w 95"/>
                <a:gd name="T87" fmla="*/ 3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5" h="51">
                  <a:moveTo>
                    <a:pt x="87" y="39"/>
                  </a:moveTo>
                  <a:cubicBezTo>
                    <a:pt x="89" y="37"/>
                    <a:pt x="95" y="42"/>
                    <a:pt x="95" y="39"/>
                  </a:cubicBezTo>
                  <a:cubicBezTo>
                    <a:pt x="95" y="35"/>
                    <a:pt x="88" y="34"/>
                    <a:pt x="86" y="32"/>
                  </a:cubicBezTo>
                  <a:cubicBezTo>
                    <a:pt x="83" y="30"/>
                    <a:pt x="82" y="31"/>
                    <a:pt x="78" y="28"/>
                  </a:cubicBezTo>
                  <a:cubicBezTo>
                    <a:pt x="73" y="25"/>
                    <a:pt x="79" y="23"/>
                    <a:pt x="75" y="21"/>
                  </a:cubicBezTo>
                  <a:cubicBezTo>
                    <a:pt x="72" y="18"/>
                    <a:pt x="71" y="11"/>
                    <a:pt x="73" y="9"/>
                  </a:cubicBezTo>
                  <a:cubicBezTo>
                    <a:pt x="76" y="7"/>
                    <a:pt x="78" y="3"/>
                    <a:pt x="74" y="2"/>
                  </a:cubicBezTo>
                  <a:cubicBezTo>
                    <a:pt x="70" y="0"/>
                    <a:pt x="63" y="3"/>
                    <a:pt x="64" y="4"/>
                  </a:cubicBezTo>
                  <a:cubicBezTo>
                    <a:pt x="65" y="5"/>
                    <a:pt x="70" y="8"/>
                    <a:pt x="70" y="9"/>
                  </a:cubicBezTo>
                  <a:cubicBezTo>
                    <a:pt x="70" y="11"/>
                    <a:pt x="65" y="6"/>
                    <a:pt x="63" y="7"/>
                  </a:cubicBezTo>
                  <a:cubicBezTo>
                    <a:pt x="62" y="8"/>
                    <a:pt x="60" y="4"/>
                    <a:pt x="58" y="7"/>
                  </a:cubicBezTo>
                  <a:cubicBezTo>
                    <a:pt x="56" y="9"/>
                    <a:pt x="60" y="17"/>
                    <a:pt x="61" y="19"/>
                  </a:cubicBezTo>
                  <a:cubicBezTo>
                    <a:pt x="63" y="21"/>
                    <a:pt x="60" y="21"/>
                    <a:pt x="58" y="22"/>
                  </a:cubicBezTo>
                  <a:cubicBezTo>
                    <a:pt x="56" y="22"/>
                    <a:pt x="56" y="16"/>
                    <a:pt x="54" y="13"/>
                  </a:cubicBezTo>
                  <a:cubicBezTo>
                    <a:pt x="53" y="11"/>
                    <a:pt x="45" y="8"/>
                    <a:pt x="45" y="9"/>
                  </a:cubicBezTo>
                  <a:cubicBezTo>
                    <a:pt x="44" y="11"/>
                    <a:pt x="49" y="11"/>
                    <a:pt x="49" y="14"/>
                  </a:cubicBezTo>
                  <a:cubicBezTo>
                    <a:pt x="48" y="16"/>
                    <a:pt x="45" y="12"/>
                    <a:pt x="43" y="14"/>
                  </a:cubicBezTo>
                  <a:cubicBezTo>
                    <a:pt x="40" y="16"/>
                    <a:pt x="41" y="15"/>
                    <a:pt x="41" y="13"/>
                  </a:cubicBezTo>
                  <a:cubicBezTo>
                    <a:pt x="42" y="11"/>
                    <a:pt x="38" y="9"/>
                    <a:pt x="33" y="9"/>
                  </a:cubicBezTo>
                  <a:cubicBezTo>
                    <a:pt x="28" y="9"/>
                    <a:pt x="31" y="13"/>
                    <a:pt x="30" y="14"/>
                  </a:cubicBezTo>
                  <a:cubicBezTo>
                    <a:pt x="28" y="15"/>
                    <a:pt x="21" y="13"/>
                    <a:pt x="26" y="12"/>
                  </a:cubicBezTo>
                  <a:cubicBezTo>
                    <a:pt x="30" y="11"/>
                    <a:pt x="28" y="9"/>
                    <a:pt x="27" y="6"/>
                  </a:cubicBezTo>
                  <a:cubicBezTo>
                    <a:pt x="25" y="4"/>
                    <a:pt x="21" y="7"/>
                    <a:pt x="14" y="9"/>
                  </a:cubicBezTo>
                  <a:cubicBezTo>
                    <a:pt x="7" y="12"/>
                    <a:pt x="4" y="14"/>
                    <a:pt x="4" y="15"/>
                  </a:cubicBezTo>
                  <a:cubicBezTo>
                    <a:pt x="5" y="15"/>
                    <a:pt x="6" y="16"/>
                    <a:pt x="3" y="18"/>
                  </a:cubicBezTo>
                  <a:cubicBezTo>
                    <a:pt x="0" y="21"/>
                    <a:pt x="3" y="23"/>
                    <a:pt x="5" y="23"/>
                  </a:cubicBezTo>
                  <a:cubicBezTo>
                    <a:pt x="8" y="23"/>
                    <a:pt x="6" y="25"/>
                    <a:pt x="7" y="25"/>
                  </a:cubicBezTo>
                  <a:cubicBezTo>
                    <a:pt x="9" y="26"/>
                    <a:pt x="17" y="22"/>
                    <a:pt x="19" y="23"/>
                  </a:cubicBezTo>
                  <a:cubicBezTo>
                    <a:pt x="22" y="25"/>
                    <a:pt x="6" y="26"/>
                    <a:pt x="6" y="29"/>
                  </a:cubicBezTo>
                  <a:cubicBezTo>
                    <a:pt x="6" y="31"/>
                    <a:pt x="15" y="33"/>
                    <a:pt x="21" y="32"/>
                  </a:cubicBezTo>
                  <a:cubicBezTo>
                    <a:pt x="27" y="31"/>
                    <a:pt x="38" y="33"/>
                    <a:pt x="38" y="34"/>
                  </a:cubicBezTo>
                  <a:cubicBezTo>
                    <a:pt x="38" y="36"/>
                    <a:pt x="31" y="36"/>
                    <a:pt x="25" y="35"/>
                  </a:cubicBezTo>
                  <a:cubicBezTo>
                    <a:pt x="20" y="35"/>
                    <a:pt x="10" y="37"/>
                    <a:pt x="10" y="39"/>
                  </a:cubicBezTo>
                  <a:cubicBezTo>
                    <a:pt x="11" y="41"/>
                    <a:pt x="11" y="41"/>
                    <a:pt x="17" y="43"/>
                  </a:cubicBezTo>
                  <a:cubicBezTo>
                    <a:pt x="23" y="46"/>
                    <a:pt x="29" y="42"/>
                    <a:pt x="29" y="46"/>
                  </a:cubicBezTo>
                  <a:cubicBezTo>
                    <a:pt x="29" y="50"/>
                    <a:pt x="32" y="51"/>
                    <a:pt x="40" y="51"/>
                  </a:cubicBezTo>
                  <a:cubicBezTo>
                    <a:pt x="48" y="51"/>
                    <a:pt x="52" y="47"/>
                    <a:pt x="56" y="48"/>
                  </a:cubicBezTo>
                  <a:cubicBezTo>
                    <a:pt x="60" y="48"/>
                    <a:pt x="61" y="47"/>
                    <a:pt x="63" y="44"/>
                  </a:cubicBezTo>
                  <a:cubicBezTo>
                    <a:pt x="65" y="42"/>
                    <a:pt x="67" y="43"/>
                    <a:pt x="67" y="45"/>
                  </a:cubicBezTo>
                  <a:cubicBezTo>
                    <a:pt x="68" y="46"/>
                    <a:pt x="73" y="46"/>
                    <a:pt x="74" y="47"/>
                  </a:cubicBezTo>
                  <a:cubicBezTo>
                    <a:pt x="77" y="50"/>
                    <a:pt x="86" y="49"/>
                    <a:pt x="90" y="47"/>
                  </a:cubicBezTo>
                  <a:cubicBezTo>
                    <a:pt x="93" y="45"/>
                    <a:pt x="88" y="40"/>
                    <a:pt x="86" y="43"/>
                  </a:cubicBezTo>
                  <a:cubicBezTo>
                    <a:pt x="85" y="45"/>
                    <a:pt x="83" y="43"/>
                    <a:pt x="82" y="42"/>
                  </a:cubicBezTo>
                  <a:cubicBezTo>
                    <a:pt x="82" y="41"/>
                    <a:pt x="86" y="41"/>
                    <a:pt x="87" y="3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21" name="Freeform 14"/>
            <p:cNvSpPr>
              <a:spLocks/>
            </p:cNvSpPr>
            <p:nvPr userDrawn="1"/>
          </p:nvSpPr>
          <p:spPr bwMode="auto">
            <a:xfrm>
              <a:off x="16022638" y="2201863"/>
              <a:ext cx="28575" cy="22225"/>
            </a:xfrm>
            <a:custGeom>
              <a:avLst/>
              <a:gdLst>
                <a:gd name="T0" fmla="*/ 2 w 10"/>
                <a:gd name="T1" fmla="*/ 7 h 8"/>
                <a:gd name="T2" fmla="*/ 10 w 10"/>
                <a:gd name="T3" fmla="*/ 2 h 8"/>
                <a:gd name="T4" fmla="*/ 2 w 10"/>
                <a:gd name="T5" fmla="*/ 7 h 8"/>
              </a:gdLst>
              <a:ahLst/>
              <a:cxnLst>
                <a:cxn ang="0">
                  <a:pos x="T0" y="T1"/>
                </a:cxn>
                <a:cxn ang="0">
                  <a:pos x="T2" y="T3"/>
                </a:cxn>
                <a:cxn ang="0">
                  <a:pos x="T4" y="T5"/>
                </a:cxn>
              </a:cxnLst>
              <a:rect l="0" t="0" r="r" b="b"/>
              <a:pathLst>
                <a:path w="10" h="8">
                  <a:moveTo>
                    <a:pt x="2" y="7"/>
                  </a:moveTo>
                  <a:cubicBezTo>
                    <a:pt x="6" y="8"/>
                    <a:pt x="10" y="4"/>
                    <a:pt x="10" y="2"/>
                  </a:cubicBezTo>
                  <a:cubicBezTo>
                    <a:pt x="10" y="0"/>
                    <a:pt x="0" y="7"/>
                    <a:pt x="2" y="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22" name="Freeform 15"/>
            <p:cNvSpPr>
              <a:spLocks/>
            </p:cNvSpPr>
            <p:nvPr userDrawn="1"/>
          </p:nvSpPr>
          <p:spPr bwMode="auto">
            <a:xfrm>
              <a:off x="15973425" y="2157413"/>
              <a:ext cx="111125" cy="58738"/>
            </a:xfrm>
            <a:custGeom>
              <a:avLst/>
              <a:gdLst>
                <a:gd name="T0" fmla="*/ 1 w 40"/>
                <a:gd name="T1" fmla="*/ 17 h 21"/>
                <a:gd name="T2" fmla="*/ 3 w 40"/>
                <a:gd name="T3" fmla="*/ 20 h 21"/>
                <a:gd name="T4" fmla="*/ 7 w 40"/>
                <a:gd name="T5" fmla="*/ 19 h 21"/>
                <a:gd name="T6" fmla="*/ 11 w 40"/>
                <a:gd name="T7" fmla="*/ 17 h 21"/>
                <a:gd name="T8" fmla="*/ 15 w 40"/>
                <a:gd name="T9" fmla="*/ 21 h 21"/>
                <a:gd name="T10" fmla="*/ 19 w 40"/>
                <a:gd name="T11" fmla="*/ 17 h 21"/>
                <a:gd name="T12" fmla="*/ 22 w 40"/>
                <a:gd name="T13" fmla="*/ 14 h 21"/>
                <a:gd name="T14" fmla="*/ 25 w 40"/>
                <a:gd name="T15" fmla="*/ 10 h 21"/>
                <a:gd name="T16" fmla="*/ 27 w 40"/>
                <a:gd name="T17" fmla="*/ 14 h 21"/>
                <a:gd name="T18" fmla="*/ 32 w 40"/>
                <a:gd name="T19" fmla="*/ 13 h 21"/>
                <a:gd name="T20" fmla="*/ 36 w 40"/>
                <a:gd name="T21" fmla="*/ 11 h 21"/>
                <a:gd name="T22" fmla="*/ 36 w 40"/>
                <a:gd name="T23" fmla="*/ 7 h 21"/>
                <a:gd name="T24" fmla="*/ 39 w 40"/>
                <a:gd name="T25" fmla="*/ 5 h 21"/>
                <a:gd name="T26" fmla="*/ 35 w 40"/>
                <a:gd name="T27" fmla="*/ 2 h 21"/>
                <a:gd name="T28" fmla="*/ 32 w 40"/>
                <a:gd name="T29" fmla="*/ 4 h 21"/>
                <a:gd name="T30" fmla="*/ 25 w 40"/>
                <a:gd name="T31" fmla="*/ 4 h 21"/>
                <a:gd name="T32" fmla="*/ 16 w 40"/>
                <a:gd name="T33" fmla="*/ 8 h 21"/>
                <a:gd name="T34" fmla="*/ 8 w 40"/>
                <a:gd name="T35" fmla="*/ 13 h 21"/>
                <a:gd name="T36" fmla="*/ 1 w 40"/>
                <a:gd name="T3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 h="21">
                  <a:moveTo>
                    <a:pt x="1" y="17"/>
                  </a:moveTo>
                  <a:cubicBezTo>
                    <a:pt x="3" y="17"/>
                    <a:pt x="1" y="21"/>
                    <a:pt x="3" y="20"/>
                  </a:cubicBezTo>
                  <a:cubicBezTo>
                    <a:pt x="5" y="19"/>
                    <a:pt x="6" y="19"/>
                    <a:pt x="7" y="19"/>
                  </a:cubicBezTo>
                  <a:cubicBezTo>
                    <a:pt x="9" y="20"/>
                    <a:pt x="10" y="18"/>
                    <a:pt x="11" y="17"/>
                  </a:cubicBezTo>
                  <a:cubicBezTo>
                    <a:pt x="12" y="15"/>
                    <a:pt x="12" y="21"/>
                    <a:pt x="15" y="21"/>
                  </a:cubicBezTo>
                  <a:cubicBezTo>
                    <a:pt x="17" y="21"/>
                    <a:pt x="17" y="15"/>
                    <a:pt x="19" y="17"/>
                  </a:cubicBezTo>
                  <a:cubicBezTo>
                    <a:pt x="21" y="18"/>
                    <a:pt x="22" y="16"/>
                    <a:pt x="22" y="14"/>
                  </a:cubicBezTo>
                  <a:cubicBezTo>
                    <a:pt x="23" y="13"/>
                    <a:pt x="23" y="10"/>
                    <a:pt x="25" y="10"/>
                  </a:cubicBezTo>
                  <a:cubicBezTo>
                    <a:pt x="28" y="9"/>
                    <a:pt x="26" y="12"/>
                    <a:pt x="27" y="14"/>
                  </a:cubicBezTo>
                  <a:cubicBezTo>
                    <a:pt x="28" y="17"/>
                    <a:pt x="31" y="14"/>
                    <a:pt x="32" y="13"/>
                  </a:cubicBezTo>
                  <a:cubicBezTo>
                    <a:pt x="32" y="12"/>
                    <a:pt x="36" y="13"/>
                    <a:pt x="36" y="11"/>
                  </a:cubicBezTo>
                  <a:cubicBezTo>
                    <a:pt x="35" y="9"/>
                    <a:pt x="37" y="9"/>
                    <a:pt x="36" y="7"/>
                  </a:cubicBezTo>
                  <a:cubicBezTo>
                    <a:pt x="35" y="5"/>
                    <a:pt x="38" y="6"/>
                    <a:pt x="39" y="5"/>
                  </a:cubicBezTo>
                  <a:cubicBezTo>
                    <a:pt x="40" y="3"/>
                    <a:pt x="37" y="4"/>
                    <a:pt x="35" y="2"/>
                  </a:cubicBezTo>
                  <a:cubicBezTo>
                    <a:pt x="33" y="0"/>
                    <a:pt x="32" y="3"/>
                    <a:pt x="32" y="4"/>
                  </a:cubicBezTo>
                  <a:cubicBezTo>
                    <a:pt x="32" y="6"/>
                    <a:pt x="27" y="5"/>
                    <a:pt x="25" y="4"/>
                  </a:cubicBezTo>
                  <a:cubicBezTo>
                    <a:pt x="22" y="3"/>
                    <a:pt x="19" y="7"/>
                    <a:pt x="16" y="8"/>
                  </a:cubicBezTo>
                  <a:cubicBezTo>
                    <a:pt x="12" y="10"/>
                    <a:pt x="12" y="13"/>
                    <a:pt x="8" y="13"/>
                  </a:cubicBezTo>
                  <a:cubicBezTo>
                    <a:pt x="5" y="13"/>
                    <a:pt x="0" y="16"/>
                    <a:pt x="1" y="1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23" name="Freeform 16"/>
            <p:cNvSpPr>
              <a:spLocks/>
            </p:cNvSpPr>
            <p:nvPr userDrawn="1"/>
          </p:nvSpPr>
          <p:spPr bwMode="auto">
            <a:xfrm>
              <a:off x="16051213" y="2182813"/>
              <a:ext cx="174625" cy="74613"/>
            </a:xfrm>
            <a:custGeom>
              <a:avLst/>
              <a:gdLst>
                <a:gd name="T0" fmla="*/ 9 w 63"/>
                <a:gd name="T1" fmla="*/ 7 h 27"/>
                <a:gd name="T2" fmla="*/ 10 w 63"/>
                <a:gd name="T3" fmla="*/ 10 h 27"/>
                <a:gd name="T4" fmla="*/ 9 w 63"/>
                <a:gd name="T5" fmla="*/ 11 h 27"/>
                <a:gd name="T6" fmla="*/ 5 w 63"/>
                <a:gd name="T7" fmla="*/ 14 h 27"/>
                <a:gd name="T8" fmla="*/ 10 w 63"/>
                <a:gd name="T9" fmla="*/ 14 h 27"/>
                <a:gd name="T10" fmla="*/ 1 w 63"/>
                <a:gd name="T11" fmla="*/ 17 h 27"/>
                <a:gd name="T12" fmla="*/ 8 w 63"/>
                <a:gd name="T13" fmla="*/ 19 h 27"/>
                <a:gd name="T14" fmla="*/ 15 w 63"/>
                <a:gd name="T15" fmla="*/ 18 h 27"/>
                <a:gd name="T16" fmla="*/ 19 w 63"/>
                <a:gd name="T17" fmla="*/ 17 h 27"/>
                <a:gd name="T18" fmla="*/ 29 w 63"/>
                <a:gd name="T19" fmla="*/ 18 h 27"/>
                <a:gd name="T20" fmla="*/ 21 w 63"/>
                <a:gd name="T21" fmla="*/ 22 h 27"/>
                <a:gd name="T22" fmla="*/ 21 w 63"/>
                <a:gd name="T23" fmla="*/ 26 h 27"/>
                <a:gd name="T24" fmla="*/ 39 w 63"/>
                <a:gd name="T25" fmla="*/ 21 h 27"/>
                <a:gd name="T26" fmla="*/ 46 w 63"/>
                <a:gd name="T27" fmla="*/ 20 h 27"/>
                <a:gd name="T28" fmla="*/ 58 w 63"/>
                <a:gd name="T29" fmla="*/ 20 h 27"/>
                <a:gd name="T30" fmla="*/ 60 w 63"/>
                <a:gd name="T31" fmla="*/ 9 h 27"/>
                <a:gd name="T32" fmla="*/ 54 w 63"/>
                <a:gd name="T33" fmla="*/ 11 h 27"/>
                <a:gd name="T34" fmla="*/ 48 w 63"/>
                <a:gd name="T35" fmla="*/ 6 h 27"/>
                <a:gd name="T36" fmla="*/ 45 w 63"/>
                <a:gd name="T37" fmla="*/ 1 h 27"/>
                <a:gd name="T38" fmla="*/ 39 w 63"/>
                <a:gd name="T39" fmla="*/ 7 h 27"/>
                <a:gd name="T40" fmla="*/ 40 w 63"/>
                <a:gd name="T41" fmla="*/ 10 h 27"/>
                <a:gd name="T42" fmla="*/ 44 w 63"/>
                <a:gd name="T43" fmla="*/ 14 h 27"/>
                <a:gd name="T44" fmla="*/ 32 w 63"/>
                <a:gd name="T45" fmla="*/ 12 h 27"/>
                <a:gd name="T46" fmla="*/ 20 w 63"/>
                <a:gd name="T47" fmla="*/ 6 h 27"/>
                <a:gd name="T48" fmla="*/ 14 w 63"/>
                <a:gd name="T49" fmla="*/ 3 h 27"/>
                <a:gd name="T50" fmla="*/ 9 w 63"/>
                <a:gd name="T51"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3" h="27">
                  <a:moveTo>
                    <a:pt x="9" y="7"/>
                  </a:moveTo>
                  <a:cubicBezTo>
                    <a:pt x="6" y="7"/>
                    <a:pt x="6" y="10"/>
                    <a:pt x="10" y="10"/>
                  </a:cubicBezTo>
                  <a:cubicBezTo>
                    <a:pt x="13" y="10"/>
                    <a:pt x="14" y="11"/>
                    <a:pt x="9" y="11"/>
                  </a:cubicBezTo>
                  <a:cubicBezTo>
                    <a:pt x="4" y="11"/>
                    <a:pt x="2" y="15"/>
                    <a:pt x="5" y="14"/>
                  </a:cubicBezTo>
                  <a:cubicBezTo>
                    <a:pt x="9" y="13"/>
                    <a:pt x="13" y="13"/>
                    <a:pt x="10" y="14"/>
                  </a:cubicBezTo>
                  <a:cubicBezTo>
                    <a:pt x="8" y="15"/>
                    <a:pt x="0" y="16"/>
                    <a:pt x="1" y="17"/>
                  </a:cubicBezTo>
                  <a:cubicBezTo>
                    <a:pt x="2" y="18"/>
                    <a:pt x="5" y="18"/>
                    <a:pt x="8" y="19"/>
                  </a:cubicBezTo>
                  <a:cubicBezTo>
                    <a:pt x="11" y="20"/>
                    <a:pt x="13" y="21"/>
                    <a:pt x="15" y="18"/>
                  </a:cubicBezTo>
                  <a:cubicBezTo>
                    <a:pt x="17" y="16"/>
                    <a:pt x="20" y="13"/>
                    <a:pt x="19" y="17"/>
                  </a:cubicBezTo>
                  <a:cubicBezTo>
                    <a:pt x="18" y="20"/>
                    <a:pt x="23" y="18"/>
                    <a:pt x="29" y="18"/>
                  </a:cubicBezTo>
                  <a:cubicBezTo>
                    <a:pt x="35" y="17"/>
                    <a:pt x="28" y="21"/>
                    <a:pt x="21" y="22"/>
                  </a:cubicBezTo>
                  <a:cubicBezTo>
                    <a:pt x="15" y="22"/>
                    <a:pt x="16" y="25"/>
                    <a:pt x="21" y="26"/>
                  </a:cubicBezTo>
                  <a:cubicBezTo>
                    <a:pt x="26" y="27"/>
                    <a:pt x="37" y="23"/>
                    <a:pt x="39" y="21"/>
                  </a:cubicBezTo>
                  <a:cubicBezTo>
                    <a:pt x="42" y="18"/>
                    <a:pt x="44" y="22"/>
                    <a:pt x="46" y="20"/>
                  </a:cubicBezTo>
                  <a:cubicBezTo>
                    <a:pt x="49" y="18"/>
                    <a:pt x="54" y="20"/>
                    <a:pt x="58" y="20"/>
                  </a:cubicBezTo>
                  <a:cubicBezTo>
                    <a:pt x="62" y="19"/>
                    <a:pt x="63" y="10"/>
                    <a:pt x="60" y="9"/>
                  </a:cubicBezTo>
                  <a:cubicBezTo>
                    <a:pt x="57" y="8"/>
                    <a:pt x="57" y="11"/>
                    <a:pt x="54" y="11"/>
                  </a:cubicBezTo>
                  <a:cubicBezTo>
                    <a:pt x="52" y="12"/>
                    <a:pt x="50" y="8"/>
                    <a:pt x="48" y="6"/>
                  </a:cubicBezTo>
                  <a:cubicBezTo>
                    <a:pt x="46" y="4"/>
                    <a:pt x="48" y="0"/>
                    <a:pt x="45" y="1"/>
                  </a:cubicBezTo>
                  <a:cubicBezTo>
                    <a:pt x="42" y="1"/>
                    <a:pt x="35" y="6"/>
                    <a:pt x="39" y="7"/>
                  </a:cubicBezTo>
                  <a:cubicBezTo>
                    <a:pt x="43" y="7"/>
                    <a:pt x="42" y="9"/>
                    <a:pt x="40" y="10"/>
                  </a:cubicBezTo>
                  <a:cubicBezTo>
                    <a:pt x="38" y="11"/>
                    <a:pt x="44" y="13"/>
                    <a:pt x="44" y="14"/>
                  </a:cubicBezTo>
                  <a:cubicBezTo>
                    <a:pt x="43" y="15"/>
                    <a:pt x="32" y="14"/>
                    <a:pt x="32" y="12"/>
                  </a:cubicBezTo>
                  <a:cubicBezTo>
                    <a:pt x="31" y="10"/>
                    <a:pt x="23" y="5"/>
                    <a:pt x="20" y="6"/>
                  </a:cubicBezTo>
                  <a:cubicBezTo>
                    <a:pt x="16" y="7"/>
                    <a:pt x="18" y="4"/>
                    <a:pt x="14" y="3"/>
                  </a:cubicBezTo>
                  <a:cubicBezTo>
                    <a:pt x="11" y="3"/>
                    <a:pt x="12" y="6"/>
                    <a:pt x="9" y="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24" name="Freeform 17"/>
            <p:cNvSpPr>
              <a:spLocks/>
            </p:cNvSpPr>
            <p:nvPr userDrawn="1"/>
          </p:nvSpPr>
          <p:spPr bwMode="auto">
            <a:xfrm>
              <a:off x="16086138" y="2149475"/>
              <a:ext cx="25400" cy="14288"/>
            </a:xfrm>
            <a:custGeom>
              <a:avLst/>
              <a:gdLst>
                <a:gd name="T0" fmla="*/ 8 w 9"/>
                <a:gd name="T1" fmla="*/ 2 h 5"/>
                <a:gd name="T2" fmla="*/ 1 w 9"/>
                <a:gd name="T3" fmla="*/ 1 h 5"/>
                <a:gd name="T4" fmla="*/ 8 w 9"/>
                <a:gd name="T5" fmla="*/ 2 h 5"/>
              </a:gdLst>
              <a:ahLst/>
              <a:cxnLst>
                <a:cxn ang="0">
                  <a:pos x="T0" y="T1"/>
                </a:cxn>
                <a:cxn ang="0">
                  <a:pos x="T2" y="T3"/>
                </a:cxn>
                <a:cxn ang="0">
                  <a:pos x="T4" y="T5"/>
                </a:cxn>
              </a:cxnLst>
              <a:rect l="0" t="0" r="r" b="b"/>
              <a:pathLst>
                <a:path w="9" h="5">
                  <a:moveTo>
                    <a:pt x="8" y="2"/>
                  </a:moveTo>
                  <a:cubicBezTo>
                    <a:pt x="9" y="0"/>
                    <a:pt x="0" y="0"/>
                    <a:pt x="1" y="1"/>
                  </a:cubicBezTo>
                  <a:cubicBezTo>
                    <a:pt x="2" y="3"/>
                    <a:pt x="6" y="5"/>
                    <a:pt x="8"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25" name="Freeform 18"/>
            <p:cNvSpPr>
              <a:spLocks/>
            </p:cNvSpPr>
            <p:nvPr userDrawn="1"/>
          </p:nvSpPr>
          <p:spPr bwMode="auto">
            <a:xfrm>
              <a:off x="16114713" y="2144713"/>
              <a:ext cx="52388" cy="26988"/>
            </a:xfrm>
            <a:custGeom>
              <a:avLst/>
              <a:gdLst>
                <a:gd name="T0" fmla="*/ 16 w 19"/>
                <a:gd name="T1" fmla="*/ 3 h 10"/>
                <a:gd name="T2" fmla="*/ 13 w 19"/>
                <a:gd name="T3" fmla="*/ 1 h 10"/>
                <a:gd name="T4" fmla="*/ 0 w 19"/>
                <a:gd name="T5" fmla="*/ 5 h 10"/>
                <a:gd name="T6" fmla="*/ 7 w 19"/>
                <a:gd name="T7" fmla="*/ 10 h 10"/>
                <a:gd name="T8" fmla="*/ 14 w 19"/>
                <a:gd name="T9" fmla="*/ 5 h 10"/>
                <a:gd name="T10" fmla="*/ 16 w 19"/>
                <a:gd name="T11" fmla="*/ 3 h 10"/>
              </a:gdLst>
              <a:ahLst/>
              <a:cxnLst>
                <a:cxn ang="0">
                  <a:pos x="T0" y="T1"/>
                </a:cxn>
                <a:cxn ang="0">
                  <a:pos x="T2" y="T3"/>
                </a:cxn>
                <a:cxn ang="0">
                  <a:pos x="T4" y="T5"/>
                </a:cxn>
                <a:cxn ang="0">
                  <a:pos x="T6" y="T7"/>
                </a:cxn>
                <a:cxn ang="0">
                  <a:pos x="T8" y="T9"/>
                </a:cxn>
                <a:cxn ang="0">
                  <a:pos x="T10" y="T11"/>
                </a:cxn>
              </a:cxnLst>
              <a:rect l="0" t="0" r="r" b="b"/>
              <a:pathLst>
                <a:path w="19" h="10">
                  <a:moveTo>
                    <a:pt x="16" y="3"/>
                  </a:moveTo>
                  <a:cubicBezTo>
                    <a:pt x="19" y="3"/>
                    <a:pt x="18" y="0"/>
                    <a:pt x="13" y="1"/>
                  </a:cubicBezTo>
                  <a:cubicBezTo>
                    <a:pt x="9" y="2"/>
                    <a:pt x="0" y="2"/>
                    <a:pt x="0" y="5"/>
                  </a:cubicBezTo>
                  <a:cubicBezTo>
                    <a:pt x="0" y="8"/>
                    <a:pt x="2" y="9"/>
                    <a:pt x="7" y="10"/>
                  </a:cubicBezTo>
                  <a:cubicBezTo>
                    <a:pt x="12" y="10"/>
                    <a:pt x="17" y="5"/>
                    <a:pt x="14" y="5"/>
                  </a:cubicBezTo>
                  <a:cubicBezTo>
                    <a:pt x="12" y="5"/>
                    <a:pt x="14" y="4"/>
                    <a:pt x="16"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26" name="Freeform 19"/>
            <p:cNvSpPr>
              <a:spLocks/>
            </p:cNvSpPr>
            <p:nvPr userDrawn="1"/>
          </p:nvSpPr>
          <p:spPr bwMode="auto">
            <a:xfrm>
              <a:off x="16103600" y="2124075"/>
              <a:ext cx="66675" cy="22225"/>
            </a:xfrm>
            <a:custGeom>
              <a:avLst/>
              <a:gdLst>
                <a:gd name="T0" fmla="*/ 9 w 24"/>
                <a:gd name="T1" fmla="*/ 6 h 8"/>
                <a:gd name="T2" fmla="*/ 15 w 24"/>
                <a:gd name="T3" fmla="*/ 5 h 8"/>
                <a:gd name="T4" fmla="*/ 24 w 24"/>
                <a:gd name="T5" fmla="*/ 4 h 8"/>
                <a:gd name="T6" fmla="*/ 13 w 24"/>
                <a:gd name="T7" fmla="*/ 1 h 8"/>
                <a:gd name="T8" fmla="*/ 3 w 24"/>
                <a:gd name="T9" fmla="*/ 5 h 8"/>
                <a:gd name="T10" fmla="*/ 9 w 24"/>
                <a:gd name="T11" fmla="*/ 6 h 8"/>
              </a:gdLst>
              <a:ahLst/>
              <a:cxnLst>
                <a:cxn ang="0">
                  <a:pos x="T0" y="T1"/>
                </a:cxn>
                <a:cxn ang="0">
                  <a:pos x="T2" y="T3"/>
                </a:cxn>
                <a:cxn ang="0">
                  <a:pos x="T4" y="T5"/>
                </a:cxn>
                <a:cxn ang="0">
                  <a:pos x="T6" y="T7"/>
                </a:cxn>
                <a:cxn ang="0">
                  <a:pos x="T8" y="T9"/>
                </a:cxn>
                <a:cxn ang="0">
                  <a:pos x="T10" y="T11"/>
                </a:cxn>
              </a:cxnLst>
              <a:rect l="0" t="0" r="r" b="b"/>
              <a:pathLst>
                <a:path w="24" h="8">
                  <a:moveTo>
                    <a:pt x="9" y="6"/>
                  </a:moveTo>
                  <a:cubicBezTo>
                    <a:pt x="12" y="7"/>
                    <a:pt x="14" y="4"/>
                    <a:pt x="15" y="5"/>
                  </a:cubicBezTo>
                  <a:cubicBezTo>
                    <a:pt x="17" y="7"/>
                    <a:pt x="24" y="8"/>
                    <a:pt x="24" y="4"/>
                  </a:cubicBezTo>
                  <a:cubicBezTo>
                    <a:pt x="24" y="0"/>
                    <a:pt x="15" y="0"/>
                    <a:pt x="13" y="1"/>
                  </a:cubicBezTo>
                  <a:cubicBezTo>
                    <a:pt x="11" y="3"/>
                    <a:pt x="0" y="3"/>
                    <a:pt x="3" y="5"/>
                  </a:cubicBezTo>
                  <a:cubicBezTo>
                    <a:pt x="5" y="7"/>
                    <a:pt x="7" y="5"/>
                    <a:pt x="9" y="6"/>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27" name="Freeform 20"/>
            <p:cNvSpPr>
              <a:spLocks/>
            </p:cNvSpPr>
            <p:nvPr userDrawn="1"/>
          </p:nvSpPr>
          <p:spPr bwMode="auto">
            <a:xfrm>
              <a:off x="16217900" y="2101850"/>
              <a:ext cx="101600" cy="55563"/>
            </a:xfrm>
            <a:custGeom>
              <a:avLst/>
              <a:gdLst>
                <a:gd name="T0" fmla="*/ 6 w 37"/>
                <a:gd name="T1" fmla="*/ 7 h 20"/>
                <a:gd name="T2" fmla="*/ 13 w 37"/>
                <a:gd name="T3" fmla="*/ 10 h 20"/>
                <a:gd name="T4" fmla="*/ 5 w 37"/>
                <a:gd name="T5" fmla="*/ 11 h 20"/>
                <a:gd name="T6" fmla="*/ 11 w 37"/>
                <a:gd name="T7" fmla="*/ 13 h 20"/>
                <a:gd name="T8" fmla="*/ 25 w 37"/>
                <a:gd name="T9" fmla="*/ 16 h 20"/>
                <a:gd name="T10" fmla="*/ 35 w 37"/>
                <a:gd name="T11" fmla="*/ 17 h 20"/>
                <a:gd name="T12" fmla="*/ 33 w 37"/>
                <a:gd name="T13" fmla="*/ 11 h 20"/>
                <a:gd name="T14" fmla="*/ 26 w 37"/>
                <a:gd name="T15" fmla="*/ 7 h 20"/>
                <a:gd name="T16" fmla="*/ 21 w 37"/>
                <a:gd name="T17" fmla="*/ 4 h 20"/>
                <a:gd name="T18" fmla="*/ 18 w 37"/>
                <a:gd name="T19" fmla="*/ 3 h 20"/>
                <a:gd name="T20" fmla="*/ 3 w 37"/>
                <a:gd name="T21" fmla="*/ 1 h 20"/>
                <a:gd name="T22" fmla="*/ 6 w 37"/>
                <a:gd name="T23"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6" y="7"/>
                  </a:moveTo>
                  <a:cubicBezTo>
                    <a:pt x="9" y="5"/>
                    <a:pt x="14" y="8"/>
                    <a:pt x="13" y="10"/>
                  </a:cubicBezTo>
                  <a:cubicBezTo>
                    <a:pt x="12" y="12"/>
                    <a:pt x="4" y="10"/>
                    <a:pt x="5" y="11"/>
                  </a:cubicBezTo>
                  <a:cubicBezTo>
                    <a:pt x="5" y="12"/>
                    <a:pt x="6" y="15"/>
                    <a:pt x="11" y="13"/>
                  </a:cubicBezTo>
                  <a:cubicBezTo>
                    <a:pt x="17" y="12"/>
                    <a:pt x="21" y="13"/>
                    <a:pt x="25" y="16"/>
                  </a:cubicBezTo>
                  <a:cubicBezTo>
                    <a:pt x="29" y="19"/>
                    <a:pt x="32" y="20"/>
                    <a:pt x="35" y="17"/>
                  </a:cubicBezTo>
                  <a:cubicBezTo>
                    <a:pt x="37" y="14"/>
                    <a:pt x="31" y="13"/>
                    <a:pt x="33" y="11"/>
                  </a:cubicBezTo>
                  <a:cubicBezTo>
                    <a:pt x="34" y="9"/>
                    <a:pt x="29" y="7"/>
                    <a:pt x="26" y="7"/>
                  </a:cubicBezTo>
                  <a:cubicBezTo>
                    <a:pt x="24" y="7"/>
                    <a:pt x="23" y="3"/>
                    <a:pt x="21" y="4"/>
                  </a:cubicBezTo>
                  <a:cubicBezTo>
                    <a:pt x="19" y="5"/>
                    <a:pt x="18" y="6"/>
                    <a:pt x="18" y="3"/>
                  </a:cubicBezTo>
                  <a:cubicBezTo>
                    <a:pt x="18" y="0"/>
                    <a:pt x="6" y="0"/>
                    <a:pt x="3" y="1"/>
                  </a:cubicBezTo>
                  <a:cubicBezTo>
                    <a:pt x="0" y="2"/>
                    <a:pt x="4" y="9"/>
                    <a:pt x="6" y="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28" name="Freeform 21"/>
            <p:cNvSpPr>
              <a:spLocks/>
            </p:cNvSpPr>
            <p:nvPr userDrawn="1"/>
          </p:nvSpPr>
          <p:spPr bwMode="auto">
            <a:xfrm>
              <a:off x="16217900" y="2146300"/>
              <a:ext cx="26988" cy="33338"/>
            </a:xfrm>
            <a:custGeom>
              <a:avLst/>
              <a:gdLst>
                <a:gd name="T0" fmla="*/ 8 w 10"/>
                <a:gd name="T1" fmla="*/ 10 h 12"/>
                <a:gd name="T2" fmla="*/ 0 w 10"/>
                <a:gd name="T3" fmla="*/ 4 h 12"/>
                <a:gd name="T4" fmla="*/ 8 w 10"/>
                <a:gd name="T5" fmla="*/ 10 h 12"/>
              </a:gdLst>
              <a:ahLst/>
              <a:cxnLst>
                <a:cxn ang="0">
                  <a:pos x="T0" y="T1"/>
                </a:cxn>
                <a:cxn ang="0">
                  <a:pos x="T2" y="T3"/>
                </a:cxn>
                <a:cxn ang="0">
                  <a:pos x="T4" y="T5"/>
                </a:cxn>
              </a:cxnLst>
              <a:rect l="0" t="0" r="r" b="b"/>
              <a:pathLst>
                <a:path w="10" h="12">
                  <a:moveTo>
                    <a:pt x="8" y="10"/>
                  </a:moveTo>
                  <a:cubicBezTo>
                    <a:pt x="10" y="8"/>
                    <a:pt x="1" y="0"/>
                    <a:pt x="0" y="4"/>
                  </a:cubicBezTo>
                  <a:cubicBezTo>
                    <a:pt x="0" y="7"/>
                    <a:pt x="6" y="12"/>
                    <a:pt x="8" y="1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29" name="Freeform 22"/>
            <p:cNvSpPr>
              <a:spLocks/>
            </p:cNvSpPr>
            <p:nvPr userDrawn="1"/>
          </p:nvSpPr>
          <p:spPr bwMode="auto">
            <a:xfrm>
              <a:off x="16295688" y="2078038"/>
              <a:ext cx="30163" cy="22225"/>
            </a:xfrm>
            <a:custGeom>
              <a:avLst/>
              <a:gdLst>
                <a:gd name="T0" fmla="*/ 9 w 11"/>
                <a:gd name="T1" fmla="*/ 5 h 8"/>
                <a:gd name="T2" fmla="*/ 3 w 11"/>
                <a:gd name="T3" fmla="*/ 3 h 8"/>
                <a:gd name="T4" fmla="*/ 9 w 11"/>
                <a:gd name="T5" fmla="*/ 5 h 8"/>
              </a:gdLst>
              <a:ahLst/>
              <a:cxnLst>
                <a:cxn ang="0">
                  <a:pos x="T0" y="T1"/>
                </a:cxn>
                <a:cxn ang="0">
                  <a:pos x="T2" y="T3"/>
                </a:cxn>
                <a:cxn ang="0">
                  <a:pos x="T4" y="T5"/>
                </a:cxn>
              </a:cxnLst>
              <a:rect l="0" t="0" r="r" b="b"/>
              <a:pathLst>
                <a:path w="11" h="8">
                  <a:moveTo>
                    <a:pt x="9" y="5"/>
                  </a:moveTo>
                  <a:cubicBezTo>
                    <a:pt x="11" y="2"/>
                    <a:pt x="0" y="0"/>
                    <a:pt x="3" y="3"/>
                  </a:cubicBezTo>
                  <a:cubicBezTo>
                    <a:pt x="4" y="4"/>
                    <a:pt x="8" y="8"/>
                    <a:pt x="9" y="5"/>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30" name="Freeform 23"/>
            <p:cNvSpPr>
              <a:spLocks/>
            </p:cNvSpPr>
            <p:nvPr userDrawn="1"/>
          </p:nvSpPr>
          <p:spPr bwMode="auto">
            <a:xfrm>
              <a:off x="16233775" y="2219325"/>
              <a:ext cx="19050" cy="19050"/>
            </a:xfrm>
            <a:custGeom>
              <a:avLst/>
              <a:gdLst>
                <a:gd name="T0" fmla="*/ 6 w 7"/>
                <a:gd name="T1" fmla="*/ 6 h 7"/>
                <a:gd name="T2" fmla="*/ 1 w 7"/>
                <a:gd name="T3" fmla="*/ 3 h 7"/>
                <a:gd name="T4" fmla="*/ 6 w 7"/>
                <a:gd name="T5" fmla="*/ 6 h 7"/>
              </a:gdLst>
              <a:ahLst/>
              <a:cxnLst>
                <a:cxn ang="0">
                  <a:pos x="T0" y="T1"/>
                </a:cxn>
                <a:cxn ang="0">
                  <a:pos x="T2" y="T3"/>
                </a:cxn>
                <a:cxn ang="0">
                  <a:pos x="T4" y="T5"/>
                </a:cxn>
              </a:cxnLst>
              <a:rect l="0" t="0" r="r" b="b"/>
              <a:pathLst>
                <a:path w="7" h="7">
                  <a:moveTo>
                    <a:pt x="6" y="6"/>
                  </a:moveTo>
                  <a:cubicBezTo>
                    <a:pt x="7" y="4"/>
                    <a:pt x="2" y="0"/>
                    <a:pt x="1" y="3"/>
                  </a:cubicBezTo>
                  <a:cubicBezTo>
                    <a:pt x="0" y="6"/>
                    <a:pt x="4" y="7"/>
                    <a:pt x="6" y="6"/>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31" name="Freeform 24"/>
            <p:cNvSpPr>
              <a:spLocks/>
            </p:cNvSpPr>
            <p:nvPr userDrawn="1"/>
          </p:nvSpPr>
          <p:spPr bwMode="auto">
            <a:xfrm>
              <a:off x="16233775" y="2179638"/>
              <a:ext cx="111125" cy="65088"/>
            </a:xfrm>
            <a:custGeom>
              <a:avLst/>
              <a:gdLst>
                <a:gd name="T0" fmla="*/ 31 w 40"/>
                <a:gd name="T1" fmla="*/ 4 h 23"/>
                <a:gd name="T2" fmla="*/ 22 w 40"/>
                <a:gd name="T3" fmla="*/ 2 h 23"/>
                <a:gd name="T4" fmla="*/ 23 w 40"/>
                <a:gd name="T5" fmla="*/ 8 h 23"/>
                <a:gd name="T6" fmla="*/ 17 w 40"/>
                <a:gd name="T7" fmla="*/ 6 h 23"/>
                <a:gd name="T8" fmla="*/ 16 w 40"/>
                <a:gd name="T9" fmla="*/ 10 h 23"/>
                <a:gd name="T10" fmla="*/ 12 w 40"/>
                <a:gd name="T11" fmla="*/ 10 h 23"/>
                <a:gd name="T12" fmla="*/ 4 w 40"/>
                <a:gd name="T13" fmla="*/ 2 h 23"/>
                <a:gd name="T14" fmla="*/ 3 w 40"/>
                <a:gd name="T15" fmla="*/ 9 h 23"/>
                <a:gd name="T16" fmla="*/ 12 w 40"/>
                <a:gd name="T17" fmla="*/ 14 h 23"/>
                <a:gd name="T18" fmla="*/ 24 w 40"/>
                <a:gd name="T19" fmla="*/ 14 h 23"/>
                <a:gd name="T20" fmla="*/ 23 w 40"/>
                <a:gd name="T21" fmla="*/ 20 h 23"/>
                <a:gd name="T22" fmla="*/ 33 w 40"/>
                <a:gd name="T23" fmla="*/ 21 h 23"/>
                <a:gd name="T24" fmla="*/ 38 w 40"/>
                <a:gd name="T25" fmla="*/ 17 h 23"/>
                <a:gd name="T26" fmla="*/ 37 w 40"/>
                <a:gd name="T27" fmla="*/ 11 h 23"/>
                <a:gd name="T28" fmla="*/ 31 w 40"/>
                <a:gd name="T29"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23">
                  <a:moveTo>
                    <a:pt x="31" y="4"/>
                  </a:moveTo>
                  <a:cubicBezTo>
                    <a:pt x="31" y="6"/>
                    <a:pt x="26" y="3"/>
                    <a:pt x="22" y="2"/>
                  </a:cubicBezTo>
                  <a:cubicBezTo>
                    <a:pt x="18" y="0"/>
                    <a:pt x="20" y="5"/>
                    <a:pt x="23" y="8"/>
                  </a:cubicBezTo>
                  <a:cubicBezTo>
                    <a:pt x="27" y="10"/>
                    <a:pt x="22" y="9"/>
                    <a:pt x="17" y="6"/>
                  </a:cubicBezTo>
                  <a:cubicBezTo>
                    <a:pt x="13" y="3"/>
                    <a:pt x="14" y="8"/>
                    <a:pt x="16" y="10"/>
                  </a:cubicBezTo>
                  <a:cubicBezTo>
                    <a:pt x="18" y="11"/>
                    <a:pt x="15" y="14"/>
                    <a:pt x="12" y="10"/>
                  </a:cubicBezTo>
                  <a:cubicBezTo>
                    <a:pt x="10" y="6"/>
                    <a:pt x="8" y="2"/>
                    <a:pt x="4" y="2"/>
                  </a:cubicBezTo>
                  <a:cubicBezTo>
                    <a:pt x="0" y="2"/>
                    <a:pt x="2" y="6"/>
                    <a:pt x="3" y="9"/>
                  </a:cubicBezTo>
                  <a:cubicBezTo>
                    <a:pt x="6" y="11"/>
                    <a:pt x="8" y="12"/>
                    <a:pt x="12" y="14"/>
                  </a:cubicBezTo>
                  <a:cubicBezTo>
                    <a:pt x="15" y="16"/>
                    <a:pt x="21" y="13"/>
                    <a:pt x="24" y="14"/>
                  </a:cubicBezTo>
                  <a:cubicBezTo>
                    <a:pt x="27" y="15"/>
                    <a:pt x="21" y="18"/>
                    <a:pt x="23" y="20"/>
                  </a:cubicBezTo>
                  <a:cubicBezTo>
                    <a:pt x="25" y="23"/>
                    <a:pt x="30" y="21"/>
                    <a:pt x="33" y="21"/>
                  </a:cubicBezTo>
                  <a:cubicBezTo>
                    <a:pt x="37" y="21"/>
                    <a:pt x="35" y="18"/>
                    <a:pt x="38" y="17"/>
                  </a:cubicBezTo>
                  <a:cubicBezTo>
                    <a:pt x="40" y="15"/>
                    <a:pt x="35" y="15"/>
                    <a:pt x="37" y="11"/>
                  </a:cubicBezTo>
                  <a:cubicBezTo>
                    <a:pt x="39" y="8"/>
                    <a:pt x="32" y="1"/>
                    <a:pt x="31" y="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32" name="Freeform 25"/>
            <p:cNvSpPr>
              <a:spLocks/>
            </p:cNvSpPr>
            <p:nvPr userDrawn="1"/>
          </p:nvSpPr>
          <p:spPr bwMode="auto">
            <a:xfrm>
              <a:off x="16325850" y="2116138"/>
              <a:ext cx="55563" cy="36513"/>
            </a:xfrm>
            <a:custGeom>
              <a:avLst/>
              <a:gdLst>
                <a:gd name="T0" fmla="*/ 8 w 20"/>
                <a:gd name="T1" fmla="*/ 13 h 13"/>
                <a:gd name="T2" fmla="*/ 17 w 20"/>
                <a:gd name="T3" fmla="*/ 12 h 13"/>
                <a:gd name="T4" fmla="*/ 17 w 20"/>
                <a:gd name="T5" fmla="*/ 8 h 13"/>
                <a:gd name="T6" fmla="*/ 12 w 20"/>
                <a:gd name="T7" fmla="*/ 6 h 13"/>
                <a:gd name="T8" fmla="*/ 1 w 20"/>
                <a:gd name="T9" fmla="*/ 2 h 13"/>
                <a:gd name="T10" fmla="*/ 8 w 20"/>
                <a:gd name="T11" fmla="*/ 13 h 13"/>
              </a:gdLst>
              <a:ahLst/>
              <a:cxnLst>
                <a:cxn ang="0">
                  <a:pos x="T0" y="T1"/>
                </a:cxn>
                <a:cxn ang="0">
                  <a:pos x="T2" y="T3"/>
                </a:cxn>
                <a:cxn ang="0">
                  <a:pos x="T4" y="T5"/>
                </a:cxn>
                <a:cxn ang="0">
                  <a:pos x="T6" y="T7"/>
                </a:cxn>
                <a:cxn ang="0">
                  <a:pos x="T8" y="T9"/>
                </a:cxn>
                <a:cxn ang="0">
                  <a:pos x="T10" y="T11"/>
                </a:cxn>
              </a:cxnLst>
              <a:rect l="0" t="0" r="r" b="b"/>
              <a:pathLst>
                <a:path w="20" h="13">
                  <a:moveTo>
                    <a:pt x="8" y="13"/>
                  </a:moveTo>
                  <a:cubicBezTo>
                    <a:pt x="11" y="13"/>
                    <a:pt x="14" y="13"/>
                    <a:pt x="17" y="12"/>
                  </a:cubicBezTo>
                  <a:cubicBezTo>
                    <a:pt x="20" y="11"/>
                    <a:pt x="15" y="11"/>
                    <a:pt x="17" y="8"/>
                  </a:cubicBezTo>
                  <a:cubicBezTo>
                    <a:pt x="19" y="5"/>
                    <a:pt x="12" y="5"/>
                    <a:pt x="12" y="6"/>
                  </a:cubicBezTo>
                  <a:cubicBezTo>
                    <a:pt x="11" y="7"/>
                    <a:pt x="3" y="0"/>
                    <a:pt x="1" y="2"/>
                  </a:cubicBezTo>
                  <a:cubicBezTo>
                    <a:pt x="0" y="5"/>
                    <a:pt x="4" y="13"/>
                    <a:pt x="8" y="1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33" name="Freeform 26"/>
            <p:cNvSpPr>
              <a:spLocks/>
            </p:cNvSpPr>
            <p:nvPr userDrawn="1"/>
          </p:nvSpPr>
          <p:spPr bwMode="auto">
            <a:xfrm>
              <a:off x="16351250" y="2152650"/>
              <a:ext cx="49213" cy="22225"/>
            </a:xfrm>
            <a:custGeom>
              <a:avLst/>
              <a:gdLst>
                <a:gd name="T0" fmla="*/ 17 w 18"/>
                <a:gd name="T1" fmla="*/ 2 h 8"/>
                <a:gd name="T2" fmla="*/ 2 w 18"/>
                <a:gd name="T3" fmla="*/ 4 h 8"/>
                <a:gd name="T4" fmla="*/ 17 w 18"/>
                <a:gd name="T5" fmla="*/ 2 h 8"/>
              </a:gdLst>
              <a:ahLst/>
              <a:cxnLst>
                <a:cxn ang="0">
                  <a:pos x="T0" y="T1"/>
                </a:cxn>
                <a:cxn ang="0">
                  <a:pos x="T2" y="T3"/>
                </a:cxn>
                <a:cxn ang="0">
                  <a:pos x="T4" y="T5"/>
                </a:cxn>
              </a:cxnLst>
              <a:rect l="0" t="0" r="r" b="b"/>
              <a:pathLst>
                <a:path w="18" h="8">
                  <a:moveTo>
                    <a:pt x="17" y="2"/>
                  </a:moveTo>
                  <a:cubicBezTo>
                    <a:pt x="17" y="0"/>
                    <a:pt x="0" y="2"/>
                    <a:pt x="2" y="4"/>
                  </a:cubicBezTo>
                  <a:cubicBezTo>
                    <a:pt x="7" y="8"/>
                    <a:pt x="18" y="3"/>
                    <a:pt x="17"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34" name="Freeform 27"/>
            <p:cNvSpPr>
              <a:spLocks/>
            </p:cNvSpPr>
            <p:nvPr userDrawn="1"/>
          </p:nvSpPr>
          <p:spPr bwMode="auto">
            <a:xfrm>
              <a:off x="16341725" y="2216150"/>
              <a:ext cx="61913" cy="33338"/>
            </a:xfrm>
            <a:custGeom>
              <a:avLst/>
              <a:gdLst>
                <a:gd name="T0" fmla="*/ 18 w 22"/>
                <a:gd name="T1" fmla="*/ 12 h 12"/>
                <a:gd name="T2" fmla="*/ 15 w 22"/>
                <a:gd name="T3" fmla="*/ 3 h 12"/>
                <a:gd name="T4" fmla="*/ 2 w 22"/>
                <a:gd name="T5" fmla="*/ 8 h 12"/>
                <a:gd name="T6" fmla="*/ 18 w 22"/>
                <a:gd name="T7" fmla="*/ 12 h 12"/>
              </a:gdLst>
              <a:ahLst/>
              <a:cxnLst>
                <a:cxn ang="0">
                  <a:pos x="T0" y="T1"/>
                </a:cxn>
                <a:cxn ang="0">
                  <a:pos x="T2" y="T3"/>
                </a:cxn>
                <a:cxn ang="0">
                  <a:pos x="T4" y="T5"/>
                </a:cxn>
                <a:cxn ang="0">
                  <a:pos x="T6" y="T7"/>
                </a:cxn>
              </a:cxnLst>
              <a:rect l="0" t="0" r="r" b="b"/>
              <a:pathLst>
                <a:path w="22" h="12">
                  <a:moveTo>
                    <a:pt x="18" y="12"/>
                  </a:moveTo>
                  <a:cubicBezTo>
                    <a:pt x="22" y="11"/>
                    <a:pt x="20" y="6"/>
                    <a:pt x="15" y="3"/>
                  </a:cubicBezTo>
                  <a:cubicBezTo>
                    <a:pt x="11" y="0"/>
                    <a:pt x="0" y="7"/>
                    <a:pt x="2" y="8"/>
                  </a:cubicBezTo>
                  <a:cubicBezTo>
                    <a:pt x="4" y="10"/>
                    <a:pt x="14" y="12"/>
                    <a:pt x="18" y="1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35" name="Freeform 28"/>
            <p:cNvSpPr>
              <a:spLocks/>
            </p:cNvSpPr>
            <p:nvPr userDrawn="1"/>
          </p:nvSpPr>
          <p:spPr bwMode="auto">
            <a:xfrm>
              <a:off x="16259175" y="2257425"/>
              <a:ext cx="96838" cy="88900"/>
            </a:xfrm>
            <a:custGeom>
              <a:avLst/>
              <a:gdLst>
                <a:gd name="T0" fmla="*/ 19 w 35"/>
                <a:gd name="T1" fmla="*/ 28 h 32"/>
                <a:gd name="T2" fmla="*/ 28 w 35"/>
                <a:gd name="T3" fmla="*/ 26 h 32"/>
                <a:gd name="T4" fmla="*/ 35 w 35"/>
                <a:gd name="T5" fmla="*/ 13 h 32"/>
                <a:gd name="T6" fmla="*/ 31 w 35"/>
                <a:gd name="T7" fmla="*/ 13 h 32"/>
                <a:gd name="T8" fmla="*/ 31 w 35"/>
                <a:gd name="T9" fmla="*/ 15 h 32"/>
                <a:gd name="T10" fmla="*/ 24 w 35"/>
                <a:gd name="T11" fmla="*/ 12 h 32"/>
                <a:gd name="T12" fmla="*/ 31 w 35"/>
                <a:gd name="T13" fmla="*/ 7 h 32"/>
                <a:gd name="T14" fmla="*/ 27 w 35"/>
                <a:gd name="T15" fmla="*/ 2 h 32"/>
                <a:gd name="T16" fmla="*/ 21 w 35"/>
                <a:gd name="T17" fmla="*/ 4 h 32"/>
                <a:gd name="T18" fmla="*/ 18 w 35"/>
                <a:gd name="T19" fmla="*/ 5 h 32"/>
                <a:gd name="T20" fmla="*/ 9 w 35"/>
                <a:gd name="T21" fmla="*/ 9 h 32"/>
                <a:gd name="T22" fmla="*/ 15 w 35"/>
                <a:gd name="T23" fmla="*/ 13 h 32"/>
                <a:gd name="T24" fmla="*/ 4 w 35"/>
                <a:gd name="T25" fmla="*/ 12 h 32"/>
                <a:gd name="T26" fmla="*/ 8 w 35"/>
                <a:gd name="T27" fmla="*/ 20 h 32"/>
                <a:gd name="T28" fmla="*/ 19 w 35"/>
                <a:gd name="T2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2">
                  <a:moveTo>
                    <a:pt x="19" y="28"/>
                  </a:moveTo>
                  <a:cubicBezTo>
                    <a:pt x="24" y="32"/>
                    <a:pt x="22" y="26"/>
                    <a:pt x="28" y="26"/>
                  </a:cubicBezTo>
                  <a:cubicBezTo>
                    <a:pt x="33" y="26"/>
                    <a:pt x="34" y="17"/>
                    <a:pt x="35" y="13"/>
                  </a:cubicBezTo>
                  <a:cubicBezTo>
                    <a:pt x="35" y="10"/>
                    <a:pt x="30" y="10"/>
                    <a:pt x="31" y="13"/>
                  </a:cubicBezTo>
                  <a:cubicBezTo>
                    <a:pt x="33" y="15"/>
                    <a:pt x="31" y="18"/>
                    <a:pt x="31" y="15"/>
                  </a:cubicBezTo>
                  <a:cubicBezTo>
                    <a:pt x="30" y="12"/>
                    <a:pt x="26" y="15"/>
                    <a:pt x="24" y="12"/>
                  </a:cubicBezTo>
                  <a:cubicBezTo>
                    <a:pt x="23" y="10"/>
                    <a:pt x="29" y="10"/>
                    <a:pt x="31" y="7"/>
                  </a:cubicBezTo>
                  <a:cubicBezTo>
                    <a:pt x="33" y="4"/>
                    <a:pt x="26" y="4"/>
                    <a:pt x="27" y="2"/>
                  </a:cubicBezTo>
                  <a:cubicBezTo>
                    <a:pt x="29" y="0"/>
                    <a:pt x="17" y="2"/>
                    <a:pt x="21" y="4"/>
                  </a:cubicBezTo>
                  <a:cubicBezTo>
                    <a:pt x="24" y="5"/>
                    <a:pt x="21" y="7"/>
                    <a:pt x="18" y="5"/>
                  </a:cubicBezTo>
                  <a:cubicBezTo>
                    <a:pt x="15" y="2"/>
                    <a:pt x="6" y="6"/>
                    <a:pt x="9" y="9"/>
                  </a:cubicBezTo>
                  <a:cubicBezTo>
                    <a:pt x="11" y="11"/>
                    <a:pt x="19" y="7"/>
                    <a:pt x="15" y="13"/>
                  </a:cubicBezTo>
                  <a:cubicBezTo>
                    <a:pt x="10" y="19"/>
                    <a:pt x="8" y="12"/>
                    <a:pt x="4" y="12"/>
                  </a:cubicBezTo>
                  <a:cubicBezTo>
                    <a:pt x="0" y="13"/>
                    <a:pt x="2" y="18"/>
                    <a:pt x="8" y="20"/>
                  </a:cubicBezTo>
                  <a:cubicBezTo>
                    <a:pt x="14" y="22"/>
                    <a:pt x="14" y="25"/>
                    <a:pt x="19" y="2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36" name="Freeform 29"/>
            <p:cNvSpPr>
              <a:spLocks/>
            </p:cNvSpPr>
            <p:nvPr userDrawn="1"/>
          </p:nvSpPr>
          <p:spPr bwMode="auto">
            <a:xfrm>
              <a:off x="16341725" y="2178050"/>
              <a:ext cx="250825" cy="74613"/>
            </a:xfrm>
            <a:custGeom>
              <a:avLst/>
              <a:gdLst>
                <a:gd name="T0" fmla="*/ 26 w 90"/>
                <a:gd name="T1" fmla="*/ 21 h 27"/>
                <a:gd name="T2" fmla="*/ 32 w 90"/>
                <a:gd name="T3" fmla="*/ 24 h 27"/>
                <a:gd name="T4" fmla="*/ 40 w 90"/>
                <a:gd name="T5" fmla="*/ 25 h 27"/>
                <a:gd name="T6" fmla="*/ 44 w 90"/>
                <a:gd name="T7" fmla="*/ 24 h 27"/>
                <a:gd name="T8" fmla="*/ 61 w 90"/>
                <a:gd name="T9" fmla="*/ 27 h 27"/>
                <a:gd name="T10" fmla="*/ 72 w 90"/>
                <a:gd name="T11" fmla="*/ 24 h 27"/>
                <a:gd name="T12" fmla="*/ 86 w 90"/>
                <a:gd name="T13" fmla="*/ 25 h 27"/>
                <a:gd name="T14" fmla="*/ 90 w 90"/>
                <a:gd name="T15" fmla="*/ 17 h 27"/>
                <a:gd name="T16" fmla="*/ 61 w 90"/>
                <a:gd name="T17" fmla="*/ 15 h 27"/>
                <a:gd name="T18" fmla="*/ 47 w 90"/>
                <a:gd name="T19" fmla="*/ 16 h 27"/>
                <a:gd name="T20" fmla="*/ 38 w 90"/>
                <a:gd name="T21" fmla="*/ 13 h 27"/>
                <a:gd name="T22" fmla="*/ 40 w 90"/>
                <a:gd name="T23" fmla="*/ 9 h 27"/>
                <a:gd name="T24" fmla="*/ 26 w 90"/>
                <a:gd name="T25" fmla="*/ 5 h 27"/>
                <a:gd name="T26" fmla="*/ 15 w 90"/>
                <a:gd name="T27" fmla="*/ 1 h 27"/>
                <a:gd name="T28" fmla="*/ 3 w 90"/>
                <a:gd name="T29" fmla="*/ 3 h 27"/>
                <a:gd name="T30" fmla="*/ 19 w 90"/>
                <a:gd name="T31" fmla="*/ 8 h 27"/>
                <a:gd name="T32" fmla="*/ 25 w 90"/>
                <a:gd name="T33" fmla="*/ 13 h 27"/>
                <a:gd name="T34" fmla="*/ 26 w 90"/>
                <a:gd name="T35"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27">
                  <a:moveTo>
                    <a:pt x="26" y="21"/>
                  </a:moveTo>
                  <a:cubicBezTo>
                    <a:pt x="27" y="26"/>
                    <a:pt x="29" y="22"/>
                    <a:pt x="32" y="24"/>
                  </a:cubicBezTo>
                  <a:cubicBezTo>
                    <a:pt x="34" y="26"/>
                    <a:pt x="38" y="27"/>
                    <a:pt x="40" y="25"/>
                  </a:cubicBezTo>
                  <a:cubicBezTo>
                    <a:pt x="42" y="24"/>
                    <a:pt x="43" y="22"/>
                    <a:pt x="44" y="24"/>
                  </a:cubicBezTo>
                  <a:cubicBezTo>
                    <a:pt x="45" y="26"/>
                    <a:pt x="50" y="27"/>
                    <a:pt x="61" y="27"/>
                  </a:cubicBezTo>
                  <a:cubicBezTo>
                    <a:pt x="72" y="27"/>
                    <a:pt x="69" y="22"/>
                    <a:pt x="72" y="24"/>
                  </a:cubicBezTo>
                  <a:cubicBezTo>
                    <a:pt x="75" y="26"/>
                    <a:pt x="82" y="26"/>
                    <a:pt x="86" y="25"/>
                  </a:cubicBezTo>
                  <a:cubicBezTo>
                    <a:pt x="89" y="25"/>
                    <a:pt x="90" y="20"/>
                    <a:pt x="90" y="17"/>
                  </a:cubicBezTo>
                  <a:cubicBezTo>
                    <a:pt x="90" y="15"/>
                    <a:pt x="66" y="13"/>
                    <a:pt x="61" y="15"/>
                  </a:cubicBezTo>
                  <a:cubicBezTo>
                    <a:pt x="57" y="18"/>
                    <a:pt x="50" y="14"/>
                    <a:pt x="47" y="16"/>
                  </a:cubicBezTo>
                  <a:cubicBezTo>
                    <a:pt x="43" y="18"/>
                    <a:pt x="45" y="14"/>
                    <a:pt x="38" y="13"/>
                  </a:cubicBezTo>
                  <a:cubicBezTo>
                    <a:pt x="32" y="13"/>
                    <a:pt x="39" y="10"/>
                    <a:pt x="40" y="9"/>
                  </a:cubicBezTo>
                  <a:cubicBezTo>
                    <a:pt x="41" y="7"/>
                    <a:pt x="31" y="4"/>
                    <a:pt x="26" y="5"/>
                  </a:cubicBezTo>
                  <a:cubicBezTo>
                    <a:pt x="22" y="5"/>
                    <a:pt x="20" y="3"/>
                    <a:pt x="15" y="1"/>
                  </a:cubicBezTo>
                  <a:cubicBezTo>
                    <a:pt x="11" y="0"/>
                    <a:pt x="0" y="0"/>
                    <a:pt x="3" y="3"/>
                  </a:cubicBezTo>
                  <a:cubicBezTo>
                    <a:pt x="4" y="5"/>
                    <a:pt x="17" y="10"/>
                    <a:pt x="19" y="8"/>
                  </a:cubicBezTo>
                  <a:cubicBezTo>
                    <a:pt x="20" y="6"/>
                    <a:pt x="23" y="11"/>
                    <a:pt x="25" y="13"/>
                  </a:cubicBezTo>
                  <a:cubicBezTo>
                    <a:pt x="27" y="16"/>
                    <a:pt x="24" y="17"/>
                    <a:pt x="26" y="2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37" name="Freeform 30"/>
            <p:cNvSpPr>
              <a:spLocks/>
            </p:cNvSpPr>
            <p:nvPr userDrawn="1"/>
          </p:nvSpPr>
          <p:spPr bwMode="auto">
            <a:xfrm>
              <a:off x="16419513" y="2155825"/>
              <a:ext cx="36513" cy="22225"/>
            </a:xfrm>
            <a:custGeom>
              <a:avLst/>
              <a:gdLst>
                <a:gd name="T0" fmla="*/ 9 w 13"/>
                <a:gd name="T1" fmla="*/ 2 h 8"/>
                <a:gd name="T2" fmla="*/ 4 w 13"/>
                <a:gd name="T3" fmla="*/ 6 h 8"/>
                <a:gd name="T4" fmla="*/ 9 w 13"/>
                <a:gd name="T5" fmla="*/ 2 h 8"/>
              </a:gdLst>
              <a:ahLst/>
              <a:cxnLst>
                <a:cxn ang="0">
                  <a:pos x="T0" y="T1"/>
                </a:cxn>
                <a:cxn ang="0">
                  <a:pos x="T2" y="T3"/>
                </a:cxn>
                <a:cxn ang="0">
                  <a:pos x="T4" y="T5"/>
                </a:cxn>
              </a:cxnLst>
              <a:rect l="0" t="0" r="r" b="b"/>
              <a:pathLst>
                <a:path w="13" h="8">
                  <a:moveTo>
                    <a:pt x="9" y="2"/>
                  </a:moveTo>
                  <a:cubicBezTo>
                    <a:pt x="5" y="0"/>
                    <a:pt x="0" y="5"/>
                    <a:pt x="4" y="6"/>
                  </a:cubicBezTo>
                  <a:cubicBezTo>
                    <a:pt x="8" y="8"/>
                    <a:pt x="13" y="4"/>
                    <a:pt x="9"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38" name="Freeform 31"/>
            <p:cNvSpPr>
              <a:spLocks/>
            </p:cNvSpPr>
            <p:nvPr userDrawn="1"/>
          </p:nvSpPr>
          <p:spPr bwMode="auto">
            <a:xfrm>
              <a:off x="16344900" y="2030413"/>
              <a:ext cx="166688" cy="119063"/>
            </a:xfrm>
            <a:custGeom>
              <a:avLst/>
              <a:gdLst>
                <a:gd name="T0" fmla="*/ 4 w 60"/>
                <a:gd name="T1" fmla="*/ 22 h 43"/>
                <a:gd name="T2" fmla="*/ 9 w 60"/>
                <a:gd name="T3" fmla="*/ 27 h 43"/>
                <a:gd name="T4" fmla="*/ 24 w 60"/>
                <a:gd name="T5" fmla="*/ 28 h 43"/>
                <a:gd name="T6" fmla="*/ 14 w 60"/>
                <a:gd name="T7" fmla="*/ 32 h 43"/>
                <a:gd name="T8" fmla="*/ 22 w 60"/>
                <a:gd name="T9" fmla="*/ 38 h 43"/>
                <a:gd name="T10" fmla="*/ 34 w 60"/>
                <a:gd name="T11" fmla="*/ 41 h 43"/>
                <a:gd name="T12" fmla="*/ 41 w 60"/>
                <a:gd name="T13" fmla="*/ 41 h 43"/>
                <a:gd name="T14" fmla="*/ 46 w 60"/>
                <a:gd name="T15" fmla="*/ 35 h 43"/>
                <a:gd name="T16" fmla="*/ 51 w 60"/>
                <a:gd name="T17" fmla="*/ 31 h 43"/>
                <a:gd name="T18" fmla="*/ 60 w 60"/>
                <a:gd name="T19" fmla="*/ 28 h 43"/>
                <a:gd name="T20" fmla="*/ 55 w 60"/>
                <a:gd name="T21" fmla="*/ 26 h 43"/>
                <a:gd name="T22" fmla="*/ 50 w 60"/>
                <a:gd name="T23" fmla="*/ 22 h 43"/>
                <a:gd name="T24" fmla="*/ 48 w 60"/>
                <a:gd name="T25" fmla="*/ 17 h 43"/>
                <a:gd name="T26" fmla="*/ 44 w 60"/>
                <a:gd name="T27" fmla="*/ 16 h 43"/>
                <a:gd name="T28" fmla="*/ 39 w 60"/>
                <a:gd name="T29" fmla="*/ 14 h 43"/>
                <a:gd name="T30" fmla="*/ 23 w 60"/>
                <a:gd name="T31" fmla="*/ 5 h 43"/>
                <a:gd name="T32" fmla="*/ 14 w 60"/>
                <a:gd name="T33" fmla="*/ 4 h 43"/>
                <a:gd name="T34" fmla="*/ 15 w 60"/>
                <a:gd name="T35" fmla="*/ 6 h 43"/>
                <a:gd name="T36" fmla="*/ 12 w 60"/>
                <a:gd name="T37" fmla="*/ 9 h 43"/>
                <a:gd name="T38" fmla="*/ 7 w 60"/>
                <a:gd name="T39" fmla="*/ 11 h 43"/>
                <a:gd name="T40" fmla="*/ 8 w 60"/>
                <a:gd name="T41" fmla="*/ 17 h 43"/>
                <a:gd name="T42" fmla="*/ 5 w 60"/>
                <a:gd name="T43" fmla="*/ 19 h 43"/>
                <a:gd name="T44" fmla="*/ 4 w 60"/>
                <a:gd name="T45"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3">
                  <a:moveTo>
                    <a:pt x="4" y="22"/>
                  </a:moveTo>
                  <a:cubicBezTo>
                    <a:pt x="7" y="24"/>
                    <a:pt x="5" y="26"/>
                    <a:pt x="9" y="27"/>
                  </a:cubicBezTo>
                  <a:cubicBezTo>
                    <a:pt x="12" y="29"/>
                    <a:pt x="23" y="25"/>
                    <a:pt x="24" y="28"/>
                  </a:cubicBezTo>
                  <a:cubicBezTo>
                    <a:pt x="24" y="30"/>
                    <a:pt x="13" y="31"/>
                    <a:pt x="14" y="32"/>
                  </a:cubicBezTo>
                  <a:cubicBezTo>
                    <a:pt x="16" y="34"/>
                    <a:pt x="23" y="36"/>
                    <a:pt x="22" y="38"/>
                  </a:cubicBezTo>
                  <a:cubicBezTo>
                    <a:pt x="21" y="39"/>
                    <a:pt x="33" y="43"/>
                    <a:pt x="34" y="41"/>
                  </a:cubicBezTo>
                  <a:cubicBezTo>
                    <a:pt x="35" y="39"/>
                    <a:pt x="38" y="40"/>
                    <a:pt x="41" y="41"/>
                  </a:cubicBezTo>
                  <a:cubicBezTo>
                    <a:pt x="44" y="42"/>
                    <a:pt x="44" y="34"/>
                    <a:pt x="46" y="35"/>
                  </a:cubicBezTo>
                  <a:cubicBezTo>
                    <a:pt x="48" y="36"/>
                    <a:pt x="48" y="32"/>
                    <a:pt x="51" y="31"/>
                  </a:cubicBezTo>
                  <a:cubicBezTo>
                    <a:pt x="55" y="29"/>
                    <a:pt x="60" y="29"/>
                    <a:pt x="60" y="28"/>
                  </a:cubicBezTo>
                  <a:cubicBezTo>
                    <a:pt x="60" y="27"/>
                    <a:pt x="59" y="25"/>
                    <a:pt x="55" y="26"/>
                  </a:cubicBezTo>
                  <a:cubicBezTo>
                    <a:pt x="51" y="26"/>
                    <a:pt x="48" y="24"/>
                    <a:pt x="50" y="22"/>
                  </a:cubicBezTo>
                  <a:cubicBezTo>
                    <a:pt x="52" y="20"/>
                    <a:pt x="46" y="19"/>
                    <a:pt x="48" y="17"/>
                  </a:cubicBezTo>
                  <a:cubicBezTo>
                    <a:pt x="50" y="16"/>
                    <a:pt x="44" y="14"/>
                    <a:pt x="44" y="16"/>
                  </a:cubicBezTo>
                  <a:cubicBezTo>
                    <a:pt x="45" y="19"/>
                    <a:pt x="40" y="17"/>
                    <a:pt x="39" y="14"/>
                  </a:cubicBezTo>
                  <a:cubicBezTo>
                    <a:pt x="39" y="12"/>
                    <a:pt x="29" y="11"/>
                    <a:pt x="23" y="5"/>
                  </a:cubicBezTo>
                  <a:cubicBezTo>
                    <a:pt x="17" y="0"/>
                    <a:pt x="11" y="4"/>
                    <a:pt x="14" y="4"/>
                  </a:cubicBezTo>
                  <a:cubicBezTo>
                    <a:pt x="18" y="5"/>
                    <a:pt x="18" y="7"/>
                    <a:pt x="15" y="6"/>
                  </a:cubicBezTo>
                  <a:cubicBezTo>
                    <a:pt x="12" y="6"/>
                    <a:pt x="7" y="7"/>
                    <a:pt x="12" y="9"/>
                  </a:cubicBezTo>
                  <a:cubicBezTo>
                    <a:pt x="16" y="10"/>
                    <a:pt x="11" y="11"/>
                    <a:pt x="7" y="11"/>
                  </a:cubicBezTo>
                  <a:cubicBezTo>
                    <a:pt x="3" y="11"/>
                    <a:pt x="3" y="16"/>
                    <a:pt x="8" y="17"/>
                  </a:cubicBezTo>
                  <a:cubicBezTo>
                    <a:pt x="13" y="17"/>
                    <a:pt x="9" y="20"/>
                    <a:pt x="5" y="19"/>
                  </a:cubicBezTo>
                  <a:cubicBezTo>
                    <a:pt x="1" y="18"/>
                    <a:pt x="0" y="20"/>
                    <a:pt x="4" y="2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39" name="Freeform 32"/>
            <p:cNvSpPr>
              <a:spLocks/>
            </p:cNvSpPr>
            <p:nvPr userDrawn="1"/>
          </p:nvSpPr>
          <p:spPr bwMode="auto">
            <a:xfrm>
              <a:off x="16405225" y="1971675"/>
              <a:ext cx="441325" cy="233363"/>
            </a:xfrm>
            <a:custGeom>
              <a:avLst/>
              <a:gdLst>
                <a:gd name="T0" fmla="*/ 12 w 159"/>
                <a:gd name="T1" fmla="*/ 21 h 84"/>
                <a:gd name="T2" fmla="*/ 12 w 159"/>
                <a:gd name="T3" fmla="*/ 27 h 84"/>
                <a:gd name="T4" fmla="*/ 30 w 159"/>
                <a:gd name="T5" fmla="*/ 30 h 84"/>
                <a:gd name="T6" fmla="*/ 46 w 159"/>
                <a:gd name="T7" fmla="*/ 34 h 84"/>
                <a:gd name="T8" fmla="*/ 68 w 159"/>
                <a:gd name="T9" fmla="*/ 28 h 84"/>
                <a:gd name="T10" fmla="*/ 51 w 159"/>
                <a:gd name="T11" fmla="*/ 36 h 84"/>
                <a:gd name="T12" fmla="*/ 49 w 159"/>
                <a:gd name="T13" fmla="*/ 40 h 84"/>
                <a:gd name="T14" fmla="*/ 33 w 159"/>
                <a:gd name="T15" fmla="*/ 45 h 84"/>
                <a:gd name="T16" fmla="*/ 53 w 159"/>
                <a:gd name="T17" fmla="*/ 57 h 84"/>
                <a:gd name="T18" fmla="*/ 26 w 159"/>
                <a:gd name="T19" fmla="*/ 60 h 84"/>
                <a:gd name="T20" fmla="*/ 37 w 159"/>
                <a:gd name="T21" fmla="*/ 64 h 84"/>
                <a:gd name="T22" fmla="*/ 36 w 159"/>
                <a:gd name="T23" fmla="*/ 70 h 84"/>
                <a:gd name="T24" fmla="*/ 26 w 159"/>
                <a:gd name="T25" fmla="*/ 70 h 84"/>
                <a:gd name="T26" fmla="*/ 16 w 159"/>
                <a:gd name="T27" fmla="*/ 79 h 84"/>
                <a:gd name="T28" fmla="*/ 41 w 159"/>
                <a:gd name="T29" fmla="*/ 81 h 84"/>
                <a:gd name="T30" fmla="*/ 60 w 159"/>
                <a:gd name="T31" fmla="*/ 82 h 84"/>
                <a:gd name="T32" fmla="*/ 73 w 159"/>
                <a:gd name="T33" fmla="*/ 80 h 84"/>
                <a:gd name="T34" fmla="*/ 70 w 159"/>
                <a:gd name="T35" fmla="*/ 75 h 84"/>
                <a:gd name="T36" fmla="*/ 59 w 159"/>
                <a:gd name="T37" fmla="*/ 70 h 84"/>
                <a:gd name="T38" fmla="*/ 73 w 159"/>
                <a:gd name="T39" fmla="*/ 65 h 84"/>
                <a:gd name="T40" fmla="*/ 93 w 159"/>
                <a:gd name="T41" fmla="*/ 54 h 84"/>
                <a:gd name="T42" fmla="*/ 91 w 159"/>
                <a:gd name="T43" fmla="*/ 48 h 84"/>
                <a:gd name="T44" fmla="*/ 107 w 159"/>
                <a:gd name="T45" fmla="*/ 44 h 84"/>
                <a:gd name="T46" fmla="*/ 128 w 159"/>
                <a:gd name="T47" fmla="*/ 31 h 84"/>
                <a:gd name="T48" fmla="*/ 130 w 159"/>
                <a:gd name="T49" fmla="*/ 22 h 84"/>
                <a:gd name="T50" fmla="*/ 157 w 159"/>
                <a:gd name="T51" fmla="*/ 15 h 84"/>
                <a:gd name="T52" fmla="*/ 151 w 159"/>
                <a:gd name="T53" fmla="*/ 7 h 84"/>
                <a:gd name="T54" fmla="*/ 133 w 159"/>
                <a:gd name="T55" fmla="*/ 7 h 84"/>
                <a:gd name="T56" fmla="*/ 117 w 159"/>
                <a:gd name="T57" fmla="*/ 2 h 84"/>
                <a:gd name="T58" fmla="*/ 100 w 159"/>
                <a:gd name="T59" fmla="*/ 4 h 84"/>
                <a:gd name="T60" fmla="*/ 83 w 159"/>
                <a:gd name="T61" fmla="*/ 3 h 84"/>
                <a:gd name="T62" fmla="*/ 66 w 159"/>
                <a:gd name="T63" fmla="*/ 5 h 84"/>
                <a:gd name="T64" fmla="*/ 60 w 159"/>
                <a:gd name="T65" fmla="*/ 8 h 84"/>
                <a:gd name="T66" fmla="*/ 45 w 159"/>
                <a:gd name="T67" fmla="*/ 12 h 84"/>
                <a:gd name="T68" fmla="*/ 31 w 159"/>
                <a:gd name="T69" fmla="*/ 14 h 84"/>
                <a:gd name="T70" fmla="*/ 20 w 159"/>
                <a:gd name="T71" fmla="*/ 15 h 84"/>
                <a:gd name="T72" fmla="*/ 5 w 159"/>
                <a:gd name="T73" fmla="*/ 1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84">
                  <a:moveTo>
                    <a:pt x="9" y="20"/>
                  </a:moveTo>
                  <a:cubicBezTo>
                    <a:pt x="12" y="18"/>
                    <a:pt x="15" y="20"/>
                    <a:pt x="12" y="21"/>
                  </a:cubicBezTo>
                  <a:cubicBezTo>
                    <a:pt x="9" y="22"/>
                    <a:pt x="10" y="23"/>
                    <a:pt x="14" y="23"/>
                  </a:cubicBezTo>
                  <a:cubicBezTo>
                    <a:pt x="18" y="23"/>
                    <a:pt x="12" y="24"/>
                    <a:pt x="12" y="27"/>
                  </a:cubicBezTo>
                  <a:cubicBezTo>
                    <a:pt x="12" y="29"/>
                    <a:pt x="17" y="27"/>
                    <a:pt x="17" y="30"/>
                  </a:cubicBezTo>
                  <a:cubicBezTo>
                    <a:pt x="17" y="32"/>
                    <a:pt x="27" y="33"/>
                    <a:pt x="30" y="30"/>
                  </a:cubicBezTo>
                  <a:cubicBezTo>
                    <a:pt x="33" y="27"/>
                    <a:pt x="32" y="31"/>
                    <a:pt x="32" y="33"/>
                  </a:cubicBezTo>
                  <a:cubicBezTo>
                    <a:pt x="31" y="35"/>
                    <a:pt x="46" y="36"/>
                    <a:pt x="46" y="34"/>
                  </a:cubicBezTo>
                  <a:cubicBezTo>
                    <a:pt x="47" y="32"/>
                    <a:pt x="49" y="32"/>
                    <a:pt x="52" y="33"/>
                  </a:cubicBezTo>
                  <a:cubicBezTo>
                    <a:pt x="54" y="34"/>
                    <a:pt x="68" y="31"/>
                    <a:pt x="68" y="28"/>
                  </a:cubicBezTo>
                  <a:cubicBezTo>
                    <a:pt x="68" y="25"/>
                    <a:pt x="72" y="29"/>
                    <a:pt x="68" y="32"/>
                  </a:cubicBezTo>
                  <a:cubicBezTo>
                    <a:pt x="64" y="35"/>
                    <a:pt x="55" y="35"/>
                    <a:pt x="51" y="36"/>
                  </a:cubicBezTo>
                  <a:cubicBezTo>
                    <a:pt x="47" y="37"/>
                    <a:pt x="54" y="40"/>
                    <a:pt x="58" y="43"/>
                  </a:cubicBezTo>
                  <a:cubicBezTo>
                    <a:pt x="61" y="46"/>
                    <a:pt x="53" y="44"/>
                    <a:pt x="49" y="40"/>
                  </a:cubicBezTo>
                  <a:cubicBezTo>
                    <a:pt x="45" y="36"/>
                    <a:pt x="37" y="36"/>
                    <a:pt x="33" y="37"/>
                  </a:cubicBezTo>
                  <a:cubicBezTo>
                    <a:pt x="29" y="37"/>
                    <a:pt x="30" y="45"/>
                    <a:pt x="33" y="45"/>
                  </a:cubicBezTo>
                  <a:cubicBezTo>
                    <a:pt x="36" y="45"/>
                    <a:pt x="39" y="46"/>
                    <a:pt x="43" y="51"/>
                  </a:cubicBezTo>
                  <a:cubicBezTo>
                    <a:pt x="46" y="56"/>
                    <a:pt x="53" y="55"/>
                    <a:pt x="53" y="57"/>
                  </a:cubicBezTo>
                  <a:cubicBezTo>
                    <a:pt x="53" y="59"/>
                    <a:pt x="44" y="55"/>
                    <a:pt x="39" y="54"/>
                  </a:cubicBezTo>
                  <a:cubicBezTo>
                    <a:pt x="34" y="53"/>
                    <a:pt x="26" y="57"/>
                    <a:pt x="26" y="60"/>
                  </a:cubicBezTo>
                  <a:cubicBezTo>
                    <a:pt x="25" y="64"/>
                    <a:pt x="33" y="63"/>
                    <a:pt x="38" y="60"/>
                  </a:cubicBezTo>
                  <a:cubicBezTo>
                    <a:pt x="43" y="57"/>
                    <a:pt x="39" y="61"/>
                    <a:pt x="37" y="64"/>
                  </a:cubicBezTo>
                  <a:cubicBezTo>
                    <a:pt x="34" y="66"/>
                    <a:pt x="43" y="68"/>
                    <a:pt x="43" y="70"/>
                  </a:cubicBezTo>
                  <a:cubicBezTo>
                    <a:pt x="43" y="73"/>
                    <a:pt x="36" y="72"/>
                    <a:pt x="36" y="70"/>
                  </a:cubicBezTo>
                  <a:cubicBezTo>
                    <a:pt x="35" y="67"/>
                    <a:pt x="33" y="65"/>
                    <a:pt x="27" y="65"/>
                  </a:cubicBezTo>
                  <a:cubicBezTo>
                    <a:pt x="21" y="66"/>
                    <a:pt x="23" y="70"/>
                    <a:pt x="26" y="70"/>
                  </a:cubicBezTo>
                  <a:cubicBezTo>
                    <a:pt x="30" y="71"/>
                    <a:pt x="30" y="73"/>
                    <a:pt x="26" y="73"/>
                  </a:cubicBezTo>
                  <a:cubicBezTo>
                    <a:pt x="22" y="73"/>
                    <a:pt x="13" y="76"/>
                    <a:pt x="16" y="79"/>
                  </a:cubicBezTo>
                  <a:cubicBezTo>
                    <a:pt x="19" y="81"/>
                    <a:pt x="30" y="79"/>
                    <a:pt x="32" y="80"/>
                  </a:cubicBezTo>
                  <a:cubicBezTo>
                    <a:pt x="34" y="82"/>
                    <a:pt x="40" y="83"/>
                    <a:pt x="41" y="81"/>
                  </a:cubicBezTo>
                  <a:cubicBezTo>
                    <a:pt x="43" y="79"/>
                    <a:pt x="47" y="80"/>
                    <a:pt x="52" y="80"/>
                  </a:cubicBezTo>
                  <a:cubicBezTo>
                    <a:pt x="56" y="80"/>
                    <a:pt x="58" y="80"/>
                    <a:pt x="60" y="82"/>
                  </a:cubicBezTo>
                  <a:cubicBezTo>
                    <a:pt x="62" y="84"/>
                    <a:pt x="65" y="83"/>
                    <a:pt x="68" y="81"/>
                  </a:cubicBezTo>
                  <a:cubicBezTo>
                    <a:pt x="70" y="80"/>
                    <a:pt x="70" y="80"/>
                    <a:pt x="73" y="80"/>
                  </a:cubicBezTo>
                  <a:cubicBezTo>
                    <a:pt x="77" y="80"/>
                    <a:pt x="77" y="78"/>
                    <a:pt x="76" y="75"/>
                  </a:cubicBezTo>
                  <a:cubicBezTo>
                    <a:pt x="74" y="73"/>
                    <a:pt x="70" y="77"/>
                    <a:pt x="70" y="75"/>
                  </a:cubicBezTo>
                  <a:cubicBezTo>
                    <a:pt x="69" y="73"/>
                    <a:pt x="65" y="72"/>
                    <a:pt x="59" y="73"/>
                  </a:cubicBezTo>
                  <a:cubicBezTo>
                    <a:pt x="53" y="74"/>
                    <a:pt x="55" y="69"/>
                    <a:pt x="59" y="70"/>
                  </a:cubicBezTo>
                  <a:cubicBezTo>
                    <a:pt x="63" y="71"/>
                    <a:pt x="68" y="71"/>
                    <a:pt x="73" y="70"/>
                  </a:cubicBezTo>
                  <a:cubicBezTo>
                    <a:pt x="77" y="69"/>
                    <a:pt x="73" y="67"/>
                    <a:pt x="73" y="65"/>
                  </a:cubicBezTo>
                  <a:cubicBezTo>
                    <a:pt x="73" y="63"/>
                    <a:pt x="79" y="64"/>
                    <a:pt x="83" y="64"/>
                  </a:cubicBezTo>
                  <a:cubicBezTo>
                    <a:pt x="87" y="64"/>
                    <a:pt x="93" y="57"/>
                    <a:pt x="93" y="54"/>
                  </a:cubicBezTo>
                  <a:cubicBezTo>
                    <a:pt x="93" y="50"/>
                    <a:pt x="84" y="51"/>
                    <a:pt x="80" y="51"/>
                  </a:cubicBezTo>
                  <a:cubicBezTo>
                    <a:pt x="75" y="51"/>
                    <a:pt x="83" y="47"/>
                    <a:pt x="91" y="48"/>
                  </a:cubicBezTo>
                  <a:cubicBezTo>
                    <a:pt x="100" y="48"/>
                    <a:pt x="96" y="44"/>
                    <a:pt x="98" y="43"/>
                  </a:cubicBezTo>
                  <a:cubicBezTo>
                    <a:pt x="99" y="42"/>
                    <a:pt x="103" y="45"/>
                    <a:pt x="107" y="44"/>
                  </a:cubicBezTo>
                  <a:cubicBezTo>
                    <a:pt x="112" y="43"/>
                    <a:pt x="109" y="39"/>
                    <a:pt x="112" y="39"/>
                  </a:cubicBezTo>
                  <a:cubicBezTo>
                    <a:pt x="114" y="39"/>
                    <a:pt x="119" y="36"/>
                    <a:pt x="128" y="31"/>
                  </a:cubicBezTo>
                  <a:cubicBezTo>
                    <a:pt x="137" y="25"/>
                    <a:pt x="144" y="26"/>
                    <a:pt x="145" y="23"/>
                  </a:cubicBezTo>
                  <a:cubicBezTo>
                    <a:pt x="145" y="20"/>
                    <a:pt x="132" y="23"/>
                    <a:pt x="130" y="22"/>
                  </a:cubicBezTo>
                  <a:cubicBezTo>
                    <a:pt x="127" y="22"/>
                    <a:pt x="139" y="19"/>
                    <a:pt x="142" y="20"/>
                  </a:cubicBezTo>
                  <a:cubicBezTo>
                    <a:pt x="144" y="20"/>
                    <a:pt x="148" y="20"/>
                    <a:pt x="157" y="15"/>
                  </a:cubicBezTo>
                  <a:cubicBezTo>
                    <a:pt x="159" y="10"/>
                    <a:pt x="159" y="10"/>
                    <a:pt x="159" y="10"/>
                  </a:cubicBezTo>
                  <a:cubicBezTo>
                    <a:pt x="155" y="11"/>
                    <a:pt x="151" y="10"/>
                    <a:pt x="151" y="7"/>
                  </a:cubicBezTo>
                  <a:cubicBezTo>
                    <a:pt x="151" y="5"/>
                    <a:pt x="145" y="7"/>
                    <a:pt x="145" y="5"/>
                  </a:cubicBezTo>
                  <a:cubicBezTo>
                    <a:pt x="145" y="4"/>
                    <a:pt x="139" y="5"/>
                    <a:pt x="133" y="7"/>
                  </a:cubicBezTo>
                  <a:cubicBezTo>
                    <a:pt x="127" y="9"/>
                    <a:pt x="133" y="5"/>
                    <a:pt x="135" y="4"/>
                  </a:cubicBezTo>
                  <a:cubicBezTo>
                    <a:pt x="138" y="3"/>
                    <a:pt x="120" y="4"/>
                    <a:pt x="117" y="2"/>
                  </a:cubicBezTo>
                  <a:cubicBezTo>
                    <a:pt x="115" y="0"/>
                    <a:pt x="111" y="5"/>
                    <a:pt x="108" y="3"/>
                  </a:cubicBezTo>
                  <a:cubicBezTo>
                    <a:pt x="106" y="0"/>
                    <a:pt x="99" y="2"/>
                    <a:pt x="100" y="4"/>
                  </a:cubicBezTo>
                  <a:cubicBezTo>
                    <a:pt x="100" y="6"/>
                    <a:pt x="98" y="6"/>
                    <a:pt x="96" y="4"/>
                  </a:cubicBezTo>
                  <a:cubicBezTo>
                    <a:pt x="93" y="2"/>
                    <a:pt x="88" y="4"/>
                    <a:pt x="83" y="3"/>
                  </a:cubicBezTo>
                  <a:cubicBezTo>
                    <a:pt x="78" y="3"/>
                    <a:pt x="80" y="7"/>
                    <a:pt x="75" y="5"/>
                  </a:cubicBezTo>
                  <a:cubicBezTo>
                    <a:pt x="70" y="3"/>
                    <a:pt x="64" y="4"/>
                    <a:pt x="66" y="5"/>
                  </a:cubicBezTo>
                  <a:cubicBezTo>
                    <a:pt x="67" y="5"/>
                    <a:pt x="65" y="7"/>
                    <a:pt x="63" y="6"/>
                  </a:cubicBezTo>
                  <a:cubicBezTo>
                    <a:pt x="61" y="5"/>
                    <a:pt x="59" y="6"/>
                    <a:pt x="60" y="8"/>
                  </a:cubicBezTo>
                  <a:cubicBezTo>
                    <a:pt x="61" y="11"/>
                    <a:pt x="51" y="8"/>
                    <a:pt x="51" y="10"/>
                  </a:cubicBezTo>
                  <a:cubicBezTo>
                    <a:pt x="51" y="13"/>
                    <a:pt x="48" y="14"/>
                    <a:pt x="45" y="12"/>
                  </a:cubicBezTo>
                  <a:cubicBezTo>
                    <a:pt x="43" y="10"/>
                    <a:pt x="34" y="9"/>
                    <a:pt x="36" y="11"/>
                  </a:cubicBezTo>
                  <a:cubicBezTo>
                    <a:pt x="39" y="13"/>
                    <a:pt x="29" y="12"/>
                    <a:pt x="31" y="14"/>
                  </a:cubicBezTo>
                  <a:cubicBezTo>
                    <a:pt x="34" y="16"/>
                    <a:pt x="28" y="18"/>
                    <a:pt x="28" y="16"/>
                  </a:cubicBezTo>
                  <a:cubicBezTo>
                    <a:pt x="28" y="15"/>
                    <a:pt x="22" y="13"/>
                    <a:pt x="20" y="15"/>
                  </a:cubicBezTo>
                  <a:cubicBezTo>
                    <a:pt x="18" y="17"/>
                    <a:pt x="17" y="20"/>
                    <a:pt x="16" y="18"/>
                  </a:cubicBezTo>
                  <a:cubicBezTo>
                    <a:pt x="15" y="17"/>
                    <a:pt x="10" y="18"/>
                    <a:pt x="5" y="19"/>
                  </a:cubicBezTo>
                  <a:cubicBezTo>
                    <a:pt x="0" y="21"/>
                    <a:pt x="6" y="22"/>
                    <a:pt x="9" y="2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40" name="Freeform 33"/>
            <p:cNvSpPr>
              <a:spLocks/>
            </p:cNvSpPr>
            <p:nvPr userDrawn="1"/>
          </p:nvSpPr>
          <p:spPr bwMode="auto">
            <a:xfrm>
              <a:off x="16581438" y="2554288"/>
              <a:ext cx="22225" cy="20638"/>
            </a:xfrm>
            <a:custGeom>
              <a:avLst/>
              <a:gdLst>
                <a:gd name="T0" fmla="*/ 3 w 8"/>
                <a:gd name="T1" fmla="*/ 6 h 7"/>
                <a:gd name="T2" fmla="*/ 4 w 8"/>
                <a:gd name="T3" fmla="*/ 1 h 7"/>
                <a:gd name="T4" fmla="*/ 3 w 8"/>
                <a:gd name="T5" fmla="*/ 6 h 7"/>
              </a:gdLst>
              <a:ahLst/>
              <a:cxnLst>
                <a:cxn ang="0">
                  <a:pos x="T0" y="T1"/>
                </a:cxn>
                <a:cxn ang="0">
                  <a:pos x="T2" y="T3"/>
                </a:cxn>
                <a:cxn ang="0">
                  <a:pos x="T4" y="T5"/>
                </a:cxn>
              </a:cxnLst>
              <a:rect l="0" t="0" r="r" b="b"/>
              <a:pathLst>
                <a:path w="8" h="7">
                  <a:moveTo>
                    <a:pt x="3" y="6"/>
                  </a:moveTo>
                  <a:cubicBezTo>
                    <a:pt x="5" y="6"/>
                    <a:pt x="8" y="0"/>
                    <a:pt x="4" y="1"/>
                  </a:cubicBezTo>
                  <a:cubicBezTo>
                    <a:pt x="0" y="1"/>
                    <a:pt x="1" y="7"/>
                    <a:pt x="3" y="6"/>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41" name="Freeform 34"/>
            <p:cNvSpPr>
              <a:spLocks/>
            </p:cNvSpPr>
            <p:nvPr userDrawn="1"/>
          </p:nvSpPr>
          <p:spPr bwMode="auto">
            <a:xfrm>
              <a:off x="16522700" y="2538413"/>
              <a:ext cx="36513" cy="26988"/>
            </a:xfrm>
            <a:custGeom>
              <a:avLst/>
              <a:gdLst>
                <a:gd name="T0" fmla="*/ 4 w 13"/>
                <a:gd name="T1" fmla="*/ 7 h 10"/>
                <a:gd name="T2" fmla="*/ 13 w 13"/>
                <a:gd name="T3" fmla="*/ 2 h 10"/>
                <a:gd name="T4" fmla="*/ 4 w 13"/>
                <a:gd name="T5" fmla="*/ 7 h 10"/>
              </a:gdLst>
              <a:ahLst/>
              <a:cxnLst>
                <a:cxn ang="0">
                  <a:pos x="T0" y="T1"/>
                </a:cxn>
                <a:cxn ang="0">
                  <a:pos x="T2" y="T3"/>
                </a:cxn>
                <a:cxn ang="0">
                  <a:pos x="T4" y="T5"/>
                </a:cxn>
              </a:cxnLst>
              <a:rect l="0" t="0" r="r" b="b"/>
              <a:pathLst>
                <a:path w="13" h="10">
                  <a:moveTo>
                    <a:pt x="4" y="7"/>
                  </a:moveTo>
                  <a:cubicBezTo>
                    <a:pt x="8" y="10"/>
                    <a:pt x="13" y="3"/>
                    <a:pt x="13" y="2"/>
                  </a:cubicBezTo>
                  <a:cubicBezTo>
                    <a:pt x="12" y="0"/>
                    <a:pt x="0" y="5"/>
                    <a:pt x="4" y="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42" name="Freeform 35"/>
            <p:cNvSpPr>
              <a:spLocks/>
            </p:cNvSpPr>
            <p:nvPr userDrawn="1"/>
          </p:nvSpPr>
          <p:spPr bwMode="auto">
            <a:xfrm>
              <a:off x="16481425" y="2471738"/>
              <a:ext cx="100013" cy="66675"/>
            </a:xfrm>
            <a:custGeom>
              <a:avLst/>
              <a:gdLst>
                <a:gd name="T0" fmla="*/ 36 w 36"/>
                <a:gd name="T1" fmla="*/ 19 h 24"/>
                <a:gd name="T2" fmla="*/ 29 w 36"/>
                <a:gd name="T3" fmla="*/ 13 h 24"/>
                <a:gd name="T4" fmla="*/ 19 w 36"/>
                <a:gd name="T5" fmla="*/ 7 h 24"/>
                <a:gd name="T6" fmla="*/ 12 w 36"/>
                <a:gd name="T7" fmla="*/ 2 h 24"/>
                <a:gd name="T8" fmla="*/ 7 w 36"/>
                <a:gd name="T9" fmla="*/ 6 h 24"/>
                <a:gd name="T10" fmla="*/ 5 w 36"/>
                <a:gd name="T11" fmla="*/ 13 h 24"/>
                <a:gd name="T12" fmla="*/ 1 w 36"/>
                <a:gd name="T13" fmla="*/ 20 h 24"/>
                <a:gd name="T14" fmla="*/ 7 w 36"/>
                <a:gd name="T15" fmla="*/ 19 h 24"/>
                <a:gd name="T16" fmla="*/ 10 w 36"/>
                <a:gd name="T17" fmla="*/ 24 h 24"/>
                <a:gd name="T18" fmla="*/ 19 w 36"/>
                <a:gd name="T19" fmla="*/ 19 h 24"/>
                <a:gd name="T20" fmla="*/ 25 w 36"/>
                <a:gd name="T21" fmla="*/ 19 h 24"/>
                <a:gd name="T22" fmla="*/ 36 w 36"/>
                <a:gd name="T23" fmla="*/ 1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24">
                  <a:moveTo>
                    <a:pt x="36" y="19"/>
                  </a:moveTo>
                  <a:cubicBezTo>
                    <a:pt x="36" y="17"/>
                    <a:pt x="28" y="16"/>
                    <a:pt x="29" y="13"/>
                  </a:cubicBezTo>
                  <a:cubicBezTo>
                    <a:pt x="29" y="11"/>
                    <a:pt x="21" y="9"/>
                    <a:pt x="19" y="7"/>
                  </a:cubicBezTo>
                  <a:cubicBezTo>
                    <a:pt x="16" y="6"/>
                    <a:pt x="12" y="5"/>
                    <a:pt x="12" y="2"/>
                  </a:cubicBezTo>
                  <a:cubicBezTo>
                    <a:pt x="12" y="0"/>
                    <a:pt x="7" y="2"/>
                    <a:pt x="7" y="6"/>
                  </a:cubicBezTo>
                  <a:cubicBezTo>
                    <a:pt x="6" y="10"/>
                    <a:pt x="4" y="9"/>
                    <a:pt x="5" y="13"/>
                  </a:cubicBezTo>
                  <a:cubicBezTo>
                    <a:pt x="6" y="17"/>
                    <a:pt x="0" y="18"/>
                    <a:pt x="1" y="20"/>
                  </a:cubicBezTo>
                  <a:cubicBezTo>
                    <a:pt x="2" y="22"/>
                    <a:pt x="4" y="19"/>
                    <a:pt x="7" y="19"/>
                  </a:cubicBezTo>
                  <a:cubicBezTo>
                    <a:pt x="10" y="19"/>
                    <a:pt x="6" y="23"/>
                    <a:pt x="10" y="24"/>
                  </a:cubicBezTo>
                  <a:cubicBezTo>
                    <a:pt x="13" y="24"/>
                    <a:pt x="17" y="21"/>
                    <a:pt x="19" y="19"/>
                  </a:cubicBezTo>
                  <a:cubicBezTo>
                    <a:pt x="20" y="17"/>
                    <a:pt x="22" y="16"/>
                    <a:pt x="25" y="19"/>
                  </a:cubicBezTo>
                  <a:cubicBezTo>
                    <a:pt x="28" y="21"/>
                    <a:pt x="35" y="21"/>
                    <a:pt x="36" y="1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43" name="Freeform 36"/>
            <p:cNvSpPr>
              <a:spLocks/>
            </p:cNvSpPr>
            <p:nvPr userDrawn="1"/>
          </p:nvSpPr>
          <p:spPr bwMode="auto">
            <a:xfrm>
              <a:off x="16438563" y="2268538"/>
              <a:ext cx="400050" cy="303213"/>
            </a:xfrm>
            <a:custGeom>
              <a:avLst/>
              <a:gdLst>
                <a:gd name="T0" fmla="*/ 97 w 144"/>
                <a:gd name="T1" fmla="*/ 24 h 109"/>
                <a:gd name="T2" fmla="*/ 84 w 144"/>
                <a:gd name="T3" fmla="*/ 20 h 109"/>
                <a:gd name="T4" fmla="*/ 66 w 144"/>
                <a:gd name="T5" fmla="*/ 12 h 109"/>
                <a:gd name="T6" fmla="*/ 58 w 144"/>
                <a:gd name="T7" fmla="*/ 15 h 109"/>
                <a:gd name="T8" fmla="*/ 49 w 144"/>
                <a:gd name="T9" fmla="*/ 9 h 109"/>
                <a:gd name="T10" fmla="*/ 36 w 144"/>
                <a:gd name="T11" fmla="*/ 3 h 109"/>
                <a:gd name="T12" fmla="*/ 27 w 144"/>
                <a:gd name="T13" fmla="*/ 15 h 109"/>
                <a:gd name="T14" fmla="*/ 29 w 144"/>
                <a:gd name="T15" fmla="*/ 23 h 109"/>
                <a:gd name="T16" fmla="*/ 19 w 144"/>
                <a:gd name="T17" fmla="*/ 14 h 109"/>
                <a:gd name="T18" fmla="*/ 27 w 144"/>
                <a:gd name="T19" fmla="*/ 2 h 109"/>
                <a:gd name="T20" fmla="*/ 2 w 144"/>
                <a:gd name="T21" fmla="*/ 24 h 109"/>
                <a:gd name="T22" fmla="*/ 12 w 144"/>
                <a:gd name="T23" fmla="*/ 29 h 109"/>
                <a:gd name="T24" fmla="*/ 14 w 144"/>
                <a:gd name="T25" fmla="*/ 34 h 109"/>
                <a:gd name="T26" fmla="*/ 30 w 144"/>
                <a:gd name="T27" fmla="*/ 37 h 109"/>
                <a:gd name="T28" fmla="*/ 46 w 144"/>
                <a:gd name="T29" fmla="*/ 37 h 109"/>
                <a:gd name="T30" fmla="*/ 57 w 144"/>
                <a:gd name="T31" fmla="*/ 35 h 109"/>
                <a:gd name="T32" fmla="*/ 65 w 144"/>
                <a:gd name="T33" fmla="*/ 37 h 109"/>
                <a:gd name="T34" fmla="*/ 75 w 144"/>
                <a:gd name="T35" fmla="*/ 44 h 109"/>
                <a:gd name="T36" fmla="*/ 78 w 144"/>
                <a:gd name="T37" fmla="*/ 46 h 109"/>
                <a:gd name="T38" fmla="*/ 91 w 144"/>
                <a:gd name="T39" fmla="*/ 56 h 109"/>
                <a:gd name="T40" fmla="*/ 99 w 144"/>
                <a:gd name="T41" fmla="*/ 65 h 109"/>
                <a:gd name="T42" fmla="*/ 99 w 144"/>
                <a:gd name="T43" fmla="*/ 72 h 109"/>
                <a:gd name="T44" fmla="*/ 85 w 144"/>
                <a:gd name="T45" fmla="*/ 76 h 109"/>
                <a:gd name="T46" fmla="*/ 66 w 144"/>
                <a:gd name="T47" fmla="*/ 80 h 109"/>
                <a:gd name="T48" fmla="*/ 75 w 144"/>
                <a:gd name="T49" fmla="*/ 87 h 109"/>
                <a:gd name="T50" fmla="*/ 87 w 144"/>
                <a:gd name="T51" fmla="*/ 85 h 109"/>
                <a:gd name="T52" fmla="*/ 96 w 144"/>
                <a:gd name="T53" fmla="*/ 97 h 109"/>
                <a:gd name="T54" fmla="*/ 124 w 144"/>
                <a:gd name="T55" fmla="*/ 107 h 109"/>
                <a:gd name="T56" fmla="*/ 119 w 144"/>
                <a:gd name="T57" fmla="*/ 95 h 109"/>
                <a:gd name="T58" fmla="*/ 130 w 144"/>
                <a:gd name="T59" fmla="*/ 90 h 109"/>
                <a:gd name="T60" fmla="*/ 116 w 144"/>
                <a:gd name="T61" fmla="*/ 75 h 109"/>
                <a:gd name="T62" fmla="*/ 125 w 144"/>
                <a:gd name="T63" fmla="*/ 72 h 109"/>
                <a:gd name="T64" fmla="*/ 138 w 144"/>
                <a:gd name="T65" fmla="*/ 78 h 109"/>
                <a:gd name="T66" fmla="*/ 144 w 144"/>
                <a:gd name="T67" fmla="*/ 65 h 109"/>
                <a:gd name="T68" fmla="*/ 130 w 144"/>
                <a:gd name="T69" fmla="*/ 56 h 109"/>
                <a:gd name="T70" fmla="*/ 114 w 144"/>
                <a:gd name="T71" fmla="*/ 47 h 109"/>
                <a:gd name="T72" fmla="*/ 115 w 144"/>
                <a:gd name="T73" fmla="*/ 43 h 109"/>
                <a:gd name="T74" fmla="*/ 116 w 144"/>
                <a:gd name="T75" fmla="*/ 36 h 109"/>
                <a:gd name="T76" fmla="*/ 113 w 144"/>
                <a:gd name="T77" fmla="*/ 34 h 109"/>
                <a:gd name="T78" fmla="*/ 101 w 144"/>
                <a:gd name="T79" fmla="*/ 29 h 109"/>
                <a:gd name="T80" fmla="*/ 93 w 144"/>
                <a:gd name="T81" fmla="*/ 2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4" h="109">
                  <a:moveTo>
                    <a:pt x="93" y="28"/>
                  </a:moveTo>
                  <a:cubicBezTo>
                    <a:pt x="95" y="28"/>
                    <a:pt x="98" y="26"/>
                    <a:pt x="97" y="24"/>
                  </a:cubicBezTo>
                  <a:cubicBezTo>
                    <a:pt x="97" y="22"/>
                    <a:pt x="91" y="22"/>
                    <a:pt x="90" y="25"/>
                  </a:cubicBezTo>
                  <a:cubicBezTo>
                    <a:pt x="88" y="27"/>
                    <a:pt x="84" y="22"/>
                    <a:pt x="84" y="20"/>
                  </a:cubicBezTo>
                  <a:cubicBezTo>
                    <a:pt x="84" y="18"/>
                    <a:pt x="76" y="20"/>
                    <a:pt x="77" y="16"/>
                  </a:cubicBezTo>
                  <a:cubicBezTo>
                    <a:pt x="78" y="13"/>
                    <a:pt x="69" y="12"/>
                    <a:pt x="66" y="12"/>
                  </a:cubicBezTo>
                  <a:cubicBezTo>
                    <a:pt x="64" y="12"/>
                    <a:pt x="60" y="14"/>
                    <a:pt x="61" y="16"/>
                  </a:cubicBezTo>
                  <a:cubicBezTo>
                    <a:pt x="61" y="19"/>
                    <a:pt x="58" y="18"/>
                    <a:pt x="58" y="15"/>
                  </a:cubicBezTo>
                  <a:cubicBezTo>
                    <a:pt x="57" y="13"/>
                    <a:pt x="51" y="18"/>
                    <a:pt x="49" y="18"/>
                  </a:cubicBezTo>
                  <a:cubicBezTo>
                    <a:pt x="47" y="18"/>
                    <a:pt x="50" y="11"/>
                    <a:pt x="49" y="9"/>
                  </a:cubicBezTo>
                  <a:cubicBezTo>
                    <a:pt x="49" y="7"/>
                    <a:pt x="47" y="6"/>
                    <a:pt x="46" y="3"/>
                  </a:cubicBezTo>
                  <a:cubicBezTo>
                    <a:pt x="44" y="0"/>
                    <a:pt x="38" y="1"/>
                    <a:pt x="36" y="3"/>
                  </a:cubicBezTo>
                  <a:cubicBezTo>
                    <a:pt x="34" y="5"/>
                    <a:pt x="28" y="4"/>
                    <a:pt x="25" y="7"/>
                  </a:cubicBezTo>
                  <a:cubicBezTo>
                    <a:pt x="22" y="11"/>
                    <a:pt x="25" y="14"/>
                    <a:pt x="27" y="15"/>
                  </a:cubicBezTo>
                  <a:cubicBezTo>
                    <a:pt x="28" y="16"/>
                    <a:pt x="22" y="18"/>
                    <a:pt x="24" y="20"/>
                  </a:cubicBezTo>
                  <a:cubicBezTo>
                    <a:pt x="26" y="21"/>
                    <a:pt x="29" y="21"/>
                    <a:pt x="29" y="23"/>
                  </a:cubicBezTo>
                  <a:cubicBezTo>
                    <a:pt x="29" y="26"/>
                    <a:pt x="22" y="23"/>
                    <a:pt x="21" y="20"/>
                  </a:cubicBezTo>
                  <a:cubicBezTo>
                    <a:pt x="19" y="18"/>
                    <a:pt x="21" y="15"/>
                    <a:pt x="19" y="14"/>
                  </a:cubicBezTo>
                  <a:cubicBezTo>
                    <a:pt x="18" y="12"/>
                    <a:pt x="19" y="9"/>
                    <a:pt x="22" y="6"/>
                  </a:cubicBezTo>
                  <a:cubicBezTo>
                    <a:pt x="25" y="3"/>
                    <a:pt x="27" y="4"/>
                    <a:pt x="27" y="2"/>
                  </a:cubicBezTo>
                  <a:cubicBezTo>
                    <a:pt x="27" y="0"/>
                    <a:pt x="15" y="0"/>
                    <a:pt x="7" y="7"/>
                  </a:cubicBezTo>
                  <a:cubicBezTo>
                    <a:pt x="0" y="14"/>
                    <a:pt x="2" y="23"/>
                    <a:pt x="2" y="24"/>
                  </a:cubicBezTo>
                  <a:cubicBezTo>
                    <a:pt x="3" y="26"/>
                    <a:pt x="10" y="25"/>
                    <a:pt x="13" y="26"/>
                  </a:cubicBezTo>
                  <a:cubicBezTo>
                    <a:pt x="17" y="28"/>
                    <a:pt x="15" y="29"/>
                    <a:pt x="12" y="29"/>
                  </a:cubicBezTo>
                  <a:cubicBezTo>
                    <a:pt x="9" y="28"/>
                    <a:pt x="4" y="27"/>
                    <a:pt x="5" y="29"/>
                  </a:cubicBezTo>
                  <a:cubicBezTo>
                    <a:pt x="5" y="31"/>
                    <a:pt x="11" y="35"/>
                    <a:pt x="14" y="34"/>
                  </a:cubicBezTo>
                  <a:cubicBezTo>
                    <a:pt x="18" y="33"/>
                    <a:pt x="18" y="33"/>
                    <a:pt x="20" y="36"/>
                  </a:cubicBezTo>
                  <a:cubicBezTo>
                    <a:pt x="21" y="38"/>
                    <a:pt x="26" y="37"/>
                    <a:pt x="30" y="37"/>
                  </a:cubicBezTo>
                  <a:cubicBezTo>
                    <a:pt x="34" y="37"/>
                    <a:pt x="39" y="39"/>
                    <a:pt x="41" y="39"/>
                  </a:cubicBezTo>
                  <a:cubicBezTo>
                    <a:pt x="43" y="39"/>
                    <a:pt x="46" y="38"/>
                    <a:pt x="46" y="37"/>
                  </a:cubicBezTo>
                  <a:cubicBezTo>
                    <a:pt x="47" y="36"/>
                    <a:pt x="56" y="39"/>
                    <a:pt x="58" y="38"/>
                  </a:cubicBezTo>
                  <a:cubicBezTo>
                    <a:pt x="61" y="38"/>
                    <a:pt x="59" y="36"/>
                    <a:pt x="57" y="35"/>
                  </a:cubicBezTo>
                  <a:cubicBezTo>
                    <a:pt x="56" y="35"/>
                    <a:pt x="56" y="32"/>
                    <a:pt x="59" y="33"/>
                  </a:cubicBezTo>
                  <a:cubicBezTo>
                    <a:pt x="61" y="34"/>
                    <a:pt x="64" y="35"/>
                    <a:pt x="65" y="37"/>
                  </a:cubicBezTo>
                  <a:cubicBezTo>
                    <a:pt x="65" y="38"/>
                    <a:pt x="67" y="38"/>
                    <a:pt x="67" y="39"/>
                  </a:cubicBezTo>
                  <a:cubicBezTo>
                    <a:pt x="68" y="41"/>
                    <a:pt x="75" y="43"/>
                    <a:pt x="75" y="44"/>
                  </a:cubicBezTo>
                  <a:cubicBezTo>
                    <a:pt x="75" y="46"/>
                    <a:pt x="68" y="47"/>
                    <a:pt x="70" y="49"/>
                  </a:cubicBezTo>
                  <a:cubicBezTo>
                    <a:pt x="72" y="50"/>
                    <a:pt x="75" y="47"/>
                    <a:pt x="78" y="46"/>
                  </a:cubicBezTo>
                  <a:cubicBezTo>
                    <a:pt x="81" y="46"/>
                    <a:pt x="81" y="52"/>
                    <a:pt x="83" y="51"/>
                  </a:cubicBezTo>
                  <a:cubicBezTo>
                    <a:pt x="86" y="50"/>
                    <a:pt x="88" y="53"/>
                    <a:pt x="91" y="56"/>
                  </a:cubicBezTo>
                  <a:cubicBezTo>
                    <a:pt x="93" y="60"/>
                    <a:pt x="90" y="64"/>
                    <a:pt x="91" y="65"/>
                  </a:cubicBezTo>
                  <a:cubicBezTo>
                    <a:pt x="91" y="67"/>
                    <a:pt x="96" y="66"/>
                    <a:pt x="99" y="65"/>
                  </a:cubicBezTo>
                  <a:cubicBezTo>
                    <a:pt x="102" y="63"/>
                    <a:pt x="105" y="66"/>
                    <a:pt x="107" y="68"/>
                  </a:cubicBezTo>
                  <a:cubicBezTo>
                    <a:pt x="109" y="70"/>
                    <a:pt x="98" y="74"/>
                    <a:pt x="99" y="72"/>
                  </a:cubicBezTo>
                  <a:cubicBezTo>
                    <a:pt x="100" y="70"/>
                    <a:pt x="93" y="65"/>
                    <a:pt x="86" y="67"/>
                  </a:cubicBezTo>
                  <a:cubicBezTo>
                    <a:pt x="80" y="70"/>
                    <a:pt x="84" y="74"/>
                    <a:pt x="85" y="76"/>
                  </a:cubicBezTo>
                  <a:cubicBezTo>
                    <a:pt x="86" y="78"/>
                    <a:pt x="79" y="80"/>
                    <a:pt x="73" y="78"/>
                  </a:cubicBezTo>
                  <a:cubicBezTo>
                    <a:pt x="67" y="76"/>
                    <a:pt x="69" y="80"/>
                    <a:pt x="66" y="80"/>
                  </a:cubicBezTo>
                  <a:cubicBezTo>
                    <a:pt x="64" y="80"/>
                    <a:pt x="61" y="84"/>
                    <a:pt x="63" y="86"/>
                  </a:cubicBezTo>
                  <a:cubicBezTo>
                    <a:pt x="66" y="89"/>
                    <a:pt x="71" y="86"/>
                    <a:pt x="75" y="87"/>
                  </a:cubicBezTo>
                  <a:cubicBezTo>
                    <a:pt x="79" y="87"/>
                    <a:pt x="79" y="88"/>
                    <a:pt x="80" y="86"/>
                  </a:cubicBezTo>
                  <a:cubicBezTo>
                    <a:pt x="80" y="83"/>
                    <a:pt x="84" y="85"/>
                    <a:pt x="87" y="85"/>
                  </a:cubicBezTo>
                  <a:cubicBezTo>
                    <a:pt x="90" y="86"/>
                    <a:pt x="90" y="90"/>
                    <a:pt x="93" y="90"/>
                  </a:cubicBezTo>
                  <a:cubicBezTo>
                    <a:pt x="97" y="91"/>
                    <a:pt x="94" y="95"/>
                    <a:pt x="96" y="97"/>
                  </a:cubicBezTo>
                  <a:cubicBezTo>
                    <a:pt x="98" y="100"/>
                    <a:pt x="106" y="98"/>
                    <a:pt x="108" y="101"/>
                  </a:cubicBezTo>
                  <a:cubicBezTo>
                    <a:pt x="111" y="104"/>
                    <a:pt x="123" y="109"/>
                    <a:pt x="124" y="107"/>
                  </a:cubicBezTo>
                  <a:cubicBezTo>
                    <a:pt x="126" y="105"/>
                    <a:pt x="114" y="94"/>
                    <a:pt x="111" y="93"/>
                  </a:cubicBezTo>
                  <a:cubicBezTo>
                    <a:pt x="108" y="92"/>
                    <a:pt x="114" y="91"/>
                    <a:pt x="119" y="95"/>
                  </a:cubicBezTo>
                  <a:cubicBezTo>
                    <a:pt x="123" y="98"/>
                    <a:pt x="129" y="100"/>
                    <a:pt x="132" y="96"/>
                  </a:cubicBezTo>
                  <a:cubicBezTo>
                    <a:pt x="136" y="92"/>
                    <a:pt x="130" y="93"/>
                    <a:pt x="130" y="90"/>
                  </a:cubicBezTo>
                  <a:cubicBezTo>
                    <a:pt x="130" y="87"/>
                    <a:pt x="128" y="83"/>
                    <a:pt x="125" y="83"/>
                  </a:cubicBezTo>
                  <a:cubicBezTo>
                    <a:pt x="121" y="83"/>
                    <a:pt x="113" y="76"/>
                    <a:pt x="116" y="75"/>
                  </a:cubicBezTo>
                  <a:cubicBezTo>
                    <a:pt x="119" y="74"/>
                    <a:pt x="115" y="72"/>
                    <a:pt x="118" y="69"/>
                  </a:cubicBezTo>
                  <a:cubicBezTo>
                    <a:pt x="120" y="67"/>
                    <a:pt x="122" y="72"/>
                    <a:pt x="125" y="72"/>
                  </a:cubicBezTo>
                  <a:cubicBezTo>
                    <a:pt x="127" y="72"/>
                    <a:pt x="128" y="75"/>
                    <a:pt x="132" y="79"/>
                  </a:cubicBezTo>
                  <a:cubicBezTo>
                    <a:pt x="137" y="83"/>
                    <a:pt x="137" y="80"/>
                    <a:pt x="138" y="78"/>
                  </a:cubicBezTo>
                  <a:cubicBezTo>
                    <a:pt x="138" y="75"/>
                    <a:pt x="143" y="77"/>
                    <a:pt x="143" y="75"/>
                  </a:cubicBezTo>
                  <a:cubicBezTo>
                    <a:pt x="144" y="65"/>
                    <a:pt x="144" y="65"/>
                    <a:pt x="144" y="65"/>
                  </a:cubicBezTo>
                  <a:cubicBezTo>
                    <a:pt x="140" y="65"/>
                    <a:pt x="139" y="62"/>
                    <a:pt x="139" y="61"/>
                  </a:cubicBezTo>
                  <a:cubicBezTo>
                    <a:pt x="139" y="59"/>
                    <a:pt x="132" y="55"/>
                    <a:pt x="130" y="56"/>
                  </a:cubicBezTo>
                  <a:cubicBezTo>
                    <a:pt x="128" y="57"/>
                    <a:pt x="124" y="53"/>
                    <a:pt x="121" y="53"/>
                  </a:cubicBezTo>
                  <a:cubicBezTo>
                    <a:pt x="118" y="53"/>
                    <a:pt x="114" y="50"/>
                    <a:pt x="114" y="47"/>
                  </a:cubicBezTo>
                  <a:cubicBezTo>
                    <a:pt x="115" y="44"/>
                    <a:pt x="120" y="48"/>
                    <a:pt x="121" y="46"/>
                  </a:cubicBezTo>
                  <a:cubicBezTo>
                    <a:pt x="122" y="43"/>
                    <a:pt x="116" y="44"/>
                    <a:pt x="115" y="43"/>
                  </a:cubicBezTo>
                  <a:cubicBezTo>
                    <a:pt x="115" y="41"/>
                    <a:pt x="117" y="41"/>
                    <a:pt x="118" y="40"/>
                  </a:cubicBezTo>
                  <a:cubicBezTo>
                    <a:pt x="120" y="39"/>
                    <a:pt x="117" y="37"/>
                    <a:pt x="116" y="36"/>
                  </a:cubicBezTo>
                  <a:cubicBezTo>
                    <a:pt x="114" y="35"/>
                    <a:pt x="114" y="38"/>
                    <a:pt x="112" y="38"/>
                  </a:cubicBezTo>
                  <a:cubicBezTo>
                    <a:pt x="110" y="38"/>
                    <a:pt x="112" y="35"/>
                    <a:pt x="113" y="34"/>
                  </a:cubicBezTo>
                  <a:cubicBezTo>
                    <a:pt x="114" y="32"/>
                    <a:pt x="108" y="30"/>
                    <a:pt x="105" y="31"/>
                  </a:cubicBezTo>
                  <a:cubicBezTo>
                    <a:pt x="102" y="32"/>
                    <a:pt x="101" y="31"/>
                    <a:pt x="101" y="29"/>
                  </a:cubicBezTo>
                  <a:cubicBezTo>
                    <a:pt x="101" y="27"/>
                    <a:pt x="97" y="29"/>
                    <a:pt x="95" y="30"/>
                  </a:cubicBezTo>
                  <a:cubicBezTo>
                    <a:pt x="93" y="31"/>
                    <a:pt x="91" y="29"/>
                    <a:pt x="93" y="2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44" name="Freeform 37"/>
            <p:cNvSpPr>
              <a:spLocks/>
            </p:cNvSpPr>
            <p:nvPr userDrawn="1"/>
          </p:nvSpPr>
          <p:spPr bwMode="auto">
            <a:xfrm>
              <a:off x="16616363" y="2413000"/>
              <a:ext cx="44450" cy="33338"/>
            </a:xfrm>
            <a:custGeom>
              <a:avLst/>
              <a:gdLst>
                <a:gd name="T0" fmla="*/ 13 w 16"/>
                <a:gd name="T1" fmla="*/ 9 h 12"/>
                <a:gd name="T2" fmla="*/ 14 w 16"/>
                <a:gd name="T3" fmla="*/ 2 h 12"/>
                <a:gd name="T4" fmla="*/ 7 w 16"/>
                <a:gd name="T5" fmla="*/ 1 h 12"/>
                <a:gd name="T6" fmla="*/ 2 w 16"/>
                <a:gd name="T7" fmla="*/ 8 h 12"/>
                <a:gd name="T8" fmla="*/ 13 w 16"/>
                <a:gd name="T9" fmla="*/ 9 h 12"/>
              </a:gdLst>
              <a:ahLst/>
              <a:cxnLst>
                <a:cxn ang="0">
                  <a:pos x="T0" y="T1"/>
                </a:cxn>
                <a:cxn ang="0">
                  <a:pos x="T2" y="T3"/>
                </a:cxn>
                <a:cxn ang="0">
                  <a:pos x="T4" y="T5"/>
                </a:cxn>
                <a:cxn ang="0">
                  <a:pos x="T6" y="T7"/>
                </a:cxn>
                <a:cxn ang="0">
                  <a:pos x="T8" y="T9"/>
                </a:cxn>
              </a:cxnLst>
              <a:rect l="0" t="0" r="r" b="b"/>
              <a:pathLst>
                <a:path w="16" h="12">
                  <a:moveTo>
                    <a:pt x="13" y="9"/>
                  </a:moveTo>
                  <a:cubicBezTo>
                    <a:pt x="16" y="8"/>
                    <a:pt x="15" y="4"/>
                    <a:pt x="14" y="2"/>
                  </a:cubicBezTo>
                  <a:cubicBezTo>
                    <a:pt x="12" y="1"/>
                    <a:pt x="9" y="0"/>
                    <a:pt x="7" y="1"/>
                  </a:cubicBezTo>
                  <a:cubicBezTo>
                    <a:pt x="4" y="1"/>
                    <a:pt x="0" y="5"/>
                    <a:pt x="2" y="8"/>
                  </a:cubicBezTo>
                  <a:cubicBezTo>
                    <a:pt x="5" y="12"/>
                    <a:pt x="10" y="9"/>
                    <a:pt x="13" y="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45" name="Freeform 38"/>
            <p:cNvSpPr>
              <a:spLocks/>
            </p:cNvSpPr>
            <p:nvPr userDrawn="1"/>
          </p:nvSpPr>
          <p:spPr bwMode="auto">
            <a:xfrm>
              <a:off x="16570325" y="2266950"/>
              <a:ext cx="68263" cy="38100"/>
            </a:xfrm>
            <a:custGeom>
              <a:avLst/>
              <a:gdLst>
                <a:gd name="T0" fmla="*/ 2 w 25"/>
                <a:gd name="T1" fmla="*/ 3 h 14"/>
                <a:gd name="T2" fmla="*/ 5 w 25"/>
                <a:gd name="T3" fmla="*/ 9 h 14"/>
                <a:gd name="T4" fmla="*/ 12 w 25"/>
                <a:gd name="T5" fmla="*/ 12 h 14"/>
                <a:gd name="T6" fmla="*/ 25 w 25"/>
                <a:gd name="T7" fmla="*/ 10 h 14"/>
                <a:gd name="T8" fmla="*/ 12 w 25"/>
                <a:gd name="T9" fmla="*/ 3 h 14"/>
                <a:gd name="T10" fmla="*/ 2 w 25"/>
                <a:gd name="T11" fmla="*/ 3 h 14"/>
              </a:gdLst>
              <a:ahLst/>
              <a:cxnLst>
                <a:cxn ang="0">
                  <a:pos x="T0" y="T1"/>
                </a:cxn>
                <a:cxn ang="0">
                  <a:pos x="T2" y="T3"/>
                </a:cxn>
                <a:cxn ang="0">
                  <a:pos x="T4" y="T5"/>
                </a:cxn>
                <a:cxn ang="0">
                  <a:pos x="T6" y="T7"/>
                </a:cxn>
                <a:cxn ang="0">
                  <a:pos x="T8" y="T9"/>
                </a:cxn>
                <a:cxn ang="0">
                  <a:pos x="T10" y="T11"/>
                </a:cxn>
              </a:cxnLst>
              <a:rect l="0" t="0" r="r" b="b"/>
              <a:pathLst>
                <a:path w="25" h="14">
                  <a:moveTo>
                    <a:pt x="2" y="3"/>
                  </a:moveTo>
                  <a:cubicBezTo>
                    <a:pt x="0" y="6"/>
                    <a:pt x="4" y="6"/>
                    <a:pt x="5" y="9"/>
                  </a:cubicBezTo>
                  <a:cubicBezTo>
                    <a:pt x="5" y="13"/>
                    <a:pt x="9" y="14"/>
                    <a:pt x="12" y="12"/>
                  </a:cubicBezTo>
                  <a:cubicBezTo>
                    <a:pt x="16" y="10"/>
                    <a:pt x="25" y="12"/>
                    <a:pt x="25" y="10"/>
                  </a:cubicBezTo>
                  <a:cubicBezTo>
                    <a:pt x="25" y="7"/>
                    <a:pt x="15" y="3"/>
                    <a:pt x="12" y="3"/>
                  </a:cubicBezTo>
                  <a:cubicBezTo>
                    <a:pt x="8" y="4"/>
                    <a:pt x="3" y="0"/>
                    <a:pt x="2"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46" name="Freeform 39"/>
            <p:cNvSpPr>
              <a:spLocks/>
            </p:cNvSpPr>
            <p:nvPr userDrawn="1"/>
          </p:nvSpPr>
          <p:spPr bwMode="auto">
            <a:xfrm>
              <a:off x="15821025" y="2727325"/>
              <a:ext cx="34925" cy="38100"/>
            </a:xfrm>
            <a:custGeom>
              <a:avLst/>
              <a:gdLst>
                <a:gd name="T0" fmla="*/ 4 w 13"/>
                <a:gd name="T1" fmla="*/ 2 h 14"/>
                <a:gd name="T2" fmla="*/ 12 w 13"/>
                <a:gd name="T3" fmla="*/ 13 h 14"/>
                <a:gd name="T4" fmla="*/ 9 w 13"/>
                <a:gd name="T5" fmla="*/ 5 h 14"/>
                <a:gd name="T6" fmla="*/ 4 w 13"/>
                <a:gd name="T7" fmla="*/ 2 h 14"/>
              </a:gdLst>
              <a:ahLst/>
              <a:cxnLst>
                <a:cxn ang="0">
                  <a:pos x="T0" y="T1"/>
                </a:cxn>
                <a:cxn ang="0">
                  <a:pos x="T2" y="T3"/>
                </a:cxn>
                <a:cxn ang="0">
                  <a:pos x="T4" y="T5"/>
                </a:cxn>
                <a:cxn ang="0">
                  <a:pos x="T6" y="T7"/>
                </a:cxn>
              </a:cxnLst>
              <a:rect l="0" t="0" r="r" b="b"/>
              <a:pathLst>
                <a:path w="13" h="14">
                  <a:moveTo>
                    <a:pt x="4" y="2"/>
                  </a:moveTo>
                  <a:cubicBezTo>
                    <a:pt x="0" y="4"/>
                    <a:pt x="10" y="14"/>
                    <a:pt x="12" y="13"/>
                  </a:cubicBezTo>
                  <a:cubicBezTo>
                    <a:pt x="13" y="12"/>
                    <a:pt x="9" y="8"/>
                    <a:pt x="9" y="5"/>
                  </a:cubicBezTo>
                  <a:cubicBezTo>
                    <a:pt x="9" y="3"/>
                    <a:pt x="8" y="0"/>
                    <a:pt x="4"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47" name="Freeform 40"/>
            <p:cNvSpPr>
              <a:spLocks noEditPoints="1"/>
            </p:cNvSpPr>
            <p:nvPr userDrawn="1"/>
          </p:nvSpPr>
          <p:spPr bwMode="auto">
            <a:xfrm>
              <a:off x="15328900" y="2260600"/>
              <a:ext cx="1538288" cy="1112838"/>
            </a:xfrm>
            <a:custGeom>
              <a:avLst/>
              <a:gdLst>
                <a:gd name="T0" fmla="*/ 525 w 554"/>
                <a:gd name="T1" fmla="*/ 135 h 401"/>
                <a:gd name="T2" fmla="*/ 496 w 554"/>
                <a:gd name="T3" fmla="*/ 114 h 401"/>
                <a:gd name="T4" fmla="*/ 464 w 554"/>
                <a:gd name="T5" fmla="*/ 115 h 401"/>
                <a:gd name="T6" fmla="*/ 457 w 554"/>
                <a:gd name="T7" fmla="*/ 168 h 401"/>
                <a:gd name="T8" fmla="*/ 441 w 554"/>
                <a:gd name="T9" fmla="*/ 168 h 401"/>
                <a:gd name="T10" fmla="*/ 389 w 554"/>
                <a:gd name="T11" fmla="*/ 145 h 401"/>
                <a:gd name="T12" fmla="*/ 398 w 554"/>
                <a:gd name="T13" fmla="*/ 99 h 401"/>
                <a:gd name="T14" fmla="*/ 414 w 554"/>
                <a:gd name="T15" fmla="*/ 82 h 401"/>
                <a:gd name="T16" fmla="*/ 445 w 554"/>
                <a:gd name="T17" fmla="*/ 66 h 401"/>
                <a:gd name="T18" fmla="*/ 428 w 554"/>
                <a:gd name="T19" fmla="*/ 50 h 401"/>
                <a:gd name="T20" fmla="*/ 412 w 554"/>
                <a:gd name="T21" fmla="*/ 53 h 401"/>
                <a:gd name="T22" fmla="*/ 394 w 554"/>
                <a:gd name="T23" fmla="*/ 39 h 401"/>
                <a:gd name="T24" fmla="*/ 394 w 554"/>
                <a:gd name="T25" fmla="*/ 2 h 401"/>
                <a:gd name="T26" fmla="*/ 369 w 554"/>
                <a:gd name="T27" fmla="*/ 33 h 401"/>
                <a:gd name="T28" fmla="*/ 372 w 554"/>
                <a:gd name="T29" fmla="*/ 65 h 401"/>
                <a:gd name="T30" fmla="*/ 365 w 554"/>
                <a:gd name="T31" fmla="*/ 43 h 401"/>
                <a:gd name="T32" fmla="*/ 329 w 554"/>
                <a:gd name="T33" fmla="*/ 58 h 401"/>
                <a:gd name="T34" fmla="*/ 308 w 554"/>
                <a:gd name="T35" fmla="*/ 68 h 401"/>
                <a:gd name="T36" fmla="*/ 253 w 554"/>
                <a:gd name="T37" fmla="*/ 47 h 401"/>
                <a:gd name="T38" fmla="*/ 196 w 554"/>
                <a:gd name="T39" fmla="*/ 44 h 401"/>
                <a:gd name="T40" fmla="*/ 176 w 554"/>
                <a:gd name="T41" fmla="*/ 46 h 401"/>
                <a:gd name="T42" fmla="*/ 108 w 554"/>
                <a:gd name="T43" fmla="*/ 40 h 401"/>
                <a:gd name="T44" fmla="*/ 54 w 554"/>
                <a:gd name="T45" fmla="*/ 32 h 401"/>
                <a:gd name="T46" fmla="*/ 23 w 554"/>
                <a:gd name="T47" fmla="*/ 68 h 401"/>
                <a:gd name="T48" fmla="*/ 1 w 554"/>
                <a:gd name="T49" fmla="*/ 80 h 401"/>
                <a:gd name="T50" fmla="*/ 19 w 554"/>
                <a:gd name="T51" fmla="*/ 100 h 401"/>
                <a:gd name="T52" fmla="*/ 36 w 554"/>
                <a:gd name="T53" fmla="*/ 135 h 401"/>
                <a:gd name="T54" fmla="*/ 32 w 554"/>
                <a:gd name="T55" fmla="*/ 160 h 401"/>
                <a:gd name="T56" fmla="*/ 75 w 554"/>
                <a:gd name="T57" fmla="*/ 134 h 401"/>
                <a:gd name="T58" fmla="*/ 85 w 554"/>
                <a:gd name="T59" fmla="*/ 128 h 401"/>
                <a:gd name="T60" fmla="*/ 110 w 554"/>
                <a:gd name="T61" fmla="*/ 121 h 401"/>
                <a:gd name="T62" fmla="*/ 154 w 554"/>
                <a:gd name="T63" fmla="*/ 133 h 401"/>
                <a:gd name="T64" fmla="*/ 171 w 554"/>
                <a:gd name="T65" fmla="*/ 152 h 401"/>
                <a:gd name="T66" fmla="*/ 180 w 554"/>
                <a:gd name="T67" fmla="*/ 152 h 401"/>
                <a:gd name="T68" fmla="*/ 185 w 554"/>
                <a:gd name="T69" fmla="*/ 161 h 401"/>
                <a:gd name="T70" fmla="*/ 202 w 554"/>
                <a:gd name="T71" fmla="*/ 178 h 401"/>
                <a:gd name="T72" fmla="*/ 234 w 554"/>
                <a:gd name="T73" fmla="*/ 204 h 401"/>
                <a:gd name="T74" fmla="*/ 210 w 554"/>
                <a:gd name="T75" fmla="*/ 193 h 401"/>
                <a:gd name="T76" fmla="*/ 228 w 554"/>
                <a:gd name="T77" fmla="*/ 220 h 401"/>
                <a:gd name="T78" fmla="*/ 238 w 554"/>
                <a:gd name="T79" fmla="*/ 283 h 401"/>
                <a:gd name="T80" fmla="*/ 275 w 554"/>
                <a:gd name="T81" fmla="*/ 332 h 401"/>
                <a:gd name="T82" fmla="*/ 286 w 554"/>
                <a:gd name="T83" fmla="*/ 331 h 401"/>
                <a:gd name="T84" fmla="*/ 286 w 554"/>
                <a:gd name="T85" fmla="*/ 324 h 401"/>
                <a:gd name="T86" fmla="*/ 324 w 554"/>
                <a:gd name="T87" fmla="*/ 370 h 401"/>
                <a:gd name="T88" fmla="*/ 407 w 554"/>
                <a:gd name="T89" fmla="*/ 400 h 401"/>
                <a:gd name="T90" fmla="*/ 415 w 554"/>
                <a:gd name="T91" fmla="*/ 371 h 401"/>
                <a:gd name="T92" fmla="*/ 364 w 554"/>
                <a:gd name="T93" fmla="*/ 369 h 401"/>
                <a:gd name="T94" fmla="*/ 379 w 554"/>
                <a:gd name="T95" fmla="*/ 322 h 401"/>
                <a:gd name="T96" fmla="*/ 408 w 554"/>
                <a:gd name="T97" fmla="*/ 317 h 401"/>
                <a:gd name="T98" fmla="*/ 446 w 554"/>
                <a:gd name="T99" fmla="*/ 346 h 401"/>
                <a:gd name="T100" fmla="*/ 469 w 554"/>
                <a:gd name="T101" fmla="*/ 289 h 401"/>
                <a:gd name="T102" fmla="*/ 472 w 554"/>
                <a:gd name="T103" fmla="*/ 269 h 401"/>
                <a:gd name="T104" fmla="*/ 497 w 554"/>
                <a:gd name="T105" fmla="*/ 250 h 401"/>
                <a:gd name="T106" fmla="*/ 532 w 554"/>
                <a:gd name="T107" fmla="*/ 225 h 401"/>
                <a:gd name="T108" fmla="*/ 398 w 554"/>
                <a:gd name="T109" fmla="*/ 386 h 401"/>
                <a:gd name="T110" fmla="*/ 363 w 554"/>
                <a:gd name="T111" fmla="*/ 342 h 401"/>
                <a:gd name="T112" fmla="*/ 427 w 554"/>
                <a:gd name="T113" fmla="*/ 212 h 401"/>
                <a:gd name="T114" fmla="*/ 417 w 554"/>
                <a:gd name="T115" fmla="*/ 249 h 401"/>
                <a:gd name="T116" fmla="*/ 440 w 554"/>
                <a:gd name="T117" fmla="*/ 243 h 401"/>
                <a:gd name="T118" fmla="*/ 457 w 554"/>
                <a:gd name="T119" fmla="*/ 24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4" h="401">
                  <a:moveTo>
                    <a:pt x="547" y="195"/>
                  </a:moveTo>
                  <a:cubicBezTo>
                    <a:pt x="543" y="139"/>
                    <a:pt x="543" y="139"/>
                    <a:pt x="543" y="139"/>
                  </a:cubicBezTo>
                  <a:cubicBezTo>
                    <a:pt x="543" y="138"/>
                    <a:pt x="541" y="137"/>
                    <a:pt x="541" y="136"/>
                  </a:cubicBezTo>
                  <a:cubicBezTo>
                    <a:pt x="541" y="135"/>
                    <a:pt x="539" y="133"/>
                    <a:pt x="539" y="132"/>
                  </a:cubicBezTo>
                  <a:cubicBezTo>
                    <a:pt x="539" y="131"/>
                    <a:pt x="536" y="128"/>
                    <a:pt x="536" y="126"/>
                  </a:cubicBezTo>
                  <a:cubicBezTo>
                    <a:pt x="536" y="125"/>
                    <a:pt x="534" y="124"/>
                    <a:pt x="533" y="122"/>
                  </a:cubicBezTo>
                  <a:cubicBezTo>
                    <a:pt x="532" y="120"/>
                    <a:pt x="532" y="121"/>
                    <a:pt x="531" y="123"/>
                  </a:cubicBezTo>
                  <a:cubicBezTo>
                    <a:pt x="530" y="126"/>
                    <a:pt x="528" y="126"/>
                    <a:pt x="529" y="127"/>
                  </a:cubicBezTo>
                  <a:cubicBezTo>
                    <a:pt x="530" y="129"/>
                    <a:pt x="529" y="129"/>
                    <a:pt x="528" y="130"/>
                  </a:cubicBezTo>
                  <a:cubicBezTo>
                    <a:pt x="527" y="131"/>
                    <a:pt x="529" y="133"/>
                    <a:pt x="527" y="133"/>
                  </a:cubicBezTo>
                  <a:cubicBezTo>
                    <a:pt x="525" y="133"/>
                    <a:pt x="526" y="136"/>
                    <a:pt x="525" y="135"/>
                  </a:cubicBezTo>
                  <a:cubicBezTo>
                    <a:pt x="524" y="133"/>
                    <a:pt x="522" y="134"/>
                    <a:pt x="522" y="135"/>
                  </a:cubicBezTo>
                  <a:cubicBezTo>
                    <a:pt x="522" y="137"/>
                    <a:pt x="518" y="138"/>
                    <a:pt x="517" y="138"/>
                  </a:cubicBezTo>
                  <a:cubicBezTo>
                    <a:pt x="515" y="138"/>
                    <a:pt x="515" y="135"/>
                    <a:pt x="514" y="136"/>
                  </a:cubicBezTo>
                  <a:cubicBezTo>
                    <a:pt x="513" y="137"/>
                    <a:pt x="513" y="133"/>
                    <a:pt x="511" y="133"/>
                  </a:cubicBezTo>
                  <a:cubicBezTo>
                    <a:pt x="509" y="133"/>
                    <a:pt x="508" y="133"/>
                    <a:pt x="508" y="132"/>
                  </a:cubicBezTo>
                  <a:cubicBezTo>
                    <a:pt x="509" y="130"/>
                    <a:pt x="505" y="129"/>
                    <a:pt x="506" y="128"/>
                  </a:cubicBezTo>
                  <a:cubicBezTo>
                    <a:pt x="508" y="127"/>
                    <a:pt x="506" y="125"/>
                    <a:pt x="506" y="122"/>
                  </a:cubicBezTo>
                  <a:cubicBezTo>
                    <a:pt x="506" y="119"/>
                    <a:pt x="508" y="119"/>
                    <a:pt x="508" y="118"/>
                  </a:cubicBezTo>
                  <a:cubicBezTo>
                    <a:pt x="508" y="117"/>
                    <a:pt x="506" y="117"/>
                    <a:pt x="505" y="118"/>
                  </a:cubicBezTo>
                  <a:cubicBezTo>
                    <a:pt x="503" y="119"/>
                    <a:pt x="503" y="116"/>
                    <a:pt x="502" y="117"/>
                  </a:cubicBezTo>
                  <a:cubicBezTo>
                    <a:pt x="500" y="117"/>
                    <a:pt x="496" y="116"/>
                    <a:pt x="496" y="114"/>
                  </a:cubicBezTo>
                  <a:cubicBezTo>
                    <a:pt x="496" y="112"/>
                    <a:pt x="494" y="113"/>
                    <a:pt x="493" y="111"/>
                  </a:cubicBezTo>
                  <a:cubicBezTo>
                    <a:pt x="493" y="110"/>
                    <a:pt x="491" y="111"/>
                    <a:pt x="491" y="110"/>
                  </a:cubicBezTo>
                  <a:cubicBezTo>
                    <a:pt x="491" y="108"/>
                    <a:pt x="490" y="108"/>
                    <a:pt x="489" y="108"/>
                  </a:cubicBezTo>
                  <a:cubicBezTo>
                    <a:pt x="487" y="107"/>
                    <a:pt x="487" y="106"/>
                    <a:pt x="485" y="106"/>
                  </a:cubicBezTo>
                  <a:cubicBezTo>
                    <a:pt x="483" y="106"/>
                    <a:pt x="481" y="107"/>
                    <a:pt x="480" y="107"/>
                  </a:cubicBezTo>
                  <a:cubicBezTo>
                    <a:pt x="479" y="108"/>
                    <a:pt x="476" y="106"/>
                    <a:pt x="475" y="107"/>
                  </a:cubicBezTo>
                  <a:cubicBezTo>
                    <a:pt x="474" y="107"/>
                    <a:pt x="474" y="106"/>
                    <a:pt x="471" y="105"/>
                  </a:cubicBezTo>
                  <a:cubicBezTo>
                    <a:pt x="468" y="105"/>
                    <a:pt x="465" y="104"/>
                    <a:pt x="465" y="105"/>
                  </a:cubicBezTo>
                  <a:cubicBezTo>
                    <a:pt x="464" y="106"/>
                    <a:pt x="462" y="107"/>
                    <a:pt x="462" y="109"/>
                  </a:cubicBezTo>
                  <a:cubicBezTo>
                    <a:pt x="463" y="111"/>
                    <a:pt x="465" y="111"/>
                    <a:pt x="466" y="113"/>
                  </a:cubicBezTo>
                  <a:cubicBezTo>
                    <a:pt x="466" y="114"/>
                    <a:pt x="465" y="114"/>
                    <a:pt x="464" y="115"/>
                  </a:cubicBezTo>
                  <a:cubicBezTo>
                    <a:pt x="464" y="117"/>
                    <a:pt x="463" y="116"/>
                    <a:pt x="463" y="117"/>
                  </a:cubicBezTo>
                  <a:cubicBezTo>
                    <a:pt x="463" y="118"/>
                    <a:pt x="464" y="118"/>
                    <a:pt x="464" y="120"/>
                  </a:cubicBezTo>
                  <a:cubicBezTo>
                    <a:pt x="465" y="122"/>
                    <a:pt x="466" y="122"/>
                    <a:pt x="466" y="125"/>
                  </a:cubicBezTo>
                  <a:cubicBezTo>
                    <a:pt x="467" y="128"/>
                    <a:pt x="466" y="127"/>
                    <a:pt x="464" y="127"/>
                  </a:cubicBezTo>
                  <a:cubicBezTo>
                    <a:pt x="463" y="128"/>
                    <a:pt x="465" y="129"/>
                    <a:pt x="463" y="131"/>
                  </a:cubicBezTo>
                  <a:cubicBezTo>
                    <a:pt x="461" y="133"/>
                    <a:pt x="460" y="135"/>
                    <a:pt x="461" y="136"/>
                  </a:cubicBezTo>
                  <a:cubicBezTo>
                    <a:pt x="462" y="137"/>
                    <a:pt x="467" y="139"/>
                    <a:pt x="469" y="142"/>
                  </a:cubicBezTo>
                  <a:cubicBezTo>
                    <a:pt x="471" y="145"/>
                    <a:pt x="471" y="150"/>
                    <a:pt x="470" y="153"/>
                  </a:cubicBezTo>
                  <a:cubicBezTo>
                    <a:pt x="470" y="157"/>
                    <a:pt x="466" y="157"/>
                    <a:pt x="463" y="160"/>
                  </a:cubicBezTo>
                  <a:cubicBezTo>
                    <a:pt x="460" y="163"/>
                    <a:pt x="457" y="163"/>
                    <a:pt x="456" y="163"/>
                  </a:cubicBezTo>
                  <a:cubicBezTo>
                    <a:pt x="454" y="163"/>
                    <a:pt x="455" y="166"/>
                    <a:pt x="457" y="168"/>
                  </a:cubicBezTo>
                  <a:cubicBezTo>
                    <a:pt x="459" y="170"/>
                    <a:pt x="457" y="171"/>
                    <a:pt x="458" y="173"/>
                  </a:cubicBezTo>
                  <a:cubicBezTo>
                    <a:pt x="459" y="175"/>
                    <a:pt x="458" y="177"/>
                    <a:pt x="460" y="179"/>
                  </a:cubicBezTo>
                  <a:cubicBezTo>
                    <a:pt x="461" y="181"/>
                    <a:pt x="460" y="182"/>
                    <a:pt x="459" y="183"/>
                  </a:cubicBezTo>
                  <a:cubicBezTo>
                    <a:pt x="457" y="185"/>
                    <a:pt x="459" y="184"/>
                    <a:pt x="460" y="186"/>
                  </a:cubicBezTo>
                  <a:cubicBezTo>
                    <a:pt x="460" y="188"/>
                    <a:pt x="459" y="187"/>
                    <a:pt x="457" y="186"/>
                  </a:cubicBezTo>
                  <a:cubicBezTo>
                    <a:pt x="456" y="185"/>
                    <a:pt x="454" y="188"/>
                    <a:pt x="454" y="189"/>
                  </a:cubicBezTo>
                  <a:cubicBezTo>
                    <a:pt x="454" y="190"/>
                    <a:pt x="451" y="187"/>
                    <a:pt x="450" y="187"/>
                  </a:cubicBezTo>
                  <a:cubicBezTo>
                    <a:pt x="449" y="188"/>
                    <a:pt x="450" y="186"/>
                    <a:pt x="448" y="184"/>
                  </a:cubicBezTo>
                  <a:cubicBezTo>
                    <a:pt x="446" y="182"/>
                    <a:pt x="445" y="182"/>
                    <a:pt x="445" y="180"/>
                  </a:cubicBezTo>
                  <a:cubicBezTo>
                    <a:pt x="445" y="179"/>
                    <a:pt x="441" y="178"/>
                    <a:pt x="441" y="176"/>
                  </a:cubicBezTo>
                  <a:cubicBezTo>
                    <a:pt x="441" y="174"/>
                    <a:pt x="442" y="169"/>
                    <a:pt x="441" y="168"/>
                  </a:cubicBezTo>
                  <a:cubicBezTo>
                    <a:pt x="440" y="167"/>
                    <a:pt x="441" y="165"/>
                    <a:pt x="441" y="164"/>
                  </a:cubicBezTo>
                  <a:cubicBezTo>
                    <a:pt x="442" y="163"/>
                    <a:pt x="441" y="161"/>
                    <a:pt x="439" y="161"/>
                  </a:cubicBezTo>
                  <a:cubicBezTo>
                    <a:pt x="436" y="161"/>
                    <a:pt x="434" y="160"/>
                    <a:pt x="431" y="160"/>
                  </a:cubicBezTo>
                  <a:cubicBezTo>
                    <a:pt x="428" y="161"/>
                    <a:pt x="426" y="160"/>
                    <a:pt x="425" y="159"/>
                  </a:cubicBezTo>
                  <a:cubicBezTo>
                    <a:pt x="425" y="159"/>
                    <a:pt x="422" y="157"/>
                    <a:pt x="418" y="156"/>
                  </a:cubicBezTo>
                  <a:cubicBezTo>
                    <a:pt x="415" y="155"/>
                    <a:pt x="413" y="153"/>
                    <a:pt x="413" y="152"/>
                  </a:cubicBezTo>
                  <a:cubicBezTo>
                    <a:pt x="413" y="151"/>
                    <a:pt x="409" y="150"/>
                    <a:pt x="408" y="149"/>
                  </a:cubicBezTo>
                  <a:cubicBezTo>
                    <a:pt x="408" y="148"/>
                    <a:pt x="404" y="148"/>
                    <a:pt x="403" y="148"/>
                  </a:cubicBezTo>
                  <a:cubicBezTo>
                    <a:pt x="401" y="148"/>
                    <a:pt x="398" y="145"/>
                    <a:pt x="396" y="145"/>
                  </a:cubicBezTo>
                  <a:cubicBezTo>
                    <a:pt x="394" y="145"/>
                    <a:pt x="389" y="147"/>
                    <a:pt x="388" y="148"/>
                  </a:cubicBezTo>
                  <a:cubicBezTo>
                    <a:pt x="388" y="148"/>
                    <a:pt x="389" y="146"/>
                    <a:pt x="389" y="145"/>
                  </a:cubicBezTo>
                  <a:cubicBezTo>
                    <a:pt x="390" y="144"/>
                    <a:pt x="387" y="141"/>
                    <a:pt x="387" y="139"/>
                  </a:cubicBezTo>
                  <a:cubicBezTo>
                    <a:pt x="386" y="136"/>
                    <a:pt x="385" y="134"/>
                    <a:pt x="383" y="134"/>
                  </a:cubicBezTo>
                  <a:cubicBezTo>
                    <a:pt x="381" y="134"/>
                    <a:pt x="378" y="133"/>
                    <a:pt x="377" y="133"/>
                  </a:cubicBezTo>
                  <a:cubicBezTo>
                    <a:pt x="377" y="132"/>
                    <a:pt x="377" y="126"/>
                    <a:pt x="377" y="123"/>
                  </a:cubicBezTo>
                  <a:cubicBezTo>
                    <a:pt x="378" y="120"/>
                    <a:pt x="381" y="116"/>
                    <a:pt x="381" y="115"/>
                  </a:cubicBezTo>
                  <a:cubicBezTo>
                    <a:pt x="381" y="113"/>
                    <a:pt x="383" y="112"/>
                    <a:pt x="384" y="112"/>
                  </a:cubicBezTo>
                  <a:cubicBezTo>
                    <a:pt x="386" y="111"/>
                    <a:pt x="385" y="108"/>
                    <a:pt x="386" y="108"/>
                  </a:cubicBezTo>
                  <a:cubicBezTo>
                    <a:pt x="388" y="107"/>
                    <a:pt x="388" y="107"/>
                    <a:pt x="389" y="105"/>
                  </a:cubicBezTo>
                  <a:cubicBezTo>
                    <a:pt x="389" y="104"/>
                    <a:pt x="391" y="105"/>
                    <a:pt x="390" y="104"/>
                  </a:cubicBezTo>
                  <a:cubicBezTo>
                    <a:pt x="389" y="103"/>
                    <a:pt x="390" y="102"/>
                    <a:pt x="392" y="102"/>
                  </a:cubicBezTo>
                  <a:cubicBezTo>
                    <a:pt x="395" y="102"/>
                    <a:pt x="399" y="101"/>
                    <a:pt x="398" y="99"/>
                  </a:cubicBezTo>
                  <a:cubicBezTo>
                    <a:pt x="397" y="96"/>
                    <a:pt x="391" y="98"/>
                    <a:pt x="391" y="96"/>
                  </a:cubicBezTo>
                  <a:cubicBezTo>
                    <a:pt x="391" y="94"/>
                    <a:pt x="382" y="94"/>
                    <a:pt x="383" y="93"/>
                  </a:cubicBezTo>
                  <a:cubicBezTo>
                    <a:pt x="383" y="91"/>
                    <a:pt x="391" y="93"/>
                    <a:pt x="394" y="95"/>
                  </a:cubicBezTo>
                  <a:cubicBezTo>
                    <a:pt x="397" y="96"/>
                    <a:pt x="398" y="96"/>
                    <a:pt x="400" y="95"/>
                  </a:cubicBezTo>
                  <a:cubicBezTo>
                    <a:pt x="403" y="95"/>
                    <a:pt x="401" y="92"/>
                    <a:pt x="402" y="91"/>
                  </a:cubicBezTo>
                  <a:cubicBezTo>
                    <a:pt x="402" y="90"/>
                    <a:pt x="407" y="93"/>
                    <a:pt x="409" y="92"/>
                  </a:cubicBezTo>
                  <a:cubicBezTo>
                    <a:pt x="412" y="92"/>
                    <a:pt x="414" y="86"/>
                    <a:pt x="416" y="85"/>
                  </a:cubicBezTo>
                  <a:cubicBezTo>
                    <a:pt x="419" y="83"/>
                    <a:pt x="417" y="82"/>
                    <a:pt x="412" y="82"/>
                  </a:cubicBezTo>
                  <a:cubicBezTo>
                    <a:pt x="408" y="83"/>
                    <a:pt x="406" y="81"/>
                    <a:pt x="404" y="79"/>
                  </a:cubicBezTo>
                  <a:cubicBezTo>
                    <a:pt x="401" y="78"/>
                    <a:pt x="402" y="76"/>
                    <a:pt x="404" y="77"/>
                  </a:cubicBezTo>
                  <a:cubicBezTo>
                    <a:pt x="406" y="77"/>
                    <a:pt x="412" y="81"/>
                    <a:pt x="414" y="82"/>
                  </a:cubicBezTo>
                  <a:cubicBezTo>
                    <a:pt x="416" y="82"/>
                    <a:pt x="420" y="77"/>
                    <a:pt x="422" y="76"/>
                  </a:cubicBezTo>
                  <a:cubicBezTo>
                    <a:pt x="424" y="75"/>
                    <a:pt x="420" y="74"/>
                    <a:pt x="419" y="73"/>
                  </a:cubicBezTo>
                  <a:cubicBezTo>
                    <a:pt x="418" y="72"/>
                    <a:pt x="421" y="71"/>
                    <a:pt x="423" y="71"/>
                  </a:cubicBezTo>
                  <a:cubicBezTo>
                    <a:pt x="425" y="71"/>
                    <a:pt x="425" y="73"/>
                    <a:pt x="426" y="74"/>
                  </a:cubicBezTo>
                  <a:cubicBezTo>
                    <a:pt x="427" y="74"/>
                    <a:pt x="430" y="73"/>
                    <a:pt x="432" y="73"/>
                  </a:cubicBezTo>
                  <a:cubicBezTo>
                    <a:pt x="433" y="73"/>
                    <a:pt x="431" y="71"/>
                    <a:pt x="429" y="69"/>
                  </a:cubicBezTo>
                  <a:cubicBezTo>
                    <a:pt x="426" y="68"/>
                    <a:pt x="429" y="67"/>
                    <a:pt x="430" y="68"/>
                  </a:cubicBezTo>
                  <a:cubicBezTo>
                    <a:pt x="430" y="70"/>
                    <a:pt x="432" y="69"/>
                    <a:pt x="433" y="71"/>
                  </a:cubicBezTo>
                  <a:cubicBezTo>
                    <a:pt x="435" y="74"/>
                    <a:pt x="435" y="72"/>
                    <a:pt x="438" y="71"/>
                  </a:cubicBezTo>
                  <a:cubicBezTo>
                    <a:pt x="440" y="71"/>
                    <a:pt x="441" y="69"/>
                    <a:pt x="442" y="68"/>
                  </a:cubicBezTo>
                  <a:cubicBezTo>
                    <a:pt x="444" y="66"/>
                    <a:pt x="444" y="68"/>
                    <a:pt x="445" y="66"/>
                  </a:cubicBezTo>
                  <a:cubicBezTo>
                    <a:pt x="447" y="64"/>
                    <a:pt x="445" y="62"/>
                    <a:pt x="443" y="60"/>
                  </a:cubicBezTo>
                  <a:cubicBezTo>
                    <a:pt x="441" y="59"/>
                    <a:pt x="443" y="58"/>
                    <a:pt x="441" y="57"/>
                  </a:cubicBezTo>
                  <a:cubicBezTo>
                    <a:pt x="439" y="56"/>
                    <a:pt x="439" y="54"/>
                    <a:pt x="441" y="55"/>
                  </a:cubicBezTo>
                  <a:cubicBezTo>
                    <a:pt x="443" y="55"/>
                    <a:pt x="445" y="54"/>
                    <a:pt x="446" y="53"/>
                  </a:cubicBezTo>
                  <a:cubicBezTo>
                    <a:pt x="447" y="51"/>
                    <a:pt x="443" y="51"/>
                    <a:pt x="445" y="50"/>
                  </a:cubicBezTo>
                  <a:cubicBezTo>
                    <a:pt x="447" y="49"/>
                    <a:pt x="445" y="47"/>
                    <a:pt x="443" y="47"/>
                  </a:cubicBezTo>
                  <a:cubicBezTo>
                    <a:pt x="441" y="47"/>
                    <a:pt x="439" y="46"/>
                    <a:pt x="439" y="45"/>
                  </a:cubicBezTo>
                  <a:cubicBezTo>
                    <a:pt x="439" y="43"/>
                    <a:pt x="436" y="44"/>
                    <a:pt x="434" y="43"/>
                  </a:cubicBezTo>
                  <a:cubicBezTo>
                    <a:pt x="431" y="42"/>
                    <a:pt x="427" y="42"/>
                    <a:pt x="425" y="42"/>
                  </a:cubicBezTo>
                  <a:cubicBezTo>
                    <a:pt x="424" y="42"/>
                    <a:pt x="424" y="47"/>
                    <a:pt x="426" y="47"/>
                  </a:cubicBezTo>
                  <a:cubicBezTo>
                    <a:pt x="428" y="47"/>
                    <a:pt x="429" y="49"/>
                    <a:pt x="428" y="50"/>
                  </a:cubicBezTo>
                  <a:cubicBezTo>
                    <a:pt x="426" y="50"/>
                    <a:pt x="428" y="52"/>
                    <a:pt x="427" y="52"/>
                  </a:cubicBezTo>
                  <a:cubicBezTo>
                    <a:pt x="425" y="52"/>
                    <a:pt x="424" y="51"/>
                    <a:pt x="423" y="54"/>
                  </a:cubicBezTo>
                  <a:cubicBezTo>
                    <a:pt x="423" y="57"/>
                    <a:pt x="423" y="58"/>
                    <a:pt x="421" y="59"/>
                  </a:cubicBezTo>
                  <a:cubicBezTo>
                    <a:pt x="419" y="60"/>
                    <a:pt x="420" y="56"/>
                    <a:pt x="419" y="56"/>
                  </a:cubicBezTo>
                  <a:cubicBezTo>
                    <a:pt x="417" y="56"/>
                    <a:pt x="417" y="60"/>
                    <a:pt x="418" y="60"/>
                  </a:cubicBezTo>
                  <a:cubicBezTo>
                    <a:pt x="419" y="61"/>
                    <a:pt x="419" y="62"/>
                    <a:pt x="420" y="63"/>
                  </a:cubicBezTo>
                  <a:cubicBezTo>
                    <a:pt x="420" y="65"/>
                    <a:pt x="417" y="64"/>
                    <a:pt x="416" y="66"/>
                  </a:cubicBezTo>
                  <a:cubicBezTo>
                    <a:pt x="415" y="68"/>
                    <a:pt x="415" y="65"/>
                    <a:pt x="413" y="64"/>
                  </a:cubicBezTo>
                  <a:cubicBezTo>
                    <a:pt x="412" y="62"/>
                    <a:pt x="410" y="60"/>
                    <a:pt x="410" y="58"/>
                  </a:cubicBezTo>
                  <a:cubicBezTo>
                    <a:pt x="410" y="57"/>
                    <a:pt x="411" y="56"/>
                    <a:pt x="412" y="56"/>
                  </a:cubicBezTo>
                  <a:cubicBezTo>
                    <a:pt x="413" y="56"/>
                    <a:pt x="412" y="55"/>
                    <a:pt x="412" y="53"/>
                  </a:cubicBezTo>
                  <a:cubicBezTo>
                    <a:pt x="412" y="51"/>
                    <a:pt x="410" y="51"/>
                    <a:pt x="409" y="49"/>
                  </a:cubicBezTo>
                  <a:cubicBezTo>
                    <a:pt x="407" y="47"/>
                    <a:pt x="405" y="47"/>
                    <a:pt x="404" y="48"/>
                  </a:cubicBezTo>
                  <a:cubicBezTo>
                    <a:pt x="403" y="49"/>
                    <a:pt x="403" y="51"/>
                    <a:pt x="402" y="52"/>
                  </a:cubicBezTo>
                  <a:cubicBezTo>
                    <a:pt x="400" y="52"/>
                    <a:pt x="401" y="55"/>
                    <a:pt x="400" y="56"/>
                  </a:cubicBezTo>
                  <a:cubicBezTo>
                    <a:pt x="398" y="56"/>
                    <a:pt x="399" y="50"/>
                    <a:pt x="398" y="50"/>
                  </a:cubicBezTo>
                  <a:cubicBezTo>
                    <a:pt x="397" y="49"/>
                    <a:pt x="397" y="48"/>
                    <a:pt x="399" y="47"/>
                  </a:cubicBezTo>
                  <a:cubicBezTo>
                    <a:pt x="400" y="47"/>
                    <a:pt x="401" y="45"/>
                    <a:pt x="400" y="45"/>
                  </a:cubicBezTo>
                  <a:cubicBezTo>
                    <a:pt x="398" y="45"/>
                    <a:pt x="396" y="44"/>
                    <a:pt x="395" y="43"/>
                  </a:cubicBezTo>
                  <a:cubicBezTo>
                    <a:pt x="394" y="43"/>
                    <a:pt x="392" y="45"/>
                    <a:pt x="391" y="44"/>
                  </a:cubicBezTo>
                  <a:cubicBezTo>
                    <a:pt x="390" y="43"/>
                    <a:pt x="391" y="41"/>
                    <a:pt x="391" y="40"/>
                  </a:cubicBezTo>
                  <a:cubicBezTo>
                    <a:pt x="391" y="39"/>
                    <a:pt x="393" y="40"/>
                    <a:pt x="394" y="39"/>
                  </a:cubicBezTo>
                  <a:cubicBezTo>
                    <a:pt x="395" y="37"/>
                    <a:pt x="391" y="37"/>
                    <a:pt x="391" y="36"/>
                  </a:cubicBezTo>
                  <a:cubicBezTo>
                    <a:pt x="391" y="34"/>
                    <a:pt x="387" y="33"/>
                    <a:pt x="386" y="33"/>
                  </a:cubicBezTo>
                  <a:cubicBezTo>
                    <a:pt x="385" y="32"/>
                    <a:pt x="387" y="29"/>
                    <a:pt x="387" y="28"/>
                  </a:cubicBezTo>
                  <a:cubicBezTo>
                    <a:pt x="386" y="27"/>
                    <a:pt x="382" y="23"/>
                    <a:pt x="380" y="24"/>
                  </a:cubicBezTo>
                  <a:cubicBezTo>
                    <a:pt x="378" y="24"/>
                    <a:pt x="378" y="21"/>
                    <a:pt x="379" y="21"/>
                  </a:cubicBezTo>
                  <a:cubicBezTo>
                    <a:pt x="380" y="22"/>
                    <a:pt x="381" y="21"/>
                    <a:pt x="382" y="19"/>
                  </a:cubicBezTo>
                  <a:cubicBezTo>
                    <a:pt x="384" y="17"/>
                    <a:pt x="385" y="16"/>
                    <a:pt x="383" y="15"/>
                  </a:cubicBezTo>
                  <a:cubicBezTo>
                    <a:pt x="382" y="15"/>
                    <a:pt x="381" y="14"/>
                    <a:pt x="384" y="14"/>
                  </a:cubicBezTo>
                  <a:cubicBezTo>
                    <a:pt x="386" y="14"/>
                    <a:pt x="390" y="15"/>
                    <a:pt x="392" y="14"/>
                  </a:cubicBezTo>
                  <a:cubicBezTo>
                    <a:pt x="393" y="13"/>
                    <a:pt x="397" y="7"/>
                    <a:pt x="399" y="4"/>
                  </a:cubicBezTo>
                  <a:cubicBezTo>
                    <a:pt x="401" y="2"/>
                    <a:pt x="398" y="2"/>
                    <a:pt x="394" y="2"/>
                  </a:cubicBezTo>
                  <a:cubicBezTo>
                    <a:pt x="390" y="2"/>
                    <a:pt x="389" y="1"/>
                    <a:pt x="385" y="0"/>
                  </a:cubicBezTo>
                  <a:cubicBezTo>
                    <a:pt x="382" y="0"/>
                    <a:pt x="375" y="1"/>
                    <a:pt x="375" y="2"/>
                  </a:cubicBezTo>
                  <a:cubicBezTo>
                    <a:pt x="374" y="3"/>
                    <a:pt x="376" y="4"/>
                    <a:pt x="376" y="5"/>
                  </a:cubicBezTo>
                  <a:cubicBezTo>
                    <a:pt x="376" y="6"/>
                    <a:pt x="374" y="4"/>
                    <a:pt x="373" y="5"/>
                  </a:cubicBezTo>
                  <a:cubicBezTo>
                    <a:pt x="372" y="5"/>
                    <a:pt x="373" y="7"/>
                    <a:pt x="373" y="11"/>
                  </a:cubicBezTo>
                  <a:cubicBezTo>
                    <a:pt x="372" y="15"/>
                    <a:pt x="373" y="15"/>
                    <a:pt x="375" y="16"/>
                  </a:cubicBezTo>
                  <a:cubicBezTo>
                    <a:pt x="376" y="18"/>
                    <a:pt x="375" y="20"/>
                    <a:pt x="375" y="22"/>
                  </a:cubicBezTo>
                  <a:cubicBezTo>
                    <a:pt x="375" y="25"/>
                    <a:pt x="373" y="25"/>
                    <a:pt x="372" y="25"/>
                  </a:cubicBezTo>
                  <a:cubicBezTo>
                    <a:pt x="371" y="26"/>
                    <a:pt x="374" y="27"/>
                    <a:pt x="374" y="28"/>
                  </a:cubicBezTo>
                  <a:cubicBezTo>
                    <a:pt x="373" y="30"/>
                    <a:pt x="371" y="27"/>
                    <a:pt x="370" y="28"/>
                  </a:cubicBezTo>
                  <a:cubicBezTo>
                    <a:pt x="368" y="28"/>
                    <a:pt x="367" y="32"/>
                    <a:pt x="369" y="33"/>
                  </a:cubicBezTo>
                  <a:cubicBezTo>
                    <a:pt x="370" y="35"/>
                    <a:pt x="371" y="34"/>
                    <a:pt x="370" y="36"/>
                  </a:cubicBezTo>
                  <a:cubicBezTo>
                    <a:pt x="368" y="37"/>
                    <a:pt x="367" y="39"/>
                    <a:pt x="370" y="42"/>
                  </a:cubicBezTo>
                  <a:cubicBezTo>
                    <a:pt x="373" y="44"/>
                    <a:pt x="378" y="44"/>
                    <a:pt x="380" y="45"/>
                  </a:cubicBezTo>
                  <a:cubicBezTo>
                    <a:pt x="383" y="47"/>
                    <a:pt x="379" y="46"/>
                    <a:pt x="380" y="48"/>
                  </a:cubicBezTo>
                  <a:cubicBezTo>
                    <a:pt x="381" y="50"/>
                    <a:pt x="378" y="50"/>
                    <a:pt x="379" y="52"/>
                  </a:cubicBezTo>
                  <a:cubicBezTo>
                    <a:pt x="379" y="53"/>
                    <a:pt x="380" y="53"/>
                    <a:pt x="381" y="50"/>
                  </a:cubicBezTo>
                  <a:cubicBezTo>
                    <a:pt x="382" y="48"/>
                    <a:pt x="383" y="51"/>
                    <a:pt x="383" y="53"/>
                  </a:cubicBezTo>
                  <a:cubicBezTo>
                    <a:pt x="383" y="55"/>
                    <a:pt x="381" y="54"/>
                    <a:pt x="380" y="56"/>
                  </a:cubicBezTo>
                  <a:cubicBezTo>
                    <a:pt x="378" y="58"/>
                    <a:pt x="377" y="58"/>
                    <a:pt x="375" y="58"/>
                  </a:cubicBezTo>
                  <a:cubicBezTo>
                    <a:pt x="373" y="58"/>
                    <a:pt x="374" y="61"/>
                    <a:pt x="375" y="63"/>
                  </a:cubicBezTo>
                  <a:cubicBezTo>
                    <a:pt x="376" y="65"/>
                    <a:pt x="375" y="66"/>
                    <a:pt x="372" y="65"/>
                  </a:cubicBezTo>
                  <a:cubicBezTo>
                    <a:pt x="370" y="64"/>
                    <a:pt x="368" y="63"/>
                    <a:pt x="369" y="61"/>
                  </a:cubicBezTo>
                  <a:cubicBezTo>
                    <a:pt x="371" y="59"/>
                    <a:pt x="371" y="57"/>
                    <a:pt x="370" y="57"/>
                  </a:cubicBezTo>
                  <a:cubicBezTo>
                    <a:pt x="369" y="57"/>
                    <a:pt x="365" y="57"/>
                    <a:pt x="364" y="55"/>
                  </a:cubicBezTo>
                  <a:cubicBezTo>
                    <a:pt x="363" y="53"/>
                    <a:pt x="365" y="54"/>
                    <a:pt x="368" y="55"/>
                  </a:cubicBezTo>
                  <a:cubicBezTo>
                    <a:pt x="371" y="55"/>
                    <a:pt x="368" y="52"/>
                    <a:pt x="371" y="52"/>
                  </a:cubicBezTo>
                  <a:cubicBezTo>
                    <a:pt x="373" y="52"/>
                    <a:pt x="375" y="54"/>
                    <a:pt x="376" y="52"/>
                  </a:cubicBezTo>
                  <a:cubicBezTo>
                    <a:pt x="378" y="50"/>
                    <a:pt x="375" y="47"/>
                    <a:pt x="374" y="48"/>
                  </a:cubicBezTo>
                  <a:cubicBezTo>
                    <a:pt x="372" y="48"/>
                    <a:pt x="370" y="49"/>
                    <a:pt x="370" y="47"/>
                  </a:cubicBezTo>
                  <a:cubicBezTo>
                    <a:pt x="370" y="46"/>
                    <a:pt x="372" y="47"/>
                    <a:pt x="374" y="46"/>
                  </a:cubicBezTo>
                  <a:cubicBezTo>
                    <a:pt x="375" y="46"/>
                    <a:pt x="373" y="44"/>
                    <a:pt x="371" y="45"/>
                  </a:cubicBezTo>
                  <a:cubicBezTo>
                    <a:pt x="368" y="45"/>
                    <a:pt x="367" y="45"/>
                    <a:pt x="365" y="43"/>
                  </a:cubicBezTo>
                  <a:cubicBezTo>
                    <a:pt x="363" y="41"/>
                    <a:pt x="360" y="40"/>
                    <a:pt x="359" y="45"/>
                  </a:cubicBezTo>
                  <a:cubicBezTo>
                    <a:pt x="358" y="49"/>
                    <a:pt x="355" y="47"/>
                    <a:pt x="354" y="48"/>
                  </a:cubicBezTo>
                  <a:cubicBezTo>
                    <a:pt x="353" y="50"/>
                    <a:pt x="355" y="51"/>
                    <a:pt x="358" y="51"/>
                  </a:cubicBezTo>
                  <a:cubicBezTo>
                    <a:pt x="362" y="51"/>
                    <a:pt x="364" y="54"/>
                    <a:pt x="362" y="54"/>
                  </a:cubicBezTo>
                  <a:cubicBezTo>
                    <a:pt x="361" y="54"/>
                    <a:pt x="362" y="56"/>
                    <a:pt x="360" y="55"/>
                  </a:cubicBezTo>
                  <a:cubicBezTo>
                    <a:pt x="358" y="54"/>
                    <a:pt x="357" y="55"/>
                    <a:pt x="358" y="57"/>
                  </a:cubicBezTo>
                  <a:cubicBezTo>
                    <a:pt x="359" y="58"/>
                    <a:pt x="357" y="58"/>
                    <a:pt x="358" y="60"/>
                  </a:cubicBezTo>
                  <a:cubicBezTo>
                    <a:pt x="358" y="61"/>
                    <a:pt x="355" y="60"/>
                    <a:pt x="353" y="60"/>
                  </a:cubicBezTo>
                  <a:cubicBezTo>
                    <a:pt x="350" y="60"/>
                    <a:pt x="346" y="60"/>
                    <a:pt x="343" y="61"/>
                  </a:cubicBezTo>
                  <a:cubicBezTo>
                    <a:pt x="340" y="62"/>
                    <a:pt x="336" y="61"/>
                    <a:pt x="335" y="59"/>
                  </a:cubicBezTo>
                  <a:cubicBezTo>
                    <a:pt x="333" y="58"/>
                    <a:pt x="332" y="58"/>
                    <a:pt x="329" y="58"/>
                  </a:cubicBezTo>
                  <a:cubicBezTo>
                    <a:pt x="327" y="58"/>
                    <a:pt x="328" y="56"/>
                    <a:pt x="325" y="56"/>
                  </a:cubicBezTo>
                  <a:cubicBezTo>
                    <a:pt x="322" y="55"/>
                    <a:pt x="322" y="53"/>
                    <a:pt x="322" y="51"/>
                  </a:cubicBezTo>
                  <a:cubicBezTo>
                    <a:pt x="322" y="50"/>
                    <a:pt x="316" y="50"/>
                    <a:pt x="314" y="52"/>
                  </a:cubicBezTo>
                  <a:cubicBezTo>
                    <a:pt x="312" y="53"/>
                    <a:pt x="307" y="53"/>
                    <a:pt x="306" y="55"/>
                  </a:cubicBezTo>
                  <a:cubicBezTo>
                    <a:pt x="305" y="58"/>
                    <a:pt x="307" y="57"/>
                    <a:pt x="309" y="57"/>
                  </a:cubicBezTo>
                  <a:cubicBezTo>
                    <a:pt x="310" y="57"/>
                    <a:pt x="310" y="55"/>
                    <a:pt x="313" y="56"/>
                  </a:cubicBezTo>
                  <a:cubicBezTo>
                    <a:pt x="316" y="56"/>
                    <a:pt x="319" y="52"/>
                    <a:pt x="320" y="54"/>
                  </a:cubicBezTo>
                  <a:cubicBezTo>
                    <a:pt x="321" y="55"/>
                    <a:pt x="315" y="58"/>
                    <a:pt x="312" y="58"/>
                  </a:cubicBezTo>
                  <a:cubicBezTo>
                    <a:pt x="309" y="59"/>
                    <a:pt x="309" y="61"/>
                    <a:pt x="312" y="65"/>
                  </a:cubicBezTo>
                  <a:cubicBezTo>
                    <a:pt x="315" y="69"/>
                    <a:pt x="311" y="67"/>
                    <a:pt x="311" y="69"/>
                  </a:cubicBezTo>
                  <a:cubicBezTo>
                    <a:pt x="311" y="71"/>
                    <a:pt x="306" y="68"/>
                    <a:pt x="308" y="68"/>
                  </a:cubicBezTo>
                  <a:cubicBezTo>
                    <a:pt x="310" y="67"/>
                    <a:pt x="309" y="65"/>
                    <a:pt x="307" y="63"/>
                  </a:cubicBezTo>
                  <a:cubicBezTo>
                    <a:pt x="306" y="62"/>
                    <a:pt x="304" y="63"/>
                    <a:pt x="305" y="62"/>
                  </a:cubicBezTo>
                  <a:cubicBezTo>
                    <a:pt x="305" y="61"/>
                    <a:pt x="303" y="62"/>
                    <a:pt x="301" y="61"/>
                  </a:cubicBezTo>
                  <a:cubicBezTo>
                    <a:pt x="300" y="60"/>
                    <a:pt x="299" y="59"/>
                    <a:pt x="297" y="60"/>
                  </a:cubicBezTo>
                  <a:cubicBezTo>
                    <a:pt x="295" y="61"/>
                    <a:pt x="292" y="61"/>
                    <a:pt x="287" y="61"/>
                  </a:cubicBezTo>
                  <a:cubicBezTo>
                    <a:pt x="283" y="62"/>
                    <a:pt x="274" y="62"/>
                    <a:pt x="272" y="60"/>
                  </a:cubicBezTo>
                  <a:cubicBezTo>
                    <a:pt x="271" y="59"/>
                    <a:pt x="276" y="56"/>
                    <a:pt x="278" y="56"/>
                  </a:cubicBezTo>
                  <a:cubicBezTo>
                    <a:pt x="280" y="57"/>
                    <a:pt x="279" y="55"/>
                    <a:pt x="276" y="52"/>
                  </a:cubicBezTo>
                  <a:cubicBezTo>
                    <a:pt x="273" y="50"/>
                    <a:pt x="268" y="49"/>
                    <a:pt x="268" y="50"/>
                  </a:cubicBezTo>
                  <a:cubicBezTo>
                    <a:pt x="268" y="52"/>
                    <a:pt x="265" y="51"/>
                    <a:pt x="260" y="50"/>
                  </a:cubicBezTo>
                  <a:cubicBezTo>
                    <a:pt x="256" y="49"/>
                    <a:pt x="256" y="47"/>
                    <a:pt x="253" y="47"/>
                  </a:cubicBezTo>
                  <a:cubicBezTo>
                    <a:pt x="250" y="47"/>
                    <a:pt x="246" y="46"/>
                    <a:pt x="243" y="44"/>
                  </a:cubicBezTo>
                  <a:cubicBezTo>
                    <a:pt x="240" y="41"/>
                    <a:pt x="232" y="42"/>
                    <a:pt x="231" y="44"/>
                  </a:cubicBezTo>
                  <a:cubicBezTo>
                    <a:pt x="230" y="47"/>
                    <a:pt x="228" y="47"/>
                    <a:pt x="225" y="47"/>
                  </a:cubicBezTo>
                  <a:cubicBezTo>
                    <a:pt x="223" y="47"/>
                    <a:pt x="227" y="44"/>
                    <a:pt x="226" y="43"/>
                  </a:cubicBezTo>
                  <a:cubicBezTo>
                    <a:pt x="224" y="43"/>
                    <a:pt x="226" y="40"/>
                    <a:pt x="224" y="39"/>
                  </a:cubicBezTo>
                  <a:cubicBezTo>
                    <a:pt x="222" y="39"/>
                    <a:pt x="220" y="47"/>
                    <a:pt x="217" y="47"/>
                  </a:cubicBezTo>
                  <a:cubicBezTo>
                    <a:pt x="214" y="46"/>
                    <a:pt x="212" y="38"/>
                    <a:pt x="209" y="36"/>
                  </a:cubicBezTo>
                  <a:cubicBezTo>
                    <a:pt x="206" y="34"/>
                    <a:pt x="204" y="34"/>
                    <a:pt x="206" y="37"/>
                  </a:cubicBezTo>
                  <a:cubicBezTo>
                    <a:pt x="209" y="40"/>
                    <a:pt x="204" y="38"/>
                    <a:pt x="204" y="40"/>
                  </a:cubicBezTo>
                  <a:cubicBezTo>
                    <a:pt x="205" y="42"/>
                    <a:pt x="201" y="45"/>
                    <a:pt x="201" y="44"/>
                  </a:cubicBezTo>
                  <a:cubicBezTo>
                    <a:pt x="201" y="42"/>
                    <a:pt x="198" y="41"/>
                    <a:pt x="196" y="44"/>
                  </a:cubicBezTo>
                  <a:cubicBezTo>
                    <a:pt x="193" y="47"/>
                    <a:pt x="191" y="47"/>
                    <a:pt x="191" y="46"/>
                  </a:cubicBezTo>
                  <a:cubicBezTo>
                    <a:pt x="191" y="45"/>
                    <a:pt x="182" y="49"/>
                    <a:pt x="183" y="50"/>
                  </a:cubicBezTo>
                  <a:cubicBezTo>
                    <a:pt x="183" y="52"/>
                    <a:pt x="182" y="53"/>
                    <a:pt x="179" y="52"/>
                  </a:cubicBezTo>
                  <a:cubicBezTo>
                    <a:pt x="177" y="52"/>
                    <a:pt x="179" y="51"/>
                    <a:pt x="181" y="50"/>
                  </a:cubicBezTo>
                  <a:cubicBezTo>
                    <a:pt x="183" y="49"/>
                    <a:pt x="188" y="44"/>
                    <a:pt x="191" y="44"/>
                  </a:cubicBezTo>
                  <a:cubicBezTo>
                    <a:pt x="193" y="44"/>
                    <a:pt x="198" y="41"/>
                    <a:pt x="199" y="40"/>
                  </a:cubicBezTo>
                  <a:cubicBezTo>
                    <a:pt x="199" y="39"/>
                    <a:pt x="196" y="40"/>
                    <a:pt x="194" y="40"/>
                  </a:cubicBezTo>
                  <a:cubicBezTo>
                    <a:pt x="192" y="39"/>
                    <a:pt x="189" y="41"/>
                    <a:pt x="186" y="43"/>
                  </a:cubicBezTo>
                  <a:cubicBezTo>
                    <a:pt x="183" y="44"/>
                    <a:pt x="180" y="44"/>
                    <a:pt x="180" y="45"/>
                  </a:cubicBezTo>
                  <a:cubicBezTo>
                    <a:pt x="181" y="47"/>
                    <a:pt x="178" y="45"/>
                    <a:pt x="177" y="46"/>
                  </a:cubicBezTo>
                  <a:cubicBezTo>
                    <a:pt x="176" y="48"/>
                    <a:pt x="175" y="46"/>
                    <a:pt x="176" y="46"/>
                  </a:cubicBezTo>
                  <a:cubicBezTo>
                    <a:pt x="177" y="45"/>
                    <a:pt x="173" y="44"/>
                    <a:pt x="173" y="44"/>
                  </a:cubicBezTo>
                  <a:cubicBezTo>
                    <a:pt x="173" y="45"/>
                    <a:pt x="172" y="46"/>
                    <a:pt x="170" y="46"/>
                  </a:cubicBezTo>
                  <a:cubicBezTo>
                    <a:pt x="167" y="46"/>
                    <a:pt x="164" y="48"/>
                    <a:pt x="166" y="50"/>
                  </a:cubicBezTo>
                  <a:cubicBezTo>
                    <a:pt x="168" y="51"/>
                    <a:pt x="169" y="52"/>
                    <a:pt x="168" y="52"/>
                  </a:cubicBezTo>
                  <a:cubicBezTo>
                    <a:pt x="167" y="53"/>
                    <a:pt x="164" y="50"/>
                    <a:pt x="160" y="50"/>
                  </a:cubicBezTo>
                  <a:cubicBezTo>
                    <a:pt x="156" y="51"/>
                    <a:pt x="148" y="46"/>
                    <a:pt x="148" y="45"/>
                  </a:cubicBezTo>
                  <a:cubicBezTo>
                    <a:pt x="148" y="44"/>
                    <a:pt x="143" y="45"/>
                    <a:pt x="139" y="44"/>
                  </a:cubicBezTo>
                  <a:cubicBezTo>
                    <a:pt x="138" y="44"/>
                    <a:pt x="137" y="44"/>
                    <a:pt x="137" y="44"/>
                  </a:cubicBezTo>
                  <a:cubicBezTo>
                    <a:pt x="133" y="42"/>
                    <a:pt x="128" y="40"/>
                    <a:pt x="126" y="41"/>
                  </a:cubicBezTo>
                  <a:cubicBezTo>
                    <a:pt x="123" y="41"/>
                    <a:pt x="118" y="42"/>
                    <a:pt x="116" y="41"/>
                  </a:cubicBezTo>
                  <a:cubicBezTo>
                    <a:pt x="114" y="40"/>
                    <a:pt x="112" y="39"/>
                    <a:pt x="108" y="40"/>
                  </a:cubicBezTo>
                  <a:cubicBezTo>
                    <a:pt x="104" y="40"/>
                    <a:pt x="102" y="38"/>
                    <a:pt x="97" y="37"/>
                  </a:cubicBezTo>
                  <a:cubicBezTo>
                    <a:pt x="92" y="36"/>
                    <a:pt x="86" y="37"/>
                    <a:pt x="84" y="38"/>
                  </a:cubicBezTo>
                  <a:cubicBezTo>
                    <a:pt x="83" y="38"/>
                    <a:pt x="83" y="36"/>
                    <a:pt x="81" y="36"/>
                  </a:cubicBezTo>
                  <a:cubicBezTo>
                    <a:pt x="79" y="36"/>
                    <a:pt x="80" y="35"/>
                    <a:pt x="79" y="34"/>
                  </a:cubicBezTo>
                  <a:cubicBezTo>
                    <a:pt x="78" y="32"/>
                    <a:pt x="72" y="33"/>
                    <a:pt x="70" y="34"/>
                  </a:cubicBezTo>
                  <a:cubicBezTo>
                    <a:pt x="68" y="34"/>
                    <a:pt x="68" y="33"/>
                    <a:pt x="68" y="32"/>
                  </a:cubicBezTo>
                  <a:cubicBezTo>
                    <a:pt x="68" y="31"/>
                    <a:pt x="66" y="31"/>
                    <a:pt x="65" y="32"/>
                  </a:cubicBezTo>
                  <a:cubicBezTo>
                    <a:pt x="65" y="34"/>
                    <a:pt x="62" y="34"/>
                    <a:pt x="61" y="33"/>
                  </a:cubicBezTo>
                  <a:cubicBezTo>
                    <a:pt x="60" y="32"/>
                    <a:pt x="63" y="32"/>
                    <a:pt x="63" y="31"/>
                  </a:cubicBezTo>
                  <a:cubicBezTo>
                    <a:pt x="63" y="30"/>
                    <a:pt x="60" y="29"/>
                    <a:pt x="59" y="29"/>
                  </a:cubicBezTo>
                  <a:cubicBezTo>
                    <a:pt x="58" y="28"/>
                    <a:pt x="56" y="30"/>
                    <a:pt x="54" y="32"/>
                  </a:cubicBezTo>
                  <a:cubicBezTo>
                    <a:pt x="52" y="34"/>
                    <a:pt x="48" y="34"/>
                    <a:pt x="46" y="34"/>
                  </a:cubicBezTo>
                  <a:cubicBezTo>
                    <a:pt x="44" y="34"/>
                    <a:pt x="41" y="34"/>
                    <a:pt x="41" y="35"/>
                  </a:cubicBezTo>
                  <a:cubicBezTo>
                    <a:pt x="41" y="36"/>
                    <a:pt x="44" y="36"/>
                    <a:pt x="42" y="38"/>
                  </a:cubicBezTo>
                  <a:cubicBezTo>
                    <a:pt x="41" y="40"/>
                    <a:pt x="40" y="36"/>
                    <a:pt x="39" y="37"/>
                  </a:cubicBezTo>
                  <a:cubicBezTo>
                    <a:pt x="37" y="39"/>
                    <a:pt x="32" y="39"/>
                    <a:pt x="31" y="39"/>
                  </a:cubicBezTo>
                  <a:cubicBezTo>
                    <a:pt x="30" y="39"/>
                    <a:pt x="26" y="43"/>
                    <a:pt x="25" y="44"/>
                  </a:cubicBezTo>
                  <a:cubicBezTo>
                    <a:pt x="24" y="45"/>
                    <a:pt x="26" y="46"/>
                    <a:pt x="23" y="49"/>
                  </a:cubicBezTo>
                  <a:cubicBezTo>
                    <a:pt x="20" y="53"/>
                    <a:pt x="12" y="52"/>
                    <a:pt x="10" y="52"/>
                  </a:cubicBezTo>
                  <a:cubicBezTo>
                    <a:pt x="8" y="52"/>
                    <a:pt x="9" y="54"/>
                    <a:pt x="9" y="55"/>
                  </a:cubicBezTo>
                  <a:cubicBezTo>
                    <a:pt x="8" y="56"/>
                    <a:pt x="10" y="57"/>
                    <a:pt x="14" y="59"/>
                  </a:cubicBezTo>
                  <a:cubicBezTo>
                    <a:pt x="19" y="60"/>
                    <a:pt x="22" y="66"/>
                    <a:pt x="23" y="68"/>
                  </a:cubicBezTo>
                  <a:cubicBezTo>
                    <a:pt x="23" y="69"/>
                    <a:pt x="29" y="67"/>
                    <a:pt x="31" y="68"/>
                  </a:cubicBezTo>
                  <a:cubicBezTo>
                    <a:pt x="34" y="68"/>
                    <a:pt x="31" y="71"/>
                    <a:pt x="33" y="72"/>
                  </a:cubicBezTo>
                  <a:cubicBezTo>
                    <a:pt x="35" y="73"/>
                    <a:pt x="38" y="72"/>
                    <a:pt x="38" y="73"/>
                  </a:cubicBezTo>
                  <a:cubicBezTo>
                    <a:pt x="39" y="75"/>
                    <a:pt x="35" y="73"/>
                    <a:pt x="32" y="75"/>
                  </a:cubicBezTo>
                  <a:cubicBezTo>
                    <a:pt x="30" y="77"/>
                    <a:pt x="29" y="78"/>
                    <a:pt x="28" y="76"/>
                  </a:cubicBezTo>
                  <a:cubicBezTo>
                    <a:pt x="27" y="75"/>
                    <a:pt x="23" y="76"/>
                    <a:pt x="21" y="76"/>
                  </a:cubicBezTo>
                  <a:cubicBezTo>
                    <a:pt x="19" y="76"/>
                    <a:pt x="21" y="74"/>
                    <a:pt x="21" y="73"/>
                  </a:cubicBezTo>
                  <a:cubicBezTo>
                    <a:pt x="22" y="71"/>
                    <a:pt x="19" y="71"/>
                    <a:pt x="15" y="73"/>
                  </a:cubicBezTo>
                  <a:cubicBezTo>
                    <a:pt x="11" y="75"/>
                    <a:pt x="13" y="74"/>
                    <a:pt x="12" y="76"/>
                  </a:cubicBezTo>
                  <a:cubicBezTo>
                    <a:pt x="12" y="78"/>
                    <a:pt x="10" y="75"/>
                    <a:pt x="8" y="76"/>
                  </a:cubicBezTo>
                  <a:cubicBezTo>
                    <a:pt x="5" y="78"/>
                    <a:pt x="2" y="79"/>
                    <a:pt x="1" y="80"/>
                  </a:cubicBezTo>
                  <a:cubicBezTo>
                    <a:pt x="0" y="82"/>
                    <a:pt x="6" y="83"/>
                    <a:pt x="8" y="83"/>
                  </a:cubicBezTo>
                  <a:cubicBezTo>
                    <a:pt x="11" y="84"/>
                    <a:pt x="6" y="85"/>
                    <a:pt x="7" y="86"/>
                  </a:cubicBezTo>
                  <a:cubicBezTo>
                    <a:pt x="9" y="86"/>
                    <a:pt x="8" y="88"/>
                    <a:pt x="11" y="89"/>
                  </a:cubicBezTo>
                  <a:cubicBezTo>
                    <a:pt x="14" y="91"/>
                    <a:pt x="20" y="89"/>
                    <a:pt x="22" y="89"/>
                  </a:cubicBezTo>
                  <a:cubicBezTo>
                    <a:pt x="24" y="89"/>
                    <a:pt x="25" y="91"/>
                    <a:pt x="27" y="90"/>
                  </a:cubicBezTo>
                  <a:cubicBezTo>
                    <a:pt x="28" y="89"/>
                    <a:pt x="33" y="84"/>
                    <a:pt x="36" y="87"/>
                  </a:cubicBezTo>
                  <a:cubicBezTo>
                    <a:pt x="38" y="89"/>
                    <a:pt x="33" y="89"/>
                    <a:pt x="34" y="90"/>
                  </a:cubicBezTo>
                  <a:cubicBezTo>
                    <a:pt x="36" y="92"/>
                    <a:pt x="37" y="95"/>
                    <a:pt x="35" y="97"/>
                  </a:cubicBezTo>
                  <a:cubicBezTo>
                    <a:pt x="32" y="99"/>
                    <a:pt x="30" y="98"/>
                    <a:pt x="29" y="98"/>
                  </a:cubicBezTo>
                  <a:cubicBezTo>
                    <a:pt x="27" y="98"/>
                    <a:pt x="28" y="100"/>
                    <a:pt x="26" y="102"/>
                  </a:cubicBezTo>
                  <a:cubicBezTo>
                    <a:pt x="24" y="104"/>
                    <a:pt x="22" y="100"/>
                    <a:pt x="19" y="100"/>
                  </a:cubicBezTo>
                  <a:cubicBezTo>
                    <a:pt x="17" y="100"/>
                    <a:pt x="17" y="104"/>
                    <a:pt x="17" y="105"/>
                  </a:cubicBezTo>
                  <a:cubicBezTo>
                    <a:pt x="18" y="107"/>
                    <a:pt x="13" y="105"/>
                    <a:pt x="12" y="109"/>
                  </a:cubicBezTo>
                  <a:cubicBezTo>
                    <a:pt x="11" y="113"/>
                    <a:pt x="7" y="110"/>
                    <a:pt x="10" y="114"/>
                  </a:cubicBezTo>
                  <a:cubicBezTo>
                    <a:pt x="13" y="117"/>
                    <a:pt x="12" y="115"/>
                    <a:pt x="14" y="117"/>
                  </a:cubicBezTo>
                  <a:cubicBezTo>
                    <a:pt x="17" y="118"/>
                    <a:pt x="12" y="121"/>
                    <a:pt x="14" y="121"/>
                  </a:cubicBezTo>
                  <a:cubicBezTo>
                    <a:pt x="17" y="122"/>
                    <a:pt x="19" y="126"/>
                    <a:pt x="21" y="127"/>
                  </a:cubicBezTo>
                  <a:cubicBezTo>
                    <a:pt x="22" y="129"/>
                    <a:pt x="24" y="127"/>
                    <a:pt x="27" y="127"/>
                  </a:cubicBezTo>
                  <a:cubicBezTo>
                    <a:pt x="29" y="126"/>
                    <a:pt x="28" y="123"/>
                    <a:pt x="29" y="124"/>
                  </a:cubicBezTo>
                  <a:cubicBezTo>
                    <a:pt x="31" y="126"/>
                    <a:pt x="33" y="129"/>
                    <a:pt x="31" y="130"/>
                  </a:cubicBezTo>
                  <a:cubicBezTo>
                    <a:pt x="30" y="131"/>
                    <a:pt x="31" y="134"/>
                    <a:pt x="31" y="135"/>
                  </a:cubicBezTo>
                  <a:cubicBezTo>
                    <a:pt x="31" y="137"/>
                    <a:pt x="36" y="136"/>
                    <a:pt x="36" y="135"/>
                  </a:cubicBezTo>
                  <a:cubicBezTo>
                    <a:pt x="37" y="133"/>
                    <a:pt x="41" y="133"/>
                    <a:pt x="43" y="135"/>
                  </a:cubicBezTo>
                  <a:cubicBezTo>
                    <a:pt x="46" y="138"/>
                    <a:pt x="47" y="138"/>
                    <a:pt x="47" y="136"/>
                  </a:cubicBezTo>
                  <a:cubicBezTo>
                    <a:pt x="47" y="134"/>
                    <a:pt x="49" y="132"/>
                    <a:pt x="49" y="134"/>
                  </a:cubicBezTo>
                  <a:cubicBezTo>
                    <a:pt x="49" y="135"/>
                    <a:pt x="51" y="136"/>
                    <a:pt x="54" y="134"/>
                  </a:cubicBezTo>
                  <a:cubicBezTo>
                    <a:pt x="58" y="133"/>
                    <a:pt x="56" y="134"/>
                    <a:pt x="54" y="137"/>
                  </a:cubicBezTo>
                  <a:cubicBezTo>
                    <a:pt x="52" y="140"/>
                    <a:pt x="54" y="144"/>
                    <a:pt x="53" y="145"/>
                  </a:cubicBezTo>
                  <a:cubicBezTo>
                    <a:pt x="51" y="145"/>
                    <a:pt x="49" y="150"/>
                    <a:pt x="46" y="150"/>
                  </a:cubicBezTo>
                  <a:cubicBezTo>
                    <a:pt x="43" y="150"/>
                    <a:pt x="38" y="156"/>
                    <a:pt x="38" y="157"/>
                  </a:cubicBezTo>
                  <a:cubicBezTo>
                    <a:pt x="37" y="158"/>
                    <a:pt x="31" y="155"/>
                    <a:pt x="30" y="158"/>
                  </a:cubicBezTo>
                  <a:cubicBezTo>
                    <a:pt x="29" y="160"/>
                    <a:pt x="25" y="162"/>
                    <a:pt x="26" y="163"/>
                  </a:cubicBezTo>
                  <a:cubicBezTo>
                    <a:pt x="27" y="164"/>
                    <a:pt x="32" y="161"/>
                    <a:pt x="32" y="160"/>
                  </a:cubicBezTo>
                  <a:cubicBezTo>
                    <a:pt x="32" y="159"/>
                    <a:pt x="33" y="159"/>
                    <a:pt x="34" y="160"/>
                  </a:cubicBezTo>
                  <a:cubicBezTo>
                    <a:pt x="35" y="161"/>
                    <a:pt x="37" y="159"/>
                    <a:pt x="38" y="159"/>
                  </a:cubicBezTo>
                  <a:cubicBezTo>
                    <a:pt x="39" y="158"/>
                    <a:pt x="41" y="158"/>
                    <a:pt x="42" y="158"/>
                  </a:cubicBezTo>
                  <a:cubicBezTo>
                    <a:pt x="43" y="158"/>
                    <a:pt x="43" y="157"/>
                    <a:pt x="46" y="156"/>
                  </a:cubicBezTo>
                  <a:cubicBezTo>
                    <a:pt x="50" y="156"/>
                    <a:pt x="49" y="155"/>
                    <a:pt x="50" y="153"/>
                  </a:cubicBezTo>
                  <a:cubicBezTo>
                    <a:pt x="50" y="152"/>
                    <a:pt x="57" y="148"/>
                    <a:pt x="59" y="148"/>
                  </a:cubicBezTo>
                  <a:cubicBezTo>
                    <a:pt x="60" y="148"/>
                    <a:pt x="59" y="145"/>
                    <a:pt x="61" y="145"/>
                  </a:cubicBezTo>
                  <a:cubicBezTo>
                    <a:pt x="62" y="145"/>
                    <a:pt x="65" y="143"/>
                    <a:pt x="67" y="142"/>
                  </a:cubicBezTo>
                  <a:cubicBezTo>
                    <a:pt x="68" y="140"/>
                    <a:pt x="69" y="141"/>
                    <a:pt x="70" y="140"/>
                  </a:cubicBezTo>
                  <a:cubicBezTo>
                    <a:pt x="72" y="140"/>
                    <a:pt x="71" y="137"/>
                    <a:pt x="72" y="136"/>
                  </a:cubicBezTo>
                  <a:cubicBezTo>
                    <a:pt x="74" y="136"/>
                    <a:pt x="75" y="135"/>
                    <a:pt x="75" y="134"/>
                  </a:cubicBezTo>
                  <a:cubicBezTo>
                    <a:pt x="75" y="133"/>
                    <a:pt x="71" y="133"/>
                    <a:pt x="71" y="132"/>
                  </a:cubicBezTo>
                  <a:cubicBezTo>
                    <a:pt x="70" y="131"/>
                    <a:pt x="74" y="128"/>
                    <a:pt x="75" y="128"/>
                  </a:cubicBezTo>
                  <a:cubicBezTo>
                    <a:pt x="76" y="128"/>
                    <a:pt x="78" y="127"/>
                    <a:pt x="78" y="125"/>
                  </a:cubicBezTo>
                  <a:cubicBezTo>
                    <a:pt x="78" y="123"/>
                    <a:pt x="80" y="123"/>
                    <a:pt x="82" y="121"/>
                  </a:cubicBezTo>
                  <a:cubicBezTo>
                    <a:pt x="83" y="120"/>
                    <a:pt x="83" y="118"/>
                    <a:pt x="84" y="118"/>
                  </a:cubicBezTo>
                  <a:cubicBezTo>
                    <a:pt x="86" y="118"/>
                    <a:pt x="87" y="116"/>
                    <a:pt x="89" y="115"/>
                  </a:cubicBezTo>
                  <a:cubicBezTo>
                    <a:pt x="90" y="114"/>
                    <a:pt x="89" y="116"/>
                    <a:pt x="92" y="116"/>
                  </a:cubicBezTo>
                  <a:cubicBezTo>
                    <a:pt x="95" y="117"/>
                    <a:pt x="94" y="119"/>
                    <a:pt x="92" y="118"/>
                  </a:cubicBezTo>
                  <a:cubicBezTo>
                    <a:pt x="90" y="117"/>
                    <a:pt x="89" y="117"/>
                    <a:pt x="87" y="119"/>
                  </a:cubicBezTo>
                  <a:cubicBezTo>
                    <a:pt x="85" y="121"/>
                    <a:pt x="86" y="122"/>
                    <a:pt x="85" y="124"/>
                  </a:cubicBezTo>
                  <a:cubicBezTo>
                    <a:pt x="83" y="126"/>
                    <a:pt x="83" y="128"/>
                    <a:pt x="85" y="128"/>
                  </a:cubicBezTo>
                  <a:cubicBezTo>
                    <a:pt x="87" y="128"/>
                    <a:pt x="85" y="130"/>
                    <a:pt x="83" y="130"/>
                  </a:cubicBezTo>
                  <a:cubicBezTo>
                    <a:pt x="81" y="131"/>
                    <a:pt x="83" y="132"/>
                    <a:pt x="85" y="132"/>
                  </a:cubicBezTo>
                  <a:cubicBezTo>
                    <a:pt x="88" y="132"/>
                    <a:pt x="92" y="128"/>
                    <a:pt x="95" y="126"/>
                  </a:cubicBezTo>
                  <a:cubicBezTo>
                    <a:pt x="99" y="124"/>
                    <a:pt x="102" y="126"/>
                    <a:pt x="103" y="126"/>
                  </a:cubicBezTo>
                  <a:cubicBezTo>
                    <a:pt x="104" y="126"/>
                    <a:pt x="101" y="124"/>
                    <a:pt x="103" y="123"/>
                  </a:cubicBezTo>
                  <a:cubicBezTo>
                    <a:pt x="104" y="123"/>
                    <a:pt x="101" y="122"/>
                    <a:pt x="100" y="120"/>
                  </a:cubicBezTo>
                  <a:cubicBezTo>
                    <a:pt x="100" y="118"/>
                    <a:pt x="102" y="119"/>
                    <a:pt x="102" y="118"/>
                  </a:cubicBezTo>
                  <a:cubicBezTo>
                    <a:pt x="103" y="116"/>
                    <a:pt x="104" y="117"/>
                    <a:pt x="105" y="117"/>
                  </a:cubicBezTo>
                  <a:cubicBezTo>
                    <a:pt x="106" y="118"/>
                    <a:pt x="108" y="117"/>
                    <a:pt x="109" y="119"/>
                  </a:cubicBezTo>
                  <a:cubicBezTo>
                    <a:pt x="110" y="121"/>
                    <a:pt x="111" y="118"/>
                    <a:pt x="113" y="120"/>
                  </a:cubicBezTo>
                  <a:cubicBezTo>
                    <a:pt x="115" y="121"/>
                    <a:pt x="112" y="121"/>
                    <a:pt x="110" y="121"/>
                  </a:cubicBezTo>
                  <a:cubicBezTo>
                    <a:pt x="109" y="122"/>
                    <a:pt x="110" y="125"/>
                    <a:pt x="111" y="123"/>
                  </a:cubicBezTo>
                  <a:cubicBezTo>
                    <a:pt x="112" y="122"/>
                    <a:pt x="114" y="121"/>
                    <a:pt x="115" y="122"/>
                  </a:cubicBezTo>
                  <a:cubicBezTo>
                    <a:pt x="116" y="124"/>
                    <a:pt x="117" y="123"/>
                    <a:pt x="118" y="122"/>
                  </a:cubicBezTo>
                  <a:cubicBezTo>
                    <a:pt x="119" y="121"/>
                    <a:pt x="119" y="122"/>
                    <a:pt x="119" y="123"/>
                  </a:cubicBezTo>
                  <a:cubicBezTo>
                    <a:pt x="119" y="124"/>
                    <a:pt x="122" y="124"/>
                    <a:pt x="125" y="125"/>
                  </a:cubicBezTo>
                  <a:cubicBezTo>
                    <a:pt x="128" y="125"/>
                    <a:pt x="135" y="125"/>
                    <a:pt x="136" y="125"/>
                  </a:cubicBezTo>
                  <a:cubicBezTo>
                    <a:pt x="138" y="124"/>
                    <a:pt x="137" y="127"/>
                    <a:pt x="141" y="128"/>
                  </a:cubicBezTo>
                  <a:cubicBezTo>
                    <a:pt x="144" y="128"/>
                    <a:pt x="145" y="124"/>
                    <a:pt x="147" y="126"/>
                  </a:cubicBezTo>
                  <a:cubicBezTo>
                    <a:pt x="149" y="127"/>
                    <a:pt x="147" y="128"/>
                    <a:pt x="146" y="129"/>
                  </a:cubicBezTo>
                  <a:cubicBezTo>
                    <a:pt x="145" y="130"/>
                    <a:pt x="147" y="130"/>
                    <a:pt x="148" y="131"/>
                  </a:cubicBezTo>
                  <a:cubicBezTo>
                    <a:pt x="150" y="131"/>
                    <a:pt x="153" y="132"/>
                    <a:pt x="154" y="133"/>
                  </a:cubicBezTo>
                  <a:cubicBezTo>
                    <a:pt x="156" y="135"/>
                    <a:pt x="157" y="137"/>
                    <a:pt x="160" y="138"/>
                  </a:cubicBezTo>
                  <a:cubicBezTo>
                    <a:pt x="164" y="140"/>
                    <a:pt x="161" y="134"/>
                    <a:pt x="163" y="136"/>
                  </a:cubicBezTo>
                  <a:cubicBezTo>
                    <a:pt x="166" y="138"/>
                    <a:pt x="165" y="136"/>
                    <a:pt x="168" y="138"/>
                  </a:cubicBezTo>
                  <a:cubicBezTo>
                    <a:pt x="170" y="140"/>
                    <a:pt x="169" y="137"/>
                    <a:pt x="168" y="134"/>
                  </a:cubicBezTo>
                  <a:cubicBezTo>
                    <a:pt x="167" y="130"/>
                    <a:pt x="169" y="133"/>
                    <a:pt x="170" y="134"/>
                  </a:cubicBezTo>
                  <a:cubicBezTo>
                    <a:pt x="171" y="136"/>
                    <a:pt x="171" y="139"/>
                    <a:pt x="170" y="141"/>
                  </a:cubicBezTo>
                  <a:cubicBezTo>
                    <a:pt x="170" y="143"/>
                    <a:pt x="166" y="141"/>
                    <a:pt x="167" y="140"/>
                  </a:cubicBezTo>
                  <a:cubicBezTo>
                    <a:pt x="167" y="139"/>
                    <a:pt x="163" y="139"/>
                    <a:pt x="163" y="141"/>
                  </a:cubicBezTo>
                  <a:cubicBezTo>
                    <a:pt x="163" y="143"/>
                    <a:pt x="165" y="146"/>
                    <a:pt x="167" y="146"/>
                  </a:cubicBezTo>
                  <a:cubicBezTo>
                    <a:pt x="169" y="146"/>
                    <a:pt x="168" y="149"/>
                    <a:pt x="169" y="149"/>
                  </a:cubicBezTo>
                  <a:cubicBezTo>
                    <a:pt x="170" y="150"/>
                    <a:pt x="170" y="153"/>
                    <a:pt x="171" y="152"/>
                  </a:cubicBezTo>
                  <a:cubicBezTo>
                    <a:pt x="172" y="152"/>
                    <a:pt x="172" y="148"/>
                    <a:pt x="171" y="147"/>
                  </a:cubicBezTo>
                  <a:cubicBezTo>
                    <a:pt x="170" y="145"/>
                    <a:pt x="170" y="143"/>
                    <a:pt x="172" y="143"/>
                  </a:cubicBezTo>
                  <a:cubicBezTo>
                    <a:pt x="173" y="144"/>
                    <a:pt x="172" y="146"/>
                    <a:pt x="172" y="147"/>
                  </a:cubicBezTo>
                  <a:cubicBezTo>
                    <a:pt x="173" y="148"/>
                    <a:pt x="174" y="146"/>
                    <a:pt x="175" y="145"/>
                  </a:cubicBezTo>
                  <a:cubicBezTo>
                    <a:pt x="177" y="144"/>
                    <a:pt x="175" y="142"/>
                    <a:pt x="175" y="141"/>
                  </a:cubicBezTo>
                  <a:cubicBezTo>
                    <a:pt x="176" y="139"/>
                    <a:pt x="178" y="142"/>
                    <a:pt x="178" y="144"/>
                  </a:cubicBezTo>
                  <a:cubicBezTo>
                    <a:pt x="179" y="146"/>
                    <a:pt x="177" y="146"/>
                    <a:pt x="177" y="148"/>
                  </a:cubicBezTo>
                  <a:cubicBezTo>
                    <a:pt x="177" y="149"/>
                    <a:pt x="174" y="148"/>
                    <a:pt x="174" y="149"/>
                  </a:cubicBezTo>
                  <a:cubicBezTo>
                    <a:pt x="173" y="150"/>
                    <a:pt x="173" y="154"/>
                    <a:pt x="174" y="154"/>
                  </a:cubicBezTo>
                  <a:cubicBezTo>
                    <a:pt x="175" y="154"/>
                    <a:pt x="176" y="150"/>
                    <a:pt x="176" y="152"/>
                  </a:cubicBezTo>
                  <a:cubicBezTo>
                    <a:pt x="177" y="154"/>
                    <a:pt x="179" y="150"/>
                    <a:pt x="180" y="152"/>
                  </a:cubicBezTo>
                  <a:cubicBezTo>
                    <a:pt x="180" y="154"/>
                    <a:pt x="183" y="156"/>
                    <a:pt x="184" y="155"/>
                  </a:cubicBezTo>
                  <a:cubicBezTo>
                    <a:pt x="185" y="155"/>
                    <a:pt x="184" y="153"/>
                    <a:pt x="182" y="153"/>
                  </a:cubicBezTo>
                  <a:cubicBezTo>
                    <a:pt x="180" y="153"/>
                    <a:pt x="181" y="150"/>
                    <a:pt x="182" y="150"/>
                  </a:cubicBezTo>
                  <a:cubicBezTo>
                    <a:pt x="184" y="150"/>
                    <a:pt x="186" y="154"/>
                    <a:pt x="186" y="155"/>
                  </a:cubicBezTo>
                  <a:cubicBezTo>
                    <a:pt x="186" y="156"/>
                    <a:pt x="185" y="156"/>
                    <a:pt x="183" y="158"/>
                  </a:cubicBezTo>
                  <a:cubicBezTo>
                    <a:pt x="182" y="159"/>
                    <a:pt x="180" y="155"/>
                    <a:pt x="179" y="155"/>
                  </a:cubicBezTo>
                  <a:cubicBezTo>
                    <a:pt x="178" y="155"/>
                    <a:pt x="179" y="158"/>
                    <a:pt x="180" y="159"/>
                  </a:cubicBezTo>
                  <a:cubicBezTo>
                    <a:pt x="180" y="161"/>
                    <a:pt x="178" y="163"/>
                    <a:pt x="180" y="164"/>
                  </a:cubicBezTo>
                  <a:cubicBezTo>
                    <a:pt x="182" y="166"/>
                    <a:pt x="181" y="164"/>
                    <a:pt x="181" y="163"/>
                  </a:cubicBezTo>
                  <a:cubicBezTo>
                    <a:pt x="182" y="162"/>
                    <a:pt x="183" y="163"/>
                    <a:pt x="184" y="164"/>
                  </a:cubicBezTo>
                  <a:cubicBezTo>
                    <a:pt x="185" y="164"/>
                    <a:pt x="185" y="162"/>
                    <a:pt x="185" y="161"/>
                  </a:cubicBezTo>
                  <a:cubicBezTo>
                    <a:pt x="185" y="160"/>
                    <a:pt x="187" y="160"/>
                    <a:pt x="188" y="162"/>
                  </a:cubicBezTo>
                  <a:cubicBezTo>
                    <a:pt x="189" y="163"/>
                    <a:pt x="189" y="160"/>
                    <a:pt x="190" y="160"/>
                  </a:cubicBezTo>
                  <a:cubicBezTo>
                    <a:pt x="192" y="161"/>
                    <a:pt x="191" y="163"/>
                    <a:pt x="191" y="164"/>
                  </a:cubicBezTo>
                  <a:cubicBezTo>
                    <a:pt x="191" y="165"/>
                    <a:pt x="193" y="163"/>
                    <a:pt x="193" y="164"/>
                  </a:cubicBezTo>
                  <a:cubicBezTo>
                    <a:pt x="193" y="165"/>
                    <a:pt x="193" y="165"/>
                    <a:pt x="193" y="165"/>
                  </a:cubicBezTo>
                  <a:cubicBezTo>
                    <a:pt x="193" y="166"/>
                    <a:pt x="194" y="167"/>
                    <a:pt x="195" y="168"/>
                  </a:cubicBezTo>
                  <a:cubicBezTo>
                    <a:pt x="197" y="169"/>
                    <a:pt x="193" y="169"/>
                    <a:pt x="194" y="170"/>
                  </a:cubicBezTo>
                  <a:cubicBezTo>
                    <a:pt x="195" y="171"/>
                    <a:pt x="194" y="172"/>
                    <a:pt x="195" y="174"/>
                  </a:cubicBezTo>
                  <a:cubicBezTo>
                    <a:pt x="196" y="175"/>
                    <a:pt x="198" y="174"/>
                    <a:pt x="199" y="173"/>
                  </a:cubicBezTo>
                  <a:cubicBezTo>
                    <a:pt x="200" y="172"/>
                    <a:pt x="201" y="175"/>
                    <a:pt x="200" y="176"/>
                  </a:cubicBezTo>
                  <a:cubicBezTo>
                    <a:pt x="199" y="178"/>
                    <a:pt x="201" y="179"/>
                    <a:pt x="202" y="178"/>
                  </a:cubicBezTo>
                  <a:cubicBezTo>
                    <a:pt x="203" y="177"/>
                    <a:pt x="206" y="180"/>
                    <a:pt x="207" y="181"/>
                  </a:cubicBezTo>
                  <a:cubicBezTo>
                    <a:pt x="208" y="181"/>
                    <a:pt x="209" y="183"/>
                    <a:pt x="207" y="183"/>
                  </a:cubicBezTo>
                  <a:cubicBezTo>
                    <a:pt x="205" y="183"/>
                    <a:pt x="206" y="186"/>
                    <a:pt x="207" y="186"/>
                  </a:cubicBezTo>
                  <a:cubicBezTo>
                    <a:pt x="208" y="186"/>
                    <a:pt x="208" y="188"/>
                    <a:pt x="208" y="189"/>
                  </a:cubicBezTo>
                  <a:cubicBezTo>
                    <a:pt x="208" y="190"/>
                    <a:pt x="212" y="191"/>
                    <a:pt x="213" y="191"/>
                  </a:cubicBezTo>
                  <a:cubicBezTo>
                    <a:pt x="215" y="190"/>
                    <a:pt x="216" y="192"/>
                    <a:pt x="217" y="193"/>
                  </a:cubicBezTo>
                  <a:cubicBezTo>
                    <a:pt x="218" y="194"/>
                    <a:pt x="220" y="195"/>
                    <a:pt x="221" y="194"/>
                  </a:cubicBezTo>
                  <a:cubicBezTo>
                    <a:pt x="222" y="193"/>
                    <a:pt x="223" y="196"/>
                    <a:pt x="223" y="197"/>
                  </a:cubicBezTo>
                  <a:cubicBezTo>
                    <a:pt x="223" y="199"/>
                    <a:pt x="226" y="198"/>
                    <a:pt x="227" y="198"/>
                  </a:cubicBezTo>
                  <a:cubicBezTo>
                    <a:pt x="228" y="198"/>
                    <a:pt x="229" y="200"/>
                    <a:pt x="230" y="199"/>
                  </a:cubicBezTo>
                  <a:cubicBezTo>
                    <a:pt x="232" y="199"/>
                    <a:pt x="233" y="202"/>
                    <a:pt x="234" y="204"/>
                  </a:cubicBezTo>
                  <a:cubicBezTo>
                    <a:pt x="234" y="204"/>
                    <a:pt x="234" y="205"/>
                    <a:pt x="235" y="205"/>
                  </a:cubicBezTo>
                  <a:cubicBezTo>
                    <a:pt x="236" y="207"/>
                    <a:pt x="235" y="208"/>
                    <a:pt x="235" y="210"/>
                  </a:cubicBezTo>
                  <a:cubicBezTo>
                    <a:pt x="236" y="212"/>
                    <a:pt x="236" y="215"/>
                    <a:pt x="234" y="215"/>
                  </a:cubicBezTo>
                  <a:cubicBezTo>
                    <a:pt x="232" y="215"/>
                    <a:pt x="232" y="213"/>
                    <a:pt x="233" y="213"/>
                  </a:cubicBezTo>
                  <a:cubicBezTo>
                    <a:pt x="234" y="212"/>
                    <a:pt x="234" y="210"/>
                    <a:pt x="233" y="210"/>
                  </a:cubicBezTo>
                  <a:cubicBezTo>
                    <a:pt x="232" y="210"/>
                    <a:pt x="232" y="209"/>
                    <a:pt x="232" y="208"/>
                  </a:cubicBezTo>
                  <a:cubicBezTo>
                    <a:pt x="232" y="207"/>
                    <a:pt x="232" y="206"/>
                    <a:pt x="232" y="206"/>
                  </a:cubicBezTo>
                  <a:cubicBezTo>
                    <a:pt x="233" y="204"/>
                    <a:pt x="230" y="205"/>
                    <a:pt x="229" y="204"/>
                  </a:cubicBezTo>
                  <a:cubicBezTo>
                    <a:pt x="227" y="202"/>
                    <a:pt x="224" y="202"/>
                    <a:pt x="223" y="201"/>
                  </a:cubicBezTo>
                  <a:cubicBezTo>
                    <a:pt x="222" y="199"/>
                    <a:pt x="219" y="194"/>
                    <a:pt x="217" y="194"/>
                  </a:cubicBezTo>
                  <a:cubicBezTo>
                    <a:pt x="215" y="194"/>
                    <a:pt x="213" y="194"/>
                    <a:pt x="210" y="193"/>
                  </a:cubicBezTo>
                  <a:cubicBezTo>
                    <a:pt x="208" y="191"/>
                    <a:pt x="207" y="191"/>
                    <a:pt x="205" y="192"/>
                  </a:cubicBezTo>
                  <a:cubicBezTo>
                    <a:pt x="203" y="193"/>
                    <a:pt x="207" y="193"/>
                    <a:pt x="207" y="194"/>
                  </a:cubicBezTo>
                  <a:cubicBezTo>
                    <a:pt x="206" y="195"/>
                    <a:pt x="208" y="196"/>
                    <a:pt x="209" y="196"/>
                  </a:cubicBezTo>
                  <a:cubicBezTo>
                    <a:pt x="210" y="196"/>
                    <a:pt x="211" y="198"/>
                    <a:pt x="212" y="199"/>
                  </a:cubicBezTo>
                  <a:cubicBezTo>
                    <a:pt x="214" y="199"/>
                    <a:pt x="214" y="201"/>
                    <a:pt x="216" y="201"/>
                  </a:cubicBezTo>
                  <a:cubicBezTo>
                    <a:pt x="217" y="201"/>
                    <a:pt x="218" y="203"/>
                    <a:pt x="219" y="204"/>
                  </a:cubicBezTo>
                  <a:cubicBezTo>
                    <a:pt x="219" y="205"/>
                    <a:pt x="221" y="204"/>
                    <a:pt x="221" y="205"/>
                  </a:cubicBezTo>
                  <a:cubicBezTo>
                    <a:pt x="221" y="206"/>
                    <a:pt x="223" y="207"/>
                    <a:pt x="223" y="208"/>
                  </a:cubicBezTo>
                  <a:cubicBezTo>
                    <a:pt x="224" y="208"/>
                    <a:pt x="224" y="208"/>
                    <a:pt x="224" y="208"/>
                  </a:cubicBezTo>
                  <a:cubicBezTo>
                    <a:pt x="224" y="209"/>
                    <a:pt x="224" y="213"/>
                    <a:pt x="226" y="215"/>
                  </a:cubicBezTo>
                  <a:cubicBezTo>
                    <a:pt x="228" y="217"/>
                    <a:pt x="227" y="219"/>
                    <a:pt x="228" y="220"/>
                  </a:cubicBezTo>
                  <a:cubicBezTo>
                    <a:pt x="230" y="221"/>
                    <a:pt x="230" y="222"/>
                    <a:pt x="228" y="221"/>
                  </a:cubicBezTo>
                  <a:cubicBezTo>
                    <a:pt x="227" y="221"/>
                    <a:pt x="228" y="223"/>
                    <a:pt x="227" y="226"/>
                  </a:cubicBezTo>
                  <a:cubicBezTo>
                    <a:pt x="227" y="229"/>
                    <a:pt x="227" y="236"/>
                    <a:pt x="227" y="239"/>
                  </a:cubicBezTo>
                  <a:cubicBezTo>
                    <a:pt x="226" y="241"/>
                    <a:pt x="224" y="244"/>
                    <a:pt x="225" y="247"/>
                  </a:cubicBezTo>
                  <a:cubicBezTo>
                    <a:pt x="227" y="249"/>
                    <a:pt x="228" y="252"/>
                    <a:pt x="227" y="255"/>
                  </a:cubicBezTo>
                  <a:cubicBezTo>
                    <a:pt x="226" y="258"/>
                    <a:pt x="226" y="259"/>
                    <a:pt x="228" y="262"/>
                  </a:cubicBezTo>
                  <a:cubicBezTo>
                    <a:pt x="229" y="264"/>
                    <a:pt x="228" y="267"/>
                    <a:pt x="229" y="268"/>
                  </a:cubicBezTo>
                  <a:cubicBezTo>
                    <a:pt x="230" y="269"/>
                    <a:pt x="232" y="271"/>
                    <a:pt x="233" y="273"/>
                  </a:cubicBezTo>
                  <a:cubicBezTo>
                    <a:pt x="234" y="275"/>
                    <a:pt x="235" y="273"/>
                    <a:pt x="236" y="276"/>
                  </a:cubicBezTo>
                  <a:cubicBezTo>
                    <a:pt x="236" y="278"/>
                    <a:pt x="236" y="278"/>
                    <a:pt x="238" y="279"/>
                  </a:cubicBezTo>
                  <a:cubicBezTo>
                    <a:pt x="239" y="279"/>
                    <a:pt x="238" y="282"/>
                    <a:pt x="238" y="283"/>
                  </a:cubicBezTo>
                  <a:cubicBezTo>
                    <a:pt x="238" y="284"/>
                    <a:pt x="241" y="286"/>
                    <a:pt x="244" y="288"/>
                  </a:cubicBezTo>
                  <a:cubicBezTo>
                    <a:pt x="247" y="291"/>
                    <a:pt x="244" y="293"/>
                    <a:pt x="246" y="293"/>
                  </a:cubicBezTo>
                  <a:cubicBezTo>
                    <a:pt x="248" y="293"/>
                    <a:pt x="250" y="294"/>
                    <a:pt x="253" y="296"/>
                  </a:cubicBezTo>
                  <a:cubicBezTo>
                    <a:pt x="255" y="297"/>
                    <a:pt x="255" y="296"/>
                    <a:pt x="257" y="297"/>
                  </a:cubicBezTo>
                  <a:cubicBezTo>
                    <a:pt x="258" y="297"/>
                    <a:pt x="261" y="300"/>
                    <a:pt x="262" y="302"/>
                  </a:cubicBezTo>
                  <a:cubicBezTo>
                    <a:pt x="262" y="303"/>
                    <a:pt x="262" y="304"/>
                    <a:pt x="263" y="306"/>
                  </a:cubicBezTo>
                  <a:cubicBezTo>
                    <a:pt x="263" y="307"/>
                    <a:pt x="264" y="308"/>
                    <a:pt x="266" y="310"/>
                  </a:cubicBezTo>
                  <a:cubicBezTo>
                    <a:pt x="268" y="313"/>
                    <a:pt x="270" y="318"/>
                    <a:pt x="270" y="320"/>
                  </a:cubicBezTo>
                  <a:cubicBezTo>
                    <a:pt x="270" y="322"/>
                    <a:pt x="273" y="323"/>
                    <a:pt x="276" y="325"/>
                  </a:cubicBezTo>
                  <a:cubicBezTo>
                    <a:pt x="279" y="327"/>
                    <a:pt x="279" y="331"/>
                    <a:pt x="279" y="332"/>
                  </a:cubicBezTo>
                  <a:cubicBezTo>
                    <a:pt x="278" y="333"/>
                    <a:pt x="275" y="331"/>
                    <a:pt x="275" y="332"/>
                  </a:cubicBezTo>
                  <a:cubicBezTo>
                    <a:pt x="274" y="333"/>
                    <a:pt x="279" y="337"/>
                    <a:pt x="281" y="337"/>
                  </a:cubicBezTo>
                  <a:cubicBezTo>
                    <a:pt x="283" y="337"/>
                    <a:pt x="284" y="338"/>
                    <a:pt x="287" y="340"/>
                  </a:cubicBezTo>
                  <a:cubicBezTo>
                    <a:pt x="289" y="343"/>
                    <a:pt x="289" y="346"/>
                    <a:pt x="288" y="347"/>
                  </a:cubicBezTo>
                  <a:cubicBezTo>
                    <a:pt x="287" y="348"/>
                    <a:pt x="290" y="349"/>
                    <a:pt x="294" y="352"/>
                  </a:cubicBezTo>
                  <a:cubicBezTo>
                    <a:pt x="298" y="354"/>
                    <a:pt x="299" y="357"/>
                    <a:pt x="299" y="358"/>
                  </a:cubicBezTo>
                  <a:cubicBezTo>
                    <a:pt x="300" y="360"/>
                    <a:pt x="301" y="359"/>
                    <a:pt x="302" y="357"/>
                  </a:cubicBezTo>
                  <a:cubicBezTo>
                    <a:pt x="302" y="355"/>
                    <a:pt x="301" y="355"/>
                    <a:pt x="301" y="353"/>
                  </a:cubicBezTo>
                  <a:cubicBezTo>
                    <a:pt x="301" y="351"/>
                    <a:pt x="298" y="351"/>
                    <a:pt x="296" y="351"/>
                  </a:cubicBezTo>
                  <a:cubicBezTo>
                    <a:pt x="295" y="351"/>
                    <a:pt x="297" y="348"/>
                    <a:pt x="295" y="346"/>
                  </a:cubicBezTo>
                  <a:cubicBezTo>
                    <a:pt x="294" y="345"/>
                    <a:pt x="293" y="342"/>
                    <a:pt x="292" y="339"/>
                  </a:cubicBezTo>
                  <a:cubicBezTo>
                    <a:pt x="291" y="337"/>
                    <a:pt x="288" y="334"/>
                    <a:pt x="286" y="331"/>
                  </a:cubicBezTo>
                  <a:cubicBezTo>
                    <a:pt x="285" y="329"/>
                    <a:pt x="283" y="327"/>
                    <a:pt x="282" y="326"/>
                  </a:cubicBezTo>
                  <a:cubicBezTo>
                    <a:pt x="281" y="325"/>
                    <a:pt x="284" y="324"/>
                    <a:pt x="283" y="323"/>
                  </a:cubicBezTo>
                  <a:cubicBezTo>
                    <a:pt x="282" y="322"/>
                    <a:pt x="280" y="322"/>
                    <a:pt x="279" y="321"/>
                  </a:cubicBezTo>
                  <a:cubicBezTo>
                    <a:pt x="277" y="321"/>
                    <a:pt x="276" y="319"/>
                    <a:pt x="276" y="317"/>
                  </a:cubicBezTo>
                  <a:cubicBezTo>
                    <a:pt x="276" y="316"/>
                    <a:pt x="275" y="311"/>
                    <a:pt x="274" y="310"/>
                  </a:cubicBezTo>
                  <a:cubicBezTo>
                    <a:pt x="274" y="308"/>
                    <a:pt x="275" y="309"/>
                    <a:pt x="276" y="309"/>
                  </a:cubicBezTo>
                  <a:cubicBezTo>
                    <a:pt x="277" y="310"/>
                    <a:pt x="277" y="311"/>
                    <a:pt x="278" y="310"/>
                  </a:cubicBezTo>
                  <a:cubicBezTo>
                    <a:pt x="279" y="310"/>
                    <a:pt x="280" y="310"/>
                    <a:pt x="281" y="311"/>
                  </a:cubicBezTo>
                  <a:cubicBezTo>
                    <a:pt x="281" y="313"/>
                    <a:pt x="283" y="311"/>
                    <a:pt x="284" y="312"/>
                  </a:cubicBezTo>
                  <a:cubicBezTo>
                    <a:pt x="285" y="313"/>
                    <a:pt x="282" y="313"/>
                    <a:pt x="285" y="319"/>
                  </a:cubicBezTo>
                  <a:cubicBezTo>
                    <a:pt x="288" y="324"/>
                    <a:pt x="286" y="321"/>
                    <a:pt x="286" y="324"/>
                  </a:cubicBezTo>
                  <a:cubicBezTo>
                    <a:pt x="286" y="328"/>
                    <a:pt x="288" y="326"/>
                    <a:pt x="288" y="326"/>
                  </a:cubicBezTo>
                  <a:cubicBezTo>
                    <a:pt x="289" y="325"/>
                    <a:pt x="290" y="327"/>
                    <a:pt x="292" y="329"/>
                  </a:cubicBezTo>
                  <a:cubicBezTo>
                    <a:pt x="293" y="330"/>
                    <a:pt x="296" y="331"/>
                    <a:pt x="296" y="332"/>
                  </a:cubicBezTo>
                  <a:cubicBezTo>
                    <a:pt x="296" y="333"/>
                    <a:pt x="297" y="335"/>
                    <a:pt x="299" y="335"/>
                  </a:cubicBezTo>
                  <a:cubicBezTo>
                    <a:pt x="300" y="335"/>
                    <a:pt x="301" y="337"/>
                    <a:pt x="302" y="338"/>
                  </a:cubicBezTo>
                  <a:cubicBezTo>
                    <a:pt x="303" y="338"/>
                    <a:pt x="304" y="339"/>
                    <a:pt x="303" y="341"/>
                  </a:cubicBezTo>
                  <a:cubicBezTo>
                    <a:pt x="302" y="342"/>
                    <a:pt x="303" y="343"/>
                    <a:pt x="306" y="345"/>
                  </a:cubicBezTo>
                  <a:cubicBezTo>
                    <a:pt x="309" y="346"/>
                    <a:pt x="308" y="346"/>
                    <a:pt x="310" y="349"/>
                  </a:cubicBezTo>
                  <a:cubicBezTo>
                    <a:pt x="313" y="351"/>
                    <a:pt x="320" y="359"/>
                    <a:pt x="321" y="361"/>
                  </a:cubicBezTo>
                  <a:cubicBezTo>
                    <a:pt x="323" y="363"/>
                    <a:pt x="323" y="365"/>
                    <a:pt x="324" y="366"/>
                  </a:cubicBezTo>
                  <a:cubicBezTo>
                    <a:pt x="324" y="368"/>
                    <a:pt x="323" y="369"/>
                    <a:pt x="324" y="370"/>
                  </a:cubicBezTo>
                  <a:cubicBezTo>
                    <a:pt x="324" y="371"/>
                    <a:pt x="322" y="371"/>
                    <a:pt x="322" y="372"/>
                  </a:cubicBezTo>
                  <a:cubicBezTo>
                    <a:pt x="322" y="373"/>
                    <a:pt x="324" y="378"/>
                    <a:pt x="326" y="378"/>
                  </a:cubicBezTo>
                  <a:cubicBezTo>
                    <a:pt x="328" y="379"/>
                    <a:pt x="331" y="382"/>
                    <a:pt x="333" y="383"/>
                  </a:cubicBezTo>
                  <a:cubicBezTo>
                    <a:pt x="335" y="385"/>
                    <a:pt x="338" y="385"/>
                    <a:pt x="342" y="386"/>
                  </a:cubicBezTo>
                  <a:cubicBezTo>
                    <a:pt x="345" y="387"/>
                    <a:pt x="347" y="390"/>
                    <a:pt x="352" y="391"/>
                  </a:cubicBezTo>
                  <a:cubicBezTo>
                    <a:pt x="356" y="392"/>
                    <a:pt x="360" y="394"/>
                    <a:pt x="363" y="396"/>
                  </a:cubicBezTo>
                  <a:cubicBezTo>
                    <a:pt x="366" y="398"/>
                    <a:pt x="370" y="397"/>
                    <a:pt x="374" y="395"/>
                  </a:cubicBezTo>
                  <a:cubicBezTo>
                    <a:pt x="378" y="394"/>
                    <a:pt x="381" y="396"/>
                    <a:pt x="383" y="397"/>
                  </a:cubicBezTo>
                  <a:cubicBezTo>
                    <a:pt x="384" y="397"/>
                    <a:pt x="386" y="399"/>
                    <a:pt x="388" y="401"/>
                  </a:cubicBezTo>
                  <a:cubicBezTo>
                    <a:pt x="388" y="401"/>
                    <a:pt x="388" y="401"/>
                    <a:pt x="388" y="401"/>
                  </a:cubicBezTo>
                  <a:cubicBezTo>
                    <a:pt x="407" y="400"/>
                    <a:pt x="407" y="400"/>
                    <a:pt x="407" y="400"/>
                  </a:cubicBezTo>
                  <a:cubicBezTo>
                    <a:pt x="436" y="401"/>
                    <a:pt x="436" y="401"/>
                    <a:pt x="436" y="401"/>
                  </a:cubicBezTo>
                  <a:cubicBezTo>
                    <a:pt x="436" y="398"/>
                    <a:pt x="433" y="399"/>
                    <a:pt x="431" y="397"/>
                  </a:cubicBezTo>
                  <a:cubicBezTo>
                    <a:pt x="428" y="394"/>
                    <a:pt x="423" y="395"/>
                    <a:pt x="420" y="397"/>
                  </a:cubicBezTo>
                  <a:cubicBezTo>
                    <a:pt x="417" y="398"/>
                    <a:pt x="413" y="395"/>
                    <a:pt x="410" y="397"/>
                  </a:cubicBezTo>
                  <a:cubicBezTo>
                    <a:pt x="410" y="397"/>
                    <a:pt x="410" y="397"/>
                    <a:pt x="410" y="397"/>
                  </a:cubicBezTo>
                  <a:cubicBezTo>
                    <a:pt x="408" y="398"/>
                    <a:pt x="408" y="397"/>
                    <a:pt x="408" y="396"/>
                  </a:cubicBezTo>
                  <a:cubicBezTo>
                    <a:pt x="408" y="395"/>
                    <a:pt x="409" y="394"/>
                    <a:pt x="410" y="393"/>
                  </a:cubicBezTo>
                  <a:cubicBezTo>
                    <a:pt x="412" y="392"/>
                    <a:pt x="409" y="385"/>
                    <a:pt x="411" y="385"/>
                  </a:cubicBezTo>
                  <a:cubicBezTo>
                    <a:pt x="412" y="385"/>
                    <a:pt x="412" y="385"/>
                    <a:pt x="412" y="384"/>
                  </a:cubicBezTo>
                  <a:cubicBezTo>
                    <a:pt x="414" y="383"/>
                    <a:pt x="414" y="380"/>
                    <a:pt x="414" y="377"/>
                  </a:cubicBezTo>
                  <a:cubicBezTo>
                    <a:pt x="415" y="374"/>
                    <a:pt x="414" y="373"/>
                    <a:pt x="415" y="371"/>
                  </a:cubicBezTo>
                  <a:cubicBezTo>
                    <a:pt x="417" y="370"/>
                    <a:pt x="419" y="370"/>
                    <a:pt x="418" y="367"/>
                  </a:cubicBezTo>
                  <a:cubicBezTo>
                    <a:pt x="418" y="365"/>
                    <a:pt x="416" y="367"/>
                    <a:pt x="414" y="366"/>
                  </a:cubicBezTo>
                  <a:cubicBezTo>
                    <a:pt x="412" y="365"/>
                    <a:pt x="410" y="366"/>
                    <a:pt x="406" y="366"/>
                  </a:cubicBezTo>
                  <a:cubicBezTo>
                    <a:pt x="401" y="367"/>
                    <a:pt x="399" y="369"/>
                    <a:pt x="399" y="372"/>
                  </a:cubicBezTo>
                  <a:cubicBezTo>
                    <a:pt x="399" y="376"/>
                    <a:pt x="398" y="374"/>
                    <a:pt x="398" y="377"/>
                  </a:cubicBezTo>
                  <a:cubicBezTo>
                    <a:pt x="398" y="380"/>
                    <a:pt x="394" y="380"/>
                    <a:pt x="394" y="382"/>
                  </a:cubicBezTo>
                  <a:cubicBezTo>
                    <a:pt x="395" y="383"/>
                    <a:pt x="391" y="382"/>
                    <a:pt x="390" y="381"/>
                  </a:cubicBezTo>
                  <a:cubicBezTo>
                    <a:pt x="390" y="381"/>
                    <a:pt x="380" y="384"/>
                    <a:pt x="378" y="384"/>
                  </a:cubicBezTo>
                  <a:cubicBezTo>
                    <a:pt x="377" y="384"/>
                    <a:pt x="375" y="381"/>
                    <a:pt x="373" y="381"/>
                  </a:cubicBezTo>
                  <a:cubicBezTo>
                    <a:pt x="371" y="381"/>
                    <a:pt x="370" y="378"/>
                    <a:pt x="370" y="376"/>
                  </a:cubicBezTo>
                  <a:cubicBezTo>
                    <a:pt x="369" y="373"/>
                    <a:pt x="366" y="371"/>
                    <a:pt x="364" y="369"/>
                  </a:cubicBezTo>
                  <a:cubicBezTo>
                    <a:pt x="363" y="367"/>
                    <a:pt x="362" y="362"/>
                    <a:pt x="362" y="359"/>
                  </a:cubicBezTo>
                  <a:cubicBezTo>
                    <a:pt x="362" y="356"/>
                    <a:pt x="362" y="351"/>
                    <a:pt x="364" y="345"/>
                  </a:cubicBezTo>
                  <a:cubicBezTo>
                    <a:pt x="364" y="344"/>
                    <a:pt x="364" y="343"/>
                    <a:pt x="364" y="343"/>
                  </a:cubicBezTo>
                  <a:cubicBezTo>
                    <a:pt x="364" y="342"/>
                    <a:pt x="364" y="342"/>
                    <a:pt x="363" y="342"/>
                  </a:cubicBezTo>
                  <a:cubicBezTo>
                    <a:pt x="364" y="342"/>
                    <a:pt x="364" y="342"/>
                    <a:pt x="364" y="343"/>
                  </a:cubicBezTo>
                  <a:cubicBezTo>
                    <a:pt x="365" y="339"/>
                    <a:pt x="361" y="338"/>
                    <a:pt x="363" y="336"/>
                  </a:cubicBezTo>
                  <a:cubicBezTo>
                    <a:pt x="366" y="334"/>
                    <a:pt x="363" y="332"/>
                    <a:pt x="364" y="331"/>
                  </a:cubicBezTo>
                  <a:cubicBezTo>
                    <a:pt x="366" y="330"/>
                    <a:pt x="368" y="329"/>
                    <a:pt x="368" y="328"/>
                  </a:cubicBezTo>
                  <a:cubicBezTo>
                    <a:pt x="368" y="327"/>
                    <a:pt x="369" y="327"/>
                    <a:pt x="371" y="327"/>
                  </a:cubicBezTo>
                  <a:cubicBezTo>
                    <a:pt x="373" y="327"/>
                    <a:pt x="376" y="324"/>
                    <a:pt x="376" y="323"/>
                  </a:cubicBezTo>
                  <a:cubicBezTo>
                    <a:pt x="376" y="321"/>
                    <a:pt x="376" y="321"/>
                    <a:pt x="379" y="322"/>
                  </a:cubicBezTo>
                  <a:cubicBezTo>
                    <a:pt x="381" y="322"/>
                    <a:pt x="380" y="319"/>
                    <a:pt x="382" y="320"/>
                  </a:cubicBezTo>
                  <a:cubicBezTo>
                    <a:pt x="383" y="320"/>
                    <a:pt x="384" y="321"/>
                    <a:pt x="384" y="320"/>
                  </a:cubicBezTo>
                  <a:cubicBezTo>
                    <a:pt x="384" y="319"/>
                    <a:pt x="386" y="319"/>
                    <a:pt x="387" y="320"/>
                  </a:cubicBezTo>
                  <a:cubicBezTo>
                    <a:pt x="388" y="322"/>
                    <a:pt x="391" y="322"/>
                    <a:pt x="391" y="321"/>
                  </a:cubicBezTo>
                  <a:cubicBezTo>
                    <a:pt x="391" y="319"/>
                    <a:pt x="393" y="321"/>
                    <a:pt x="394" y="322"/>
                  </a:cubicBezTo>
                  <a:cubicBezTo>
                    <a:pt x="396" y="324"/>
                    <a:pt x="397" y="323"/>
                    <a:pt x="399" y="323"/>
                  </a:cubicBezTo>
                  <a:cubicBezTo>
                    <a:pt x="401" y="323"/>
                    <a:pt x="401" y="323"/>
                    <a:pt x="401" y="322"/>
                  </a:cubicBezTo>
                  <a:cubicBezTo>
                    <a:pt x="401" y="320"/>
                    <a:pt x="403" y="325"/>
                    <a:pt x="406" y="325"/>
                  </a:cubicBezTo>
                  <a:cubicBezTo>
                    <a:pt x="408" y="325"/>
                    <a:pt x="406" y="323"/>
                    <a:pt x="404" y="322"/>
                  </a:cubicBezTo>
                  <a:cubicBezTo>
                    <a:pt x="403" y="321"/>
                    <a:pt x="405" y="320"/>
                    <a:pt x="403" y="319"/>
                  </a:cubicBezTo>
                  <a:cubicBezTo>
                    <a:pt x="402" y="318"/>
                    <a:pt x="405" y="317"/>
                    <a:pt x="408" y="317"/>
                  </a:cubicBezTo>
                  <a:cubicBezTo>
                    <a:pt x="411" y="317"/>
                    <a:pt x="410" y="318"/>
                    <a:pt x="411" y="316"/>
                  </a:cubicBezTo>
                  <a:cubicBezTo>
                    <a:pt x="412" y="315"/>
                    <a:pt x="413" y="316"/>
                    <a:pt x="413" y="318"/>
                  </a:cubicBezTo>
                  <a:cubicBezTo>
                    <a:pt x="413" y="319"/>
                    <a:pt x="418" y="317"/>
                    <a:pt x="420" y="317"/>
                  </a:cubicBezTo>
                  <a:cubicBezTo>
                    <a:pt x="423" y="317"/>
                    <a:pt x="425" y="319"/>
                    <a:pt x="425" y="320"/>
                  </a:cubicBezTo>
                  <a:cubicBezTo>
                    <a:pt x="425" y="322"/>
                    <a:pt x="427" y="322"/>
                    <a:pt x="429" y="321"/>
                  </a:cubicBezTo>
                  <a:cubicBezTo>
                    <a:pt x="430" y="319"/>
                    <a:pt x="432" y="318"/>
                    <a:pt x="433" y="319"/>
                  </a:cubicBezTo>
                  <a:cubicBezTo>
                    <a:pt x="435" y="321"/>
                    <a:pt x="436" y="323"/>
                    <a:pt x="438" y="325"/>
                  </a:cubicBezTo>
                  <a:cubicBezTo>
                    <a:pt x="440" y="327"/>
                    <a:pt x="438" y="329"/>
                    <a:pt x="439" y="331"/>
                  </a:cubicBezTo>
                  <a:cubicBezTo>
                    <a:pt x="440" y="332"/>
                    <a:pt x="438" y="334"/>
                    <a:pt x="441" y="336"/>
                  </a:cubicBezTo>
                  <a:cubicBezTo>
                    <a:pt x="443" y="337"/>
                    <a:pt x="441" y="341"/>
                    <a:pt x="443" y="341"/>
                  </a:cubicBezTo>
                  <a:cubicBezTo>
                    <a:pt x="445" y="342"/>
                    <a:pt x="446" y="344"/>
                    <a:pt x="446" y="346"/>
                  </a:cubicBezTo>
                  <a:cubicBezTo>
                    <a:pt x="446" y="347"/>
                    <a:pt x="450" y="348"/>
                    <a:pt x="450" y="346"/>
                  </a:cubicBezTo>
                  <a:cubicBezTo>
                    <a:pt x="450" y="344"/>
                    <a:pt x="452" y="342"/>
                    <a:pt x="452" y="340"/>
                  </a:cubicBezTo>
                  <a:cubicBezTo>
                    <a:pt x="453" y="338"/>
                    <a:pt x="451" y="332"/>
                    <a:pt x="450" y="330"/>
                  </a:cubicBezTo>
                  <a:cubicBezTo>
                    <a:pt x="448" y="328"/>
                    <a:pt x="450" y="327"/>
                    <a:pt x="448" y="325"/>
                  </a:cubicBezTo>
                  <a:cubicBezTo>
                    <a:pt x="446" y="323"/>
                    <a:pt x="445" y="318"/>
                    <a:pt x="445" y="315"/>
                  </a:cubicBezTo>
                  <a:cubicBezTo>
                    <a:pt x="445" y="312"/>
                    <a:pt x="449" y="306"/>
                    <a:pt x="451" y="304"/>
                  </a:cubicBezTo>
                  <a:cubicBezTo>
                    <a:pt x="453" y="303"/>
                    <a:pt x="455" y="304"/>
                    <a:pt x="456" y="302"/>
                  </a:cubicBezTo>
                  <a:cubicBezTo>
                    <a:pt x="456" y="300"/>
                    <a:pt x="459" y="298"/>
                    <a:pt x="460" y="298"/>
                  </a:cubicBezTo>
                  <a:cubicBezTo>
                    <a:pt x="461" y="298"/>
                    <a:pt x="463" y="298"/>
                    <a:pt x="463" y="296"/>
                  </a:cubicBezTo>
                  <a:cubicBezTo>
                    <a:pt x="463" y="295"/>
                    <a:pt x="466" y="293"/>
                    <a:pt x="468" y="293"/>
                  </a:cubicBezTo>
                  <a:cubicBezTo>
                    <a:pt x="471" y="292"/>
                    <a:pt x="470" y="291"/>
                    <a:pt x="469" y="289"/>
                  </a:cubicBezTo>
                  <a:cubicBezTo>
                    <a:pt x="468" y="288"/>
                    <a:pt x="470" y="287"/>
                    <a:pt x="470" y="288"/>
                  </a:cubicBezTo>
                  <a:cubicBezTo>
                    <a:pt x="471" y="288"/>
                    <a:pt x="473" y="289"/>
                    <a:pt x="474" y="288"/>
                  </a:cubicBezTo>
                  <a:cubicBezTo>
                    <a:pt x="475" y="287"/>
                    <a:pt x="477" y="285"/>
                    <a:pt x="475" y="285"/>
                  </a:cubicBezTo>
                  <a:cubicBezTo>
                    <a:pt x="472" y="285"/>
                    <a:pt x="472" y="284"/>
                    <a:pt x="473" y="283"/>
                  </a:cubicBezTo>
                  <a:cubicBezTo>
                    <a:pt x="475" y="282"/>
                    <a:pt x="474" y="280"/>
                    <a:pt x="472" y="279"/>
                  </a:cubicBezTo>
                  <a:cubicBezTo>
                    <a:pt x="470" y="279"/>
                    <a:pt x="470" y="278"/>
                    <a:pt x="471" y="277"/>
                  </a:cubicBezTo>
                  <a:cubicBezTo>
                    <a:pt x="473" y="276"/>
                    <a:pt x="470" y="274"/>
                    <a:pt x="468" y="273"/>
                  </a:cubicBezTo>
                  <a:cubicBezTo>
                    <a:pt x="467" y="272"/>
                    <a:pt x="469" y="271"/>
                    <a:pt x="470" y="271"/>
                  </a:cubicBezTo>
                  <a:cubicBezTo>
                    <a:pt x="471" y="271"/>
                    <a:pt x="470" y="265"/>
                    <a:pt x="471" y="264"/>
                  </a:cubicBezTo>
                  <a:cubicBezTo>
                    <a:pt x="472" y="263"/>
                    <a:pt x="473" y="263"/>
                    <a:pt x="473" y="264"/>
                  </a:cubicBezTo>
                  <a:cubicBezTo>
                    <a:pt x="472" y="265"/>
                    <a:pt x="471" y="267"/>
                    <a:pt x="472" y="269"/>
                  </a:cubicBezTo>
                  <a:cubicBezTo>
                    <a:pt x="474" y="271"/>
                    <a:pt x="474" y="273"/>
                    <a:pt x="474" y="275"/>
                  </a:cubicBezTo>
                  <a:cubicBezTo>
                    <a:pt x="473" y="278"/>
                    <a:pt x="474" y="277"/>
                    <a:pt x="476" y="274"/>
                  </a:cubicBezTo>
                  <a:cubicBezTo>
                    <a:pt x="478" y="270"/>
                    <a:pt x="478" y="267"/>
                    <a:pt x="477" y="267"/>
                  </a:cubicBezTo>
                  <a:cubicBezTo>
                    <a:pt x="476" y="267"/>
                    <a:pt x="476" y="263"/>
                    <a:pt x="477" y="265"/>
                  </a:cubicBezTo>
                  <a:cubicBezTo>
                    <a:pt x="478" y="267"/>
                    <a:pt x="479" y="267"/>
                    <a:pt x="481" y="265"/>
                  </a:cubicBezTo>
                  <a:cubicBezTo>
                    <a:pt x="482" y="263"/>
                    <a:pt x="484" y="259"/>
                    <a:pt x="483" y="258"/>
                  </a:cubicBezTo>
                  <a:cubicBezTo>
                    <a:pt x="482" y="258"/>
                    <a:pt x="484" y="257"/>
                    <a:pt x="486" y="257"/>
                  </a:cubicBezTo>
                  <a:cubicBezTo>
                    <a:pt x="488" y="257"/>
                    <a:pt x="493" y="256"/>
                    <a:pt x="494" y="255"/>
                  </a:cubicBezTo>
                  <a:cubicBezTo>
                    <a:pt x="495" y="253"/>
                    <a:pt x="486" y="256"/>
                    <a:pt x="486" y="255"/>
                  </a:cubicBezTo>
                  <a:cubicBezTo>
                    <a:pt x="486" y="253"/>
                    <a:pt x="491" y="252"/>
                    <a:pt x="494" y="252"/>
                  </a:cubicBezTo>
                  <a:cubicBezTo>
                    <a:pt x="497" y="252"/>
                    <a:pt x="495" y="248"/>
                    <a:pt x="497" y="250"/>
                  </a:cubicBezTo>
                  <a:cubicBezTo>
                    <a:pt x="498" y="251"/>
                    <a:pt x="499" y="251"/>
                    <a:pt x="501" y="250"/>
                  </a:cubicBezTo>
                  <a:cubicBezTo>
                    <a:pt x="502" y="249"/>
                    <a:pt x="501" y="247"/>
                    <a:pt x="499" y="246"/>
                  </a:cubicBezTo>
                  <a:cubicBezTo>
                    <a:pt x="498" y="246"/>
                    <a:pt x="501" y="245"/>
                    <a:pt x="500" y="244"/>
                  </a:cubicBezTo>
                  <a:cubicBezTo>
                    <a:pt x="500" y="243"/>
                    <a:pt x="501" y="239"/>
                    <a:pt x="503" y="238"/>
                  </a:cubicBezTo>
                  <a:cubicBezTo>
                    <a:pt x="506" y="238"/>
                    <a:pt x="505" y="236"/>
                    <a:pt x="506" y="236"/>
                  </a:cubicBezTo>
                  <a:cubicBezTo>
                    <a:pt x="508" y="236"/>
                    <a:pt x="509" y="234"/>
                    <a:pt x="510" y="233"/>
                  </a:cubicBezTo>
                  <a:cubicBezTo>
                    <a:pt x="512" y="231"/>
                    <a:pt x="514" y="235"/>
                    <a:pt x="516" y="233"/>
                  </a:cubicBezTo>
                  <a:cubicBezTo>
                    <a:pt x="517" y="232"/>
                    <a:pt x="519" y="231"/>
                    <a:pt x="520" y="230"/>
                  </a:cubicBezTo>
                  <a:cubicBezTo>
                    <a:pt x="522" y="229"/>
                    <a:pt x="524" y="228"/>
                    <a:pt x="526" y="228"/>
                  </a:cubicBezTo>
                  <a:cubicBezTo>
                    <a:pt x="528" y="228"/>
                    <a:pt x="531" y="225"/>
                    <a:pt x="532" y="223"/>
                  </a:cubicBezTo>
                  <a:cubicBezTo>
                    <a:pt x="533" y="222"/>
                    <a:pt x="534" y="225"/>
                    <a:pt x="532" y="225"/>
                  </a:cubicBezTo>
                  <a:cubicBezTo>
                    <a:pt x="530" y="226"/>
                    <a:pt x="533" y="227"/>
                    <a:pt x="537" y="227"/>
                  </a:cubicBezTo>
                  <a:cubicBezTo>
                    <a:pt x="540" y="227"/>
                    <a:pt x="535" y="228"/>
                    <a:pt x="533" y="228"/>
                  </a:cubicBezTo>
                  <a:cubicBezTo>
                    <a:pt x="530" y="228"/>
                    <a:pt x="529" y="229"/>
                    <a:pt x="526" y="232"/>
                  </a:cubicBezTo>
                  <a:cubicBezTo>
                    <a:pt x="523" y="235"/>
                    <a:pt x="524" y="236"/>
                    <a:pt x="526" y="237"/>
                  </a:cubicBezTo>
                  <a:cubicBezTo>
                    <a:pt x="527" y="239"/>
                    <a:pt x="530" y="238"/>
                    <a:pt x="532" y="236"/>
                  </a:cubicBezTo>
                  <a:cubicBezTo>
                    <a:pt x="535" y="234"/>
                    <a:pt x="535" y="232"/>
                    <a:pt x="537" y="232"/>
                  </a:cubicBezTo>
                  <a:cubicBezTo>
                    <a:pt x="540" y="232"/>
                    <a:pt x="546" y="230"/>
                    <a:pt x="549" y="229"/>
                  </a:cubicBezTo>
                  <a:cubicBezTo>
                    <a:pt x="548" y="218"/>
                    <a:pt x="548" y="218"/>
                    <a:pt x="548" y="218"/>
                  </a:cubicBezTo>
                  <a:cubicBezTo>
                    <a:pt x="554" y="195"/>
                    <a:pt x="554" y="195"/>
                    <a:pt x="554" y="195"/>
                  </a:cubicBezTo>
                  <a:cubicBezTo>
                    <a:pt x="553" y="195"/>
                    <a:pt x="551" y="195"/>
                    <a:pt x="547" y="195"/>
                  </a:cubicBezTo>
                  <a:moveTo>
                    <a:pt x="398" y="386"/>
                  </a:moveTo>
                  <a:cubicBezTo>
                    <a:pt x="398" y="386"/>
                    <a:pt x="398" y="386"/>
                    <a:pt x="398" y="386"/>
                  </a:cubicBezTo>
                  <a:cubicBezTo>
                    <a:pt x="398" y="386"/>
                    <a:pt x="398" y="386"/>
                    <a:pt x="398" y="386"/>
                  </a:cubicBezTo>
                  <a:moveTo>
                    <a:pt x="406" y="390"/>
                  </a:moveTo>
                  <a:cubicBezTo>
                    <a:pt x="406" y="390"/>
                    <a:pt x="406" y="390"/>
                    <a:pt x="406" y="390"/>
                  </a:cubicBezTo>
                  <a:close/>
                  <a:moveTo>
                    <a:pt x="398" y="386"/>
                  </a:moveTo>
                  <a:cubicBezTo>
                    <a:pt x="397" y="386"/>
                    <a:pt x="397" y="386"/>
                    <a:pt x="397" y="386"/>
                  </a:cubicBezTo>
                  <a:cubicBezTo>
                    <a:pt x="397" y="386"/>
                    <a:pt x="397" y="386"/>
                    <a:pt x="398" y="386"/>
                  </a:cubicBezTo>
                  <a:moveTo>
                    <a:pt x="363" y="342"/>
                  </a:moveTo>
                  <a:cubicBezTo>
                    <a:pt x="363" y="342"/>
                    <a:pt x="362" y="342"/>
                    <a:pt x="362" y="342"/>
                  </a:cubicBezTo>
                  <a:cubicBezTo>
                    <a:pt x="362" y="342"/>
                    <a:pt x="363" y="342"/>
                    <a:pt x="363" y="342"/>
                  </a:cubicBezTo>
                  <a:moveTo>
                    <a:pt x="363" y="342"/>
                  </a:moveTo>
                  <a:cubicBezTo>
                    <a:pt x="363" y="342"/>
                    <a:pt x="363" y="342"/>
                    <a:pt x="363" y="342"/>
                  </a:cubicBezTo>
                  <a:cubicBezTo>
                    <a:pt x="363" y="342"/>
                    <a:pt x="363" y="342"/>
                    <a:pt x="363" y="342"/>
                  </a:cubicBezTo>
                  <a:moveTo>
                    <a:pt x="411" y="217"/>
                  </a:moveTo>
                  <a:cubicBezTo>
                    <a:pt x="409" y="217"/>
                    <a:pt x="413" y="212"/>
                    <a:pt x="409" y="214"/>
                  </a:cubicBezTo>
                  <a:cubicBezTo>
                    <a:pt x="406" y="216"/>
                    <a:pt x="400" y="221"/>
                    <a:pt x="398" y="219"/>
                  </a:cubicBezTo>
                  <a:cubicBezTo>
                    <a:pt x="395" y="217"/>
                    <a:pt x="393" y="220"/>
                    <a:pt x="391" y="218"/>
                  </a:cubicBezTo>
                  <a:cubicBezTo>
                    <a:pt x="389" y="216"/>
                    <a:pt x="397" y="211"/>
                    <a:pt x="401" y="211"/>
                  </a:cubicBezTo>
                  <a:cubicBezTo>
                    <a:pt x="402" y="211"/>
                    <a:pt x="403" y="211"/>
                    <a:pt x="404" y="210"/>
                  </a:cubicBezTo>
                  <a:cubicBezTo>
                    <a:pt x="406" y="208"/>
                    <a:pt x="408" y="204"/>
                    <a:pt x="411" y="204"/>
                  </a:cubicBezTo>
                  <a:cubicBezTo>
                    <a:pt x="414" y="204"/>
                    <a:pt x="421" y="205"/>
                    <a:pt x="422" y="208"/>
                  </a:cubicBezTo>
                  <a:cubicBezTo>
                    <a:pt x="422" y="212"/>
                    <a:pt x="427" y="209"/>
                    <a:pt x="427" y="212"/>
                  </a:cubicBezTo>
                  <a:cubicBezTo>
                    <a:pt x="427" y="215"/>
                    <a:pt x="430" y="218"/>
                    <a:pt x="430" y="219"/>
                  </a:cubicBezTo>
                  <a:cubicBezTo>
                    <a:pt x="430" y="220"/>
                    <a:pt x="430" y="220"/>
                    <a:pt x="429" y="220"/>
                  </a:cubicBezTo>
                  <a:cubicBezTo>
                    <a:pt x="427" y="222"/>
                    <a:pt x="428" y="218"/>
                    <a:pt x="424" y="218"/>
                  </a:cubicBezTo>
                  <a:cubicBezTo>
                    <a:pt x="421" y="218"/>
                    <a:pt x="418" y="221"/>
                    <a:pt x="415" y="220"/>
                  </a:cubicBezTo>
                  <a:cubicBezTo>
                    <a:pt x="412" y="219"/>
                    <a:pt x="414" y="217"/>
                    <a:pt x="411" y="217"/>
                  </a:cubicBezTo>
                  <a:moveTo>
                    <a:pt x="433" y="237"/>
                  </a:moveTo>
                  <a:cubicBezTo>
                    <a:pt x="433" y="234"/>
                    <a:pt x="437" y="232"/>
                    <a:pt x="435" y="228"/>
                  </a:cubicBezTo>
                  <a:cubicBezTo>
                    <a:pt x="432" y="224"/>
                    <a:pt x="428" y="224"/>
                    <a:pt x="427" y="227"/>
                  </a:cubicBezTo>
                  <a:cubicBezTo>
                    <a:pt x="426" y="230"/>
                    <a:pt x="423" y="229"/>
                    <a:pt x="422" y="231"/>
                  </a:cubicBezTo>
                  <a:cubicBezTo>
                    <a:pt x="420" y="233"/>
                    <a:pt x="419" y="238"/>
                    <a:pt x="420" y="242"/>
                  </a:cubicBezTo>
                  <a:cubicBezTo>
                    <a:pt x="421" y="245"/>
                    <a:pt x="420" y="247"/>
                    <a:pt x="417" y="249"/>
                  </a:cubicBezTo>
                  <a:cubicBezTo>
                    <a:pt x="413" y="251"/>
                    <a:pt x="411" y="246"/>
                    <a:pt x="413" y="240"/>
                  </a:cubicBezTo>
                  <a:cubicBezTo>
                    <a:pt x="414" y="235"/>
                    <a:pt x="416" y="231"/>
                    <a:pt x="414" y="231"/>
                  </a:cubicBezTo>
                  <a:cubicBezTo>
                    <a:pt x="412" y="231"/>
                    <a:pt x="417" y="225"/>
                    <a:pt x="422" y="224"/>
                  </a:cubicBezTo>
                  <a:cubicBezTo>
                    <a:pt x="426" y="223"/>
                    <a:pt x="432" y="223"/>
                    <a:pt x="432" y="222"/>
                  </a:cubicBezTo>
                  <a:cubicBezTo>
                    <a:pt x="432" y="222"/>
                    <a:pt x="432" y="222"/>
                    <a:pt x="433" y="221"/>
                  </a:cubicBezTo>
                  <a:cubicBezTo>
                    <a:pt x="434" y="221"/>
                    <a:pt x="438" y="222"/>
                    <a:pt x="441" y="223"/>
                  </a:cubicBezTo>
                  <a:cubicBezTo>
                    <a:pt x="444" y="224"/>
                    <a:pt x="449" y="221"/>
                    <a:pt x="450" y="225"/>
                  </a:cubicBezTo>
                  <a:cubicBezTo>
                    <a:pt x="452" y="229"/>
                    <a:pt x="455" y="232"/>
                    <a:pt x="452" y="232"/>
                  </a:cubicBezTo>
                  <a:cubicBezTo>
                    <a:pt x="449" y="232"/>
                    <a:pt x="445" y="228"/>
                    <a:pt x="445" y="230"/>
                  </a:cubicBezTo>
                  <a:cubicBezTo>
                    <a:pt x="446" y="233"/>
                    <a:pt x="444" y="232"/>
                    <a:pt x="444" y="235"/>
                  </a:cubicBezTo>
                  <a:cubicBezTo>
                    <a:pt x="444" y="238"/>
                    <a:pt x="441" y="243"/>
                    <a:pt x="440" y="243"/>
                  </a:cubicBezTo>
                  <a:cubicBezTo>
                    <a:pt x="440" y="243"/>
                    <a:pt x="440" y="243"/>
                    <a:pt x="440" y="243"/>
                  </a:cubicBezTo>
                  <a:cubicBezTo>
                    <a:pt x="439" y="242"/>
                    <a:pt x="441" y="237"/>
                    <a:pt x="438" y="236"/>
                  </a:cubicBezTo>
                  <a:cubicBezTo>
                    <a:pt x="435" y="235"/>
                    <a:pt x="432" y="240"/>
                    <a:pt x="433" y="237"/>
                  </a:cubicBezTo>
                  <a:moveTo>
                    <a:pt x="445" y="251"/>
                  </a:moveTo>
                  <a:cubicBezTo>
                    <a:pt x="441" y="253"/>
                    <a:pt x="435" y="252"/>
                    <a:pt x="435" y="249"/>
                  </a:cubicBezTo>
                  <a:cubicBezTo>
                    <a:pt x="435" y="245"/>
                    <a:pt x="438" y="246"/>
                    <a:pt x="439" y="247"/>
                  </a:cubicBezTo>
                  <a:cubicBezTo>
                    <a:pt x="439" y="248"/>
                    <a:pt x="440" y="248"/>
                    <a:pt x="441" y="247"/>
                  </a:cubicBezTo>
                  <a:cubicBezTo>
                    <a:pt x="443" y="246"/>
                    <a:pt x="445" y="243"/>
                    <a:pt x="447" y="244"/>
                  </a:cubicBezTo>
                  <a:cubicBezTo>
                    <a:pt x="451" y="244"/>
                    <a:pt x="451" y="246"/>
                    <a:pt x="454" y="244"/>
                  </a:cubicBezTo>
                  <a:cubicBezTo>
                    <a:pt x="456" y="243"/>
                    <a:pt x="456" y="242"/>
                    <a:pt x="457" y="243"/>
                  </a:cubicBezTo>
                  <a:cubicBezTo>
                    <a:pt x="457" y="243"/>
                    <a:pt x="457" y="243"/>
                    <a:pt x="457" y="244"/>
                  </a:cubicBezTo>
                  <a:cubicBezTo>
                    <a:pt x="456" y="245"/>
                    <a:pt x="449" y="249"/>
                    <a:pt x="445" y="251"/>
                  </a:cubicBezTo>
                  <a:moveTo>
                    <a:pt x="462" y="240"/>
                  </a:moveTo>
                  <a:cubicBezTo>
                    <a:pt x="460" y="240"/>
                    <a:pt x="459" y="240"/>
                    <a:pt x="458" y="240"/>
                  </a:cubicBezTo>
                  <a:cubicBezTo>
                    <a:pt x="456" y="241"/>
                    <a:pt x="455" y="241"/>
                    <a:pt x="454" y="239"/>
                  </a:cubicBezTo>
                  <a:cubicBezTo>
                    <a:pt x="454" y="237"/>
                    <a:pt x="461" y="235"/>
                    <a:pt x="465" y="235"/>
                  </a:cubicBezTo>
                  <a:cubicBezTo>
                    <a:pt x="468" y="236"/>
                    <a:pt x="471" y="233"/>
                    <a:pt x="472" y="235"/>
                  </a:cubicBezTo>
                  <a:cubicBezTo>
                    <a:pt x="472" y="235"/>
                    <a:pt x="472" y="235"/>
                    <a:pt x="472" y="235"/>
                  </a:cubicBezTo>
                  <a:cubicBezTo>
                    <a:pt x="474" y="238"/>
                    <a:pt x="468" y="240"/>
                    <a:pt x="462" y="24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48" name="Freeform 41"/>
            <p:cNvSpPr>
              <a:spLocks/>
            </p:cNvSpPr>
            <p:nvPr userDrawn="1"/>
          </p:nvSpPr>
          <p:spPr bwMode="auto">
            <a:xfrm>
              <a:off x="15338425" y="2598738"/>
              <a:ext cx="26988" cy="17463"/>
            </a:xfrm>
            <a:custGeom>
              <a:avLst/>
              <a:gdLst>
                <a:gd name="T0" fmla="*/ 6 w 10"/>
                <a:gd name="T1" fmla="*/ 2 h 6"/>
                <a:gd name="T2" fmla="*/ 1 w 10"/>
                <a:gd name="T3" fmla="*/ 3 h 6"/>
                <a:gd name="T4" fmla="*/ 8 w 10"/>
                <a:gd name="T5" fmla="*/ 5 h 6"/>
                <a:gd name="T6" fmla="*/ 9 w 10"/>
                <a:gd name="T7" fmla="*/ 2 h 6"/>
                <a:gd name="T8" fmla="*/ 6 w 10"/>
                <a:gd name="T9" fmla="*/ 2 h 6"/>
              </a:gdLst>
              <a:ahLst/>
              <a:cxnLst>
                <a:cxn ang="0">
                  <a:pos x="T0" y="T1"/>
                </a:cxn>
                <a:cxn ang="0">
                  <a:pos x="T2" y="T3"/>
                </a:cxn>
                <a:cxn ang="0">
                  <a:pos x="T4" y="T5"/>
                </a:cxn>
                <a:cxn ang="0">
                  <a:pos x="T6" y="T7"/>
                </a:cxn>
                <a:cxn ang="0">
                  <a:pos x="T8" y="T9"/>
                </a:cxn>
              </a:cxnLst>
              <a:rect l="0" t="0" r="r" b="b"/>
              <a:pathLst>
                <a:path w="10" h="6">
                  <a:moveTo>
                    <a:pt x="6" y="2"/>
                  </a:moveTo>
                  <a:cubicBezTo>
                    <a:pt x="5" y="0"/>
                    <a:pt x="0" y="2"/>
                    <a:pt x="1" y="3"/>
                  </a:cubicBezTo>
                  <a:cubicBezTo>
                    <a:pt x="2" y="5"/>
                    <a:pt x="6" y="6"/>
                    <a:pt x="8" y="5"/>
                  </a:cubicBezTo>
                  <a:cubicBezTo>
                    <a:pt x="10" y="5"/>
                    <a:pt x="10" y="3"/>
                    <a:pt x="9" y="2"/>
                  </a:cubicBezTo>
                  <a:cubicBezTo>
                    <a:pt x="8" y="1"/>
                    <a:pt x="6" y="4"/>
                    <a:pt x="6"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49" name="Freeform 42"/>
            <p:cNvSpPr>
              <a:spLocks/>
            </p:cNvSpPr>
            <p:nvPr userDrawn="1"/>
          </p:nvSpPr>
          <p:spPr bwMode="auto">
            <a:xfrm>
              <a:off x="15465425" y="3276600"/>
              <a:ext cx="15875" cy="11113"/>
            </a:xfrm>
            <a:custGeom>
              <a:avLst/>
              <a:gdLst>
                <a:gd name="T0" fmla="*/ 1 w 6"/>
                <a:gd name="T1" fmla="*/ 2 h 4"/>
                <a:gd name="T2" fmla="*/ 5 w 6"/>
                <a:gd name="T3" fmla="*/ 2 h 4"/>
                <a:gd name="T4" fmla="*/ 1 w 6"/>
                <a:gd name="T5" fmla="*/ 2 h 4"/>
              </a:gdLst>
              <a:ahLst/>
              <a:cxnLst>
                <a:cxn ang="0">
                  <a:pos x="T0" y="T1"/>
                </a:cxn>
                <a:cxn ang="0">
                  <a:pos x="T2" y="T3"/>
                </a:cxn>
                <a:cxn ang="0">
                  <a:pos x="T4" y="T5"/>
                </a:cxn>
              </a:cxnLst>
              <a:rect l="0" t="0" r="r" b="b"/>
              <a:pathLst>
                <a:path w="6" h="4">
                  <a:moveTo>
                    <a:pt x="1" y="2"/>
                  </a:moveTo>
                  <a:cubicBezTo>
                    <a:pt x="3" y="3"/>
                    <a:pt x="4" y="4"/>
                    <a:pt x="5" y="2"/>
                  </a:cubicBezTo>
                  <a:cubicBezTo>
                    <a:pt x="6" y="1"/>
                    <a:pt x="0" y="0"/>
                    <a:pt x="1"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50" name="Freeform 43"/>
            <p:cNvSpPr>
              <a:spLocks/>
            </p:cNvSpPr>
            <p:nvPr userDrawn="1"/>
          </p:nvSpPr>
          <p:spPr bwMode="auto">
            <a:xfrm>
              <a:off x="15490825" y="3287713"/>
              <a:ext cx="11113" cy="7938"/>
            </a:xfrm>
            <a:custGeom>
              <a:avLst/>
              <a:gdLst>
                <a:gd name="T0" fmla="*/ 2 w 4"/>
                <a:gd name="T1" fmla="*/ 0 h 3"/>
                <a:gd name="T2" fmla="*/ 3 w 4"/>
                <a:gd name="T3" fmla="*/ 2 h 3"/>
                <a:gd name="T4" fmla="*/ 2 w 4"/>
                <a:gd name="T5" fmla="*/ 0 h 3"/>
              </a:gdLst>
              <a:ahLst/>
              <a:cxnLst>
                <a:cxn ang="0">
                  <a:pos x="T0" y="T1"/>
                </a:cxn>
                <a:cxn ang="0">
                  <a:pos x="T2" y="T3"/>
                </a:cxn>
                <a:cxn ang="0">
                  <a:pos x="T4" y="T5"/>
                </a:cxn>
              </a:cxnLst>
              <a:rect l="0" t="0" r="r" b="b"/>
              <a:pathLst>
                <a:path w="4" h="3">
                  <a:moveTo>
                    <a:pt x="2" y="0"/>
                  </a:moveTo>
                  <a:cubicBezTo>
                    <a:pt x="0" y="0"/>
                    <a:pt x="2" y="3"/>
                    <a:pt x="3" y="2"/>
                  </a:cubicBezTo>
                  <a:cubicBezTo>
                    <a:pt x="4" y="1"/>
                    <a:pt x="4" y="0"/>
                    <a:pt x="2" y="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51" name="Freeform 44"/>
            <p:cNvSpPr>
              <a:spLocks/>
            </p:cNvSpPr>
            <p:nvPr userDrawn="1"/>
          </p:nvSpPr>
          <p:spPr bwMode="auto">
            <a:xfrm>
              <a:off x="15368588" y="2713038"/>
              <a:ext cx="33338" cy="11113"/>
            </a:xfrm>
            <a:custGeom>
              <a:avLst/>
              <a:gdLst>
                <a:gd name="T0" fmla="*/ 9 w 12"/>
                <a:gd name="T1" fmla="*/ 1 h 4"/>
                <a:gd name="T2" fmla="*/ 3 w 12"/>
                <a:gd name="T3" fmla="*/ 4 h 4"/>
                <a:gd name="T4" fmla="*/ 7 w 12"/>
                <a:gd name="T5" fmla="*/ 3 h 4"/>
                <a:gd name="T6" fmla="*/ 9 w 12"/>
                <a:gd name="T7" fmla="*/ 1 h 4"/>
              </a:gdLst>
              <a:ahLst/>
              <a:cxnLst>
                <a:cxn ang="0">
                  <a:pos x="T0" y="T1"/>
                </a:cxn>
                <a:cxn ang="0">
                  <a:pos x="T2" y="T3"/>
                </a:cxn>
                <a:cxn ang="0">
                  <a:pos x="T4" y="T5"/>
                </a:cxn>
                <a:cxn ang="0">
                  <a:pos x="T6" y="T7"/>
                </a:cxn>
              </a:cxnLst>
              <a:rect l="0" t="0" r="r" b="b"/>
              <a:pathLst>
                <a:path w="12" h="4">
                  <a:moveTo>
                    <a:pt x="9" y="1"/>
                  </a:moveTo>
                  <a:cubicBezTo>
                    <a:pt x="7" y="0"/>
                    <a:pt x="0" y="4"/>
                    <a:pt x="3" y="4"/>
                  </a:cubicBezTo>
                  <a:cubicBezTo>
                    <a:pt x="4" y="4"/>
                    <a:pt x="5" y="3"/>
                    <a:pt x="7" y="3"/>
                  </a:cubicBezTo>
                  <a:cubicBezTo>
                    <a:pt x="8" y="3"/>
                    <a:pt x="12" y="2"/>
                    <a:pt x="9" y="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52" name="Freeform 45"/>
            <p:cNvSpPr>
              <a:spLocks/>
            </p:cNvSpPr>
            <p:nvPr userDrawn="1"/>
          </p:nvSpPr>
          <p:spPr bwMode="auto">
            <a:xfrm>
              <a:off x="15443200" y="3265488"/>
              <a:ext cx="14288" cy="11113"/>
            </a:xfrm>
            <a:custGeom>
              <a:avLst/>
              <a:gdLst>
                <a:gd name="T0" fmla="*/ 1 w 5"/>
                <a:gd name="T1" fmla="*/ 2 h 4"/>
                <a:gd name="T2" fmla="*/ 4 w 5"/>
                <a:gd name="T3" fmla="*/ 2 h 4"/>
                <a:gd name="T4" fmla="*/ 1 w 5"/>
                <a:gd name="T5" fmla="*/ 2 h 4"/>
              </a:gdLst>
              <a:ahLst/>
              <a:cxnLst>
                <a:cxn ang="0">
                  <a:pos x="T0" y="T1"/>
                </a:cxn>
                <a:cxn ang="0">
                  <a:pos x="T2" y="T3"/>
                </a:cxn>
                <a:cxn ang="0">
                  <a:pos x="T4" y="T5"/>
                </a:cxn>
              </a:cxnLst>
              <a:rect l="0" t="0" r="r" b="b"/>
              <a:pathLst>
                <a:path w="5" h="4">
                  <a:moveTo>
                    <a:pt x="1" y="2"/>
                  </a:moveTo>
                  <a:cubicBezTo>
                    <a:pt x="3" y="4"/>
                    <a:pt x="4" y="3"/>
                    <a:pt x="4" y="2"/>
                  </a:cubicBezTo>
                  <a:cubicBezTo>
                    <a:pt x="5" y="0"/>
                    <a:pt x="0" y="0"/>
                    <a:pt x="1"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53" name="Freeform 46"/>
            <p:cNvSpPr>
              <a:spLocks/>
            </p:cNvSpPr>
            <p:nvPr userDrawn="1"/>
          </p:nvSpPr>
          <p:spPr bwMode="auto">
            <a:xfrm>
              <a:off x="15517813" y="2638425"/>
              <a:ext cx="41275" cy="38100"/>
            </a:xfrm>
            <a:custGeom>
              <a:avLst/>
              <a:gdLst>
                <a:gd name="T0" fmla="*/ 13 w 15"/>
                <a:gd name="T1" fmla="*/ 1 h 14"/>
                <a:gd name="T2" fmla="*/ 9 w 15"/>
                <a:gd name="T3" fmla="*/ 3 h 14"/>
                <a:gd name="T4" fmla="*/ 4 w 15"/>
                <a:gd name="T5" fmla="*/ 8 h 14"/>
                <a:gd name="T6" fmla="*/ 1 w 15"/>
                <a:gd name="T7" fmla="*/ 9 h 14"/>
                <a:gd name="T8" fmla="*/ 3 w 15"/>
                <a:gd name="T9" fmla="*/ 13 h 14"/>
                <a:gd name="T10" fmla="*/ 5 w 15"/>
                <a:gd name="T11" fmla="*/ 13 h 14"/>
                <a:gd name="T12" fmla="*/ 12 w 15"/>
                <a:gd name="T13" fmla="*/ 8 h 14"/>
                <a:gd name="T14" fmla="*/ 10 w 15"/>
                <a:gd name="T15" fmla="*/ 5 h 14"/>
                <a:gd name="T16" fmla="*/ 14 w 15"/>
                <a:gd name="T17" fmla="*/ 4 h 14"/>
                <a:gd name="T18" fmla="*/ 13 w 15"/>
                <a:gd name="T19"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4">
                  <a:moveTo>
                    <a:pt x="13" y="1"/>
                  </a:moveTo>
                  <a:cubicBezTo>
                    <a:pt x="13" y="0"/>
                    <a:pt x="11" y="0"/>
                    <a:pt x="9" y="3"/>
                  </a:cubicBezTo>
                  <a:cubicBezTo>
                    <a:pt x="7" y="5"/>
                    <a:pt x="5" y="7"/>
                    <a:pt x="4" y="8"/>
                  </a:cubicBezTo>
                  <a:cubicBezTo>
                    <a:pt x="4" y="9"/>
                    <a:pt x="1" y="8"/>
                    <a:pt x="1" y="9"/>
                  </a:cubicBezTo>
                  <a:cubicBezTo>
                    <a:pt x="0" y="11"/>
                    <a:pt x="1" y="14"/>
                    <a:pt x="3" y="13"/>
                  </a:cubicBezTo>
                  <a:cubicBezTo>
                    <a:pt x="4" y="12"/>
                    <a:pt x="4" y="13"/>
                    <a:pt x="5" y="13"/>
                  </a:cubicBezTo>
                  <a:cubicBezTo>
                    <a:pt x="6" y="13"/>
                    <a:pt x="11" y="10"/>
                    <a:pt x="12" y="8"/>
                  </a:cubicBezTo>
                  <a:cubicBezTo>
                    <a:pt x="13" y="7"/>
                    <a:pt x="10" y="6"/>
                    <a:pt x="10" y="5"/>
                  </a:cubicBezTo>
                  <a:cubicBezTo>
                    <a:pt x="10" y="4"/>
                    <a:pt x="13" y="4"/>
                    <a:pt x="14" y="4"/>
                  </a:cubicBezTo>
                  <a:cubicBezTo>
                    <a:pt x="15" y="3"/>
                    <a:pt x="13" y="2"/>
                    <a:pt x="13" y="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54" name="Freeform 47"/>
            <p:cNvSpPr>
              <a:spLocks/>
            </p:cNvSpPr>
            <p:nvPr userDrawn="1"/>
          </p:nvSpPr>
          <p:spPr bwMode="auto">
            <a:xfrm>
              <a:off x="15335250" y="2728913"/>
              <a:ext cx="15875" cy="17463"/>
            </a:xfrm>
            <a:custGeom>
              <a:avLst/>
              <a:gdLst>
                <a:gd name="T0" fmla="*/ 2 w 6"/>
                <a:gd name="T1" fmla="*/ 5 h 6"/>
                <a:gd name="T2" fmla="*/ 5 w 6"/>
                <a:gd name="T3" fmla="*/ 1 h 6"/>
                <a:gd name="T4" fmla="*/ 2 w 6"/>
                <a:gd name="T5" fmla="*/ 5 h 6"/>
              </a:gdLst>
              <a:ahLst/>
              <a:cxnLst>
                <a:cxn ang="0">
                  <a:pos x="T0" y="T1"/>
                </a:cxn>
                <a:cxn ang="0">
                  <a:pos x="T2" y="T3"/>
                </a:cxn>
                <a:cxn ang="0">
                  <a:pos x="T4" y="T5"/>
                </a:cxn>
              </a:cxnLst>
              <a:rect l="0" t="0" r="r" b="b"/>
              <a:pathLst>
                <a:path w="6" h="6">
                  <a:moveTo>
                    <a:pt x="2" y="5"/>
                  </a:moveTo>
                  <a:cubicBezTo>
                    <a:pt x="5" y="4"/>
                    <a:pt x="6" y="2"/>
                    <a:pt x="5" y="1"/>
                  </a:cubicBezTo>
                  <a:cubicBezTo>
                    <a:pt x="4" y="0"/>
                    <a:pt x="0" y="6"/>
                    <a:pt x="2" y="5"/>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55" name="Freeform 48"/>
            <p:cNvSpPr>
              <a:spLocks/>
            </p:cNvSpPr>
            <p:nvPr userDrawn="1"/>
          </p:nvSpPr>
          <p:spPr bwMode="auto">
            <a:xfrm>
              <a:off x="15498763" y="3298825"/>
              <a:ext cx="22225" cy="22225"/>
            </a:xfrm>
            <a:custGeom>
              <a:avLst/>
              <a:gdLst>
                <a:gd name="T0" fmla="*/ 3 w 8"/>
                <a:gd name="T1" fmla="*/ 0 h 8"/>
                <a:gd name="T2" fmla="*/ 3 w 8"/>
                <a:gd name="T3" fmla="*/ 6 h 8"/>
                <a:gd name="T4" fmla="*/ 7 w 8"/>
                <a:gd name="T5" fmla="*/ 4 h 8"/>
                <a:gd name="T6" fmla="*/ 3 w 8"/>
                <a:gd name="T7" fmla="*/ 0 h 8"/>
              </a:gdLst>
              <a:ahLst/>
              <a:cxnLst>
                <a:cxn ang="0">
                  <a:pos x="T0" y="T1"/>
                </a:cxn>
                <a:cxn ang="0">
                  <a:pos x="T2" y="T3"/>
                </a:cxn>
                <a:cxn ang="0">
                  <a:pos x="T4" y="T5"/>
                </a:cxn>
                <a:cxn ang="0">
                  <a:pos x="T6" y="T7"/>
                </a:cxn>
              </a:cxnLst>
              <a:rect l="0" t="0" r="r" b="b"/>
              <a:pathLst>
                <a:path w="8" h="8">
                  <a:moveTo>
                    <a:pt x="3" y="0"/>
                  </a:moveTo>
                  <a:cubicBezTo>
                    <a:pt x="0" y="1"/>
                    <a:pt x="2" y="8"/>
                    <a:pt x="3" y="6"/>
                  </a:cubicBezTo>
                  <a:cubicBezTo>
                    <a:pt x="4" y="6"/>
                    <a:pt x="6" y="5"/>
                    <a:pt x="7" y="4"/>
                  </a:cubicBezTo>
                  <a:cubicBezTo>
                    <a:pt x="8" y="3"/>
                    <a:pt x="6" y="0"/>
                    <a:pt x="3" y="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56" name="Freeform 49"/>
            <p:cNvSpPr>
              <a:spLocks/>
            </p:cNvSpPr>
            <p:nvPr userDrawn="1"/>
          </p:nvSpPr>
          <p:spPr bwMode="auto">
            <a:xfrm>
              <a:off x="17387888" y="2457450"/>
              <a:ext cx="152400" cy="77788"/>
            </a:xfrm>
            <a:custGeom>
              <a:avLst/>
              <a:gdLst>
                <a:gd name="T0" fmla="*/ 51 w 55"/>
                <a:gd name="T1" fmla="*/ 8 h 28"/>
                <a:gd name="T2" fmla="*/ 48 w 55"/>
                <a:gd name="T3" fmla="*/ 6 h 28"/>
                <a:gd name="T4" fmla="*/ 47 w 55"/>
                <a:gd name="T5" fmla="*/ 3 h 28"/>
                <a:gd name="T6" fmla="*/ 44 w 55"/>
                <a:gd name="T7" fmla="*/ 3 h 28"/>
                <a:gd name="T8" fmla="*/ 39 w 55"/>
                <a:gd name="T9" fmla="*/ 1 h 28"/>
                <a:gd name="T10" fmla="*/ 38 w 55"/>
                <a:gd name="T11" fmla="*/ 4 h 28"/>
                <a:gd name="T12" fmla="*/ 35 w 55"/>
                <a:gd name="T13" fmla="*/ 4 h 28"/>
                <a:gd name="T14" fmla="*/ 33 w 55"/>
                <a:gd name="T15" fmla="*/ 4 h 28"/>
                <a:gd name="T16" fmla="*/ 30 w 55"/>
                <a:gd name="T17" fmla="*/ 5 h 28"/>
                <a:gd name="T18" fmla="*/ 28 w 55"/>
                <a:gd name="T19" fmla="*/ 4 h 28"/>
                <a:gd name="T20" fmla="*/ 24 w 55"/>
                <a:gd name="T21" fmla="*/ 6 h 28"/>
                <a:gd name="T22" fmla="*/ 22 w 55"/>
                <a:gd name="T23" fmla="*/ 5 h 28"/>
                <a:gd name="T24" fmla="*/ 20 w 55"/>
                <a:gd name="T25" fmla="*/ 6 h 28"/>
                <a:gd name="T26" fmla="*/ 19 w 55"/>
                <a:gd name="T27" fmla="*/ 9 h 28"/>
                <a:gd name="T28" fmla="*/ 16 w 55"/>
                <a:gd name="T29" fmla="*/ 10 h 28"/>
                <a:gd name="T30" fmla="*/ 15 w 55"/>
                <a:gd name="T31" fmla="*/ 6 h 28"/>
                <a:gd name="T32" fmla="*/ 7 w 55"/>
                <a:gd name="T33" fmla="*/ 1 h 28"/>
                <a:gd name="T34" fmla="*/ 8 w 55"/>
                <a:gd name="T35" fmla="*/ 4 h 28"/>
                <a:gd name="T36" fmla="*/ 6 w 55"/>
                <a:gd name="T37" fmla="*/ 4 h 28"/>
                <a:gd name="T38" fmla="*/ 2 w 55"/>
                <a:gd name="T39" fmla="*/ 5 h 28"/>
                <a:gd name="T40" fmla="*/ 0 w 55"/>
                <a:gd name="T41" fmla="*/ 9 h 28"/>
                <a:gd name="T42" fmla="*/ 5 w 55"/>
                <a:gd name="T43" fmla="*/ 10 h 28"/>
                <a:gd name="T44" fmla="*/ 11 w 55"/>
                <a:gd name="T45" fmla="*/ 10 h 28"/>
                <a:gd name="T46" fmla="*/ 10 w 55"/>
                <a:gd name="T47" fmla="*/ 12 h 28"/>
                <a:gd name="T48" fmla="*/ 7 w 55"/>
                <a:gd name="T49" fmla="*/ 14 h 28"/>
                <a:gd name="T50" fmla="*/ 1 w 55"/>
                <a:gd name="T51" fmla="*/ 15 h 28"/>
                <a:gd name="T52" fmla="*/ 9 w 55"/>
                <a:gd name="T53" fmla="*/ 15 h 28"/>
                <a:gd name="T54" fmla="*/ 11 w 55"/>
                <a:gd name="T55" fmla="*/ 17 h 28"/>
                <a:gd name="T56" fmla="*/ 12 w 55"/>
                <a:gd name="T57" fmla="*/ 19 h 28"/>
                <a:gd name="T58" fmla="*/ 10 w 55"/>
                <a:gd name="T59" fmla="*/ 21 h 28"/>
                <a:gd name="T60" fmla="*/ 8 w 55"/>
                <a:gd name="T61" fmla="*/ 23 h 28"/>
                <a:gd name="T62" fmla="*/ 14 w 55"/>
                <a:gd name="T63" fmla="*/ 23 h 28"/>
                <a:gd name="T64" fmla="*/ 24 w 55"/>
                <a:gd name="T65" fmla="*/ 27 h 28"/>
                <a:gd name="T66" fmla="*/ 33 w 55"/>
                <a:gd name="T67" fmla="*/ 24 h 28"/>
                <a:gd name="T68" fmla="*/ 39 w 55"/>
                <a:gd name="T69" fmla="*/ 22 h 28"/>
                <a:gd name="T70" fmla="*/ 46 w 55"/>
                <a:gd name="T71" fmla="*/ 20 h 28"/>
                <a:gd name="T72" fmla="*/ 50 w 55"/>
                <a:gd name="T73" fmla="*/ 16 h 28"/>
                <a:gd name="T74" fmla="*/ 54 w 55"/>
                <a:gd name="T75" fmla="*/ 13 h 28"/>
                <a:gd name="T76" fmla="*/ 51 w 55"/>
                <a:gd name="T77"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5" h="28">
                  <a:moveTo>
                    <a:pt x="51" y="8"/>
                  </a:moveTo>
                  <a:cubicBezTo>
                    <a:pt x="49" y="8"/>
                    <a:pt x="48" y="7"/>
                    <a:pt x="48" y="6"/>
                  </a:cubicBezTo>
                  <a:cubicBezTo>
                    <a:pt x="49" y="5"/>
                    <a:pt x="47" y="4"/>
                    <a:pt x="47" y="3"/>
                  </a:cubicBezTo>
                  <a:cubicBezTo>
                    <a:pt x="48" y="2"/>
                    <a:pt x="45" y="3"/>
                    <a:pt x="44" y="3"/>
                  </a:cubicBezTo>
                  <a:cubicBezTo>
                    <a:pt x="43" y="3"/>
                    <a:pt x="40" y="0"/>
                    <a:pt x="39" y="1"/>
                  </a:cubicBezTo>
                  <a:cubicBezTo>
                    <a:pt x="38" y="1"/>
                    <a:pt x="39" y="3"/>
                    <a:pt x="38" y="4"/>
                  </a:cubicBezTo>
                  <a:cubicBezTo>
                    <a:pt x="38" y="5"/>
                    <a:pt x="35" y="3"/>
                    <a:pt x="35" y="4"/>
                  </a:cubicBezTo>
                  <a:cubicBezTo>
                    <a:pt x="35" y="5"/>
                    <a:pt x="34" y="5"/>
                    <a:pt x="33" y="4"/>
                  </a:cubicBezTo>
                  <a:cubicBezTo>
                    <a:pt x="32" y="3"/>
                    <a:pt x="30" y="4"/>
                    <a:pt x="30" y="5"/>
                  </a:cubicBezTo>
                  <a:cubicBezTo>
                    <a:pt x="31" y="5"/>
                    <a:pt x="30" y="5"/>
                    <a:pt x="28" y="4"/>
                  </a:cubicBezTo>
                  <a:cubicBezTo>
                    <a:pt x="26" y="3"/>
                    <a:pt x="24" y="5"/>
                    <a:pt x="24" y="6"/>
                  </a:cubicBezTo>
                  <a:cubicBezTo>
                    <a:pt x="25" y="7"/>
                    <a:pt x="24" y="7"/>
                    <a:pt x="22" y="5"/>
                  </a:cubicBezTo>
                  <a:cubicBezTo>
                    <a:pt x="21" y="2"/>
                    <a:pt x="19" y="5"/>
                    <a:pt x="20" y="6"/>
                  </a:cubicBezTo>
                  <a:cubicBezTo>
                    <a:pt x="21" y="8"/>
                    <a:pt x="20" y="9"/>
                    <a:pt x="19" y="9"/>
                  </a:cubicBezTo>
                  <a:cubicBezTo>
                    <a:pt x="18" y="8"/>
                    <a:pt x="17" y="9"/>
                    <a:pt x="16" y="10"/>
                  </a:cubicBezTo>
                  <a:cubicBezTo>
                    <a:pt x="15" y="11"/>
                    <a:pt x="13" y="7"/>
                    <a:pt x="15" y="6"/>
                  </a:cubicBezTo>
                  <a:cubicBezTo>
                    <a:pt x="16" y="5"/>
                    <a:pt x="9" y="1"/>
                    <a:pt x="7" y="1"/>
                  </a:cubicBezTo>
                  <a:cubicBezTo>
                    <a:pt x="5" y="1"/>
                    <a:pt x="6" y="3"/>
                    <a:pt x="8" y="4"/>
                  </a:cubicBezTo>
                  <a:cubicBezTo>
                    <a:pt x="9" y="5"/>
                    <a:pt x="7" y="5"/>
                    <a:pt x="6" y="4"/>
                  </a:cubicBezTo>
                  <a:cubicBezTo>
                    <a:pt x="5" y="3"/>
                    <a:pt x="3" y="4"/>
                    <a:pt x="2" y="5"/>
                  </a:cubicBezTo>
                  <a:cubicBezTo>
                    <a:pt x="1" y="7"/>
                    <a:pt x="0" y="7"/>
                    <a:pt x="0" y="9"/>
                  </a:cubicBezTo>
                  <a:cubicBezTo>
                    <a:pt x="0" y="10"/>
                    <a:pt x="2" y="11"/>
                    <a:pt x="5" y="10"/>
                  </a:cubicBezTo>
                  <a:cubicBezTo>
                    <a:pt x="7" y="9"/>
                    <a:pt x="10" y="9"/>
                    <a:pt x="11" y="10"/>
                  </a:cubicBezTo>
                  <a:cubicBezTo>
                    <a:pt x="12" y="11"/>
                    <a:pt x="9" y="11"/>
                    <a:pt x="10" y="12"/>
                  </a:cubicBezTo>
                  <a:cubicBezTo>
                    <a:pt x="11" y="13"/>
                    <a:pt x="10" y="14"/>
                    <a:pt x="7" y="14"/>
                  </a:cubicBezTo>
                  <a:cubicBezTo>
                    <a:pt x="4" y="13"/>
                    <a:pt x="1" y="14"/>
                    <a:pt x="1" y="15"/>
                  </a:cubicBezTo>
                  <a:cubicBezTo>
                    <a:pt x="2" y="16"/>
                    <a:pt x="9" y="14"/>
                    <a:pt x="9" y="15"/>
                  </a:cubicBezTo>
                  <a:cubicBezTo>
                    <a:pt x="9" y="16"/>
                    <a:pt x="9" y="18"/>
                    <a:pt x="11" y="17"/>
                  </a:cubicBezTo>
                  <a:cubicBezTo>
                    <a:pt x="13" y="17"/>
                    <a:pt x="11" y="19"/>
                    <a:pt x="12" y="19"/>
                  </a:cubicBezTo>
                  <a:cubicBezTo>
                    <a:pt x="13" y="19"/>
                    <a:pt x="13" y="21"/>
                    <a:pt x="10" y="21"/>
                  </a:cubicBezTo>
                  <a:cubicBezTo>
                    <a:pt x="8" y="22"/>
                    <a:pt x="7" y="22"/>
                    <a:pt x="8" y="23"/>
                  </a:cubicBezTo>
                  <a:cubicBezTo>
                    <a:pt x="9" y="24"/>
                    <a:pt x="12" y="23"/>
                    <a:pt x="14" y="23"/>
                  </a:cubicBezTo>
                  <a:cubicBezTo>
                    <a:pt x="17" y="22"/>
                    <a:pt x="21" y="25"/>
                    <a:pt x="24" y="27"/>
                  </a:cubicBezTo>
                  <a:cubicBezTo>
                    <a:pt x="27" y="28"/>
                    <a:pt x="32" y="26"/>
                    <a:pt x="33" y="24"/>
                  </a:cubicBezTo>
                  <a:cubicBezTo>
                    <a:pt x="33" y="23"/>
                    <a:pt x="37" y="23"/>
                    <a:pt x="39" y="22"/>
                  </a:cubicBezTo>
                  <a:cubicBezTo>
                    <a:pt x="41" y="21"/>
                    <a:pt x="43" y="20"/>
                    <a:pt x="46" y="20"/>
                  </a:cubicBezTo>
                  <a:cubicBezTo>
                    <a:pt x="49" y="20"/>
                    <a:pt x="49" y="16"/>
                    <a:pt x="50" y="16"/>
                  </a:cubicBezTo>
                  <a:cubicBezTo>
                    <a:pt x="51" y="17"/>
                    <a:pt x="53" y="14"/>
                    <a:pt x="54" y="13"/>
                  </a:cubicBezTo>
                  <a:cubicBezTo>
                    <a:pt x="55" y="11"/>
                    <a:pt x="53" y="8"/>
                    <a:pt x="51" y="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57" name="Freeform 50"/>
            <p:cNvSpPr>
              <a:spLocks/>
            </p:cNvSpPr>
            <p:nvPr userDrawn="1"/>
          </p:nvSpPr>
          <p:spPr bwMode="auto">
            <a:xfrm>
              <a:off x="16611600" y="3217863"/>
              <a:ext cx="11113" cy="25400"/>
            </a:xfrm>
            <a:custGeom>
              <a:avLst/>
              <a:gdLst>
                <a:gd name="T0" fmla="*/ 1 w 4"/>
                <a:gd name="T1" fmla="*/ 2 h 9"/>
                <a:gd name="T2" fmla="*/ 0 w 4"/>
                <a:gd name="T3" fmla="*/ 3 h 9"/>
                <a:gd name="T4" fmla="*/ 1 w 4"/>
                <a:gd name="T5" fmla="*/ 7 h 9"/>
                <a:gd name="T6" fmla="*/ 3 w 4"/>
                <a:gd name="T7" fmla="*/ 9 h 9"/>
                <a:gd name="T8" fmla="*/ 2 w 4"/>
                <a:gd name="T9" fmla="*/ 6 h 9"/>
                <a:gd name="T10" fmla="*/ 1 w 4"/>
                <a:gd name="T11" fmla="*/ 2 h 9"/>
              </a:gdLst>
              <a:ahLst/>
              <a:cxnLst>
                <a:cxn ang="0">
                  <a:pos x="T0" y="T1"/>
                </a:cxn>
                <a:cxn ang="0">
                  <a:pos x="T2" y="T3"/>
                </a:cxn>
                <a:cxn ang="0">
                  <a:pos x="T4" y="T5"/>
                </a:cxn>
                <a:cxn ang="0">
                  <a:pos x="T6" y="T7"/>
                </a:cxn>
                <a:cxn ang="0">
                  <a:pos x="T8" y="T9"/>
                </a:cxn>
                <a:cxn ang="0">
                  <a:pos x="T10" y="T11"/>
                </a:cxn>
              </a:cxnLst>
              <a:rect l="0" t="0" r="r" b="b"/>
              <a:pathLst>
                <a:path w="4" h="9">
                  <a:moveTo>
                    <a:pt x="1" y="2"/>
                  </a:moveTo>
                  <a:cubicBezTo>
                    <a:pt x="0" y="0"/>
                    <a:pt x="0" y="1"/>
                    <a:pt x="0" y="3"/>
                  </a:cubicBezTo>
                  <a:cubicBezTo>
                    <a:pt x="0" y="5"/>
                    <a:pt x="1" y="5"/>
                    <a:pt x="1" y="7"/>
                  </a:cubicBezTo>
                  <a:cubicBezTo>
                    <a:pt x="1" y="8"/>
                    <a:pt x="3" y="9"/>
                    <a:pt x="3" y="9"/>
                  </a:cubicBezTo>
                  <a:cubicBezTo>
                    <a:pt x="4" y="8"/>
                    <a:pt x="2" y="6"/>
                    <a:pt x="2" y="6"/>
                  </a:cubicBezTo>
                  <a:cubicBezTo>
                    <a:pt x="2" y="5"/>
                    <a:pt x="2" y="4"/>
                    <a:pt x="1"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74" name="Freeform 67"/>
            <p:cNvSpPr>
              <a:spLocks noEditPoints="1"/>
            </p:cNvSpPr>
            <p:nvPr userDrawn="1"/>
          </p:nvSpPr>
          <p:spPr bwMode="auto">
            <a:xfrm>
              <a:off x="16408400" y="3005138"/>
              <a:ext cx="85725" cy="134938"/>
            </a:xfrm>
            <a:custGeom>
              <a:avLst/>
              <a:gdLst>
                <a:gd name="T0" fmla="*/ 16 w 31"/>
                <a:gd name="T1" fmla="*/ 0 h 49"/>
                <a:gd name="T2" fmla="*/ 0 w 31"/>
                <a:gd name="T3" fmla="*/ 16 h 49"/>
                <a:gd name="T4" fmla="*/ 16 w 31"/>
                <a:gd name="T5" fmla="*/ 49 h 49"/>
                <a:gd name="T6" fmla="*/ 31 w 31"/>
                <a:gd name="T7" fmla="*/ 16 h 49"/>
                <a:gd name="T8" fmla="*/ 16 w 31"/>
                <a:gd name="T9" fmla="*/ 0 h 49"/>
                <a:gd name="T10" fmla="*/ 16 w 31"/>
                <a:gd name="T11" fmla="*/ 23 h 49"/>
                <a:gd name="T12" fmla="*/ 9 w 31"/>
                <a:gd name="T13" fmla="*/ 16 h 49"/>
                <a:gd name="T14" fmla="*/ 16 w 31"/>
                <a:gd name="T15" fmla="*/ 9 h 49"/>
                <a:gd name="T16" fmla="*/ 22 w 31"/>
                <a:gd name="T17" fmla="*/ 16 h 49"/>
                <a:gd name="T18" fmla="*/ 16 w 31"/>
                <a:gd name="T19" fmla="*/ 2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49">
                  <a:moveTo>
                    <a:pt x="16" y="0"/>
                  </a:moveTo>
                  <a:cubicBezTo>
                    <a:pt x="7" y="0"/>
                    <a:pt x="0" y="7"/>
                    <a:pt x="0" y="16"/>
                  </a:cubicBezTo>
                  <a:cubicBezTo>
                    <a:pt x="0" y="25"/>
                    <a:pt x="16" y="49"/>
                    <a:pt x="16" y="49"/>
                  </a:cubicBezTo>
                  <a:cubicBezTo>
                    <a:pt x="16" y="49"/>
                    <a:pt x="31" y="25"/>
                    <a:pt x="31" y="16"/>
                  </a:cubicBezTo>
                  <a:cubicBezTo>
                    <a:pt x="31" y="7"/>
                    <a:pt x="24" y="0"/>
                    <a:pt x="16" y="0"/>
                  </a:cubicBezTo>
                  <a:moveTo>
                    <a:pt x="16" y="23"/>
                  </a:moveTo>
                  <a:cubicBezTo>
                    <a:pt x="12" y="23"/>
                    <a:pt x="9" y="20"/>
                    <a:pt x="9" y="16"/>
                  </a:cubicBezTo>
                  <a:cubicBezTo>
                    <a:pt x="9" y="12"/>
                    <a:pt x="12" y="9"/>
                    <a:pt x="16" y="9"/>
                  </a:cubicBezTo>
                  <a:cubicBezTo>
                    <a:pt x="19" y="9"/>
                    <a:pt x="22" y="12"/>
                    <a:pt x="22" y="16"/>
                  </a:cubicBezTo>
                  <a:cubicBezTo>
                    <a:pt x="22" y="20"/>
                    <a:pt x="19" y="23"/>
                    <a:pt x="16" y="23"/>
                  </a:cubicBezTo>
                </a:path>
              </a:pathLst>
            </a:custGeom>
            <a:solidFill>
              <a:srgbClr val="7FB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grpSp>
      <p:grpSp>
        <p:nvGrpSpPr>
          <p:cNvPr id="98" name="Group 97"/>
          <p:cNvGrpSpPr/>
          <p:nvPr userDrawn="1"/>
        </p:nvGrpSpPr>
        <p:grpSpPr>
          <a:xfrm>
            <a:off x="18853151" y="1957389"/>
            <a:ext cx="1490663" cy="1516063"/>
            <a:chOff x="18853150" y="1957388"/>
            <a:chExt cx="1490663" cy="1516063"/>
          </a:xfrm>
        </p:grpSpPr>
        <p:sp>
          <p:nvSpPr>
            <p:cNvPr id="58" name="Freeform 51"/>
            <p:cNvSpPr>
              <a:spLocks noEditPoints="1"/>
            </p:cNvSpPr>
            <p:nvPr userDrawn="1"/>
          </p:nvSpPr>
          <p:spPr bwMode="auto">
            <a:xfrm>
              <a:off x="18875375" y="2527300"/>
              <a:ext cx="1468438" cy="909638"/>
            </a:xfrm>
            <a:custGeom>
              <a:avLst/>
              <a:gdLst>
                <a:gd name="T0" fmla="*/ 475 w 529"/>
                <a:gd name="T1" fmla="*/ 128 h 328"/>
                <a:gd name="T2" fmla="*/ 449 w 529"/>
                <a:gd name="T3" fmla="*/ 95 h 328"/>
                <a:gd name="T4" fmla="*/ 400 w 529"/>
                <a:gd name="T5" fmla="*/ 48 h 328"/>
                <a:gd name="T6" fmla="*/ 377 w 529"/>
                <a:gd name="T7" fmla="*/ 1 h 328"/>
                <a:gd name="T8" fmla="*/ 328 w 529"/>
                <a:gd name="T9" fmla="*/ 43 h 328"/>
                <a:gd name="T10" fmla="*/ 305 w 529"/>
                <a:gd name="T11" fmla="*/ 82 h 328"/>
                <a:gd name="T12" fmla="*/ 220 w 529"/>
                <a:gd name="T13" fmla="*/ 82 h 328"/>
                <a:gd name="T14" fmla="*/ 216 w 529"/>
                <a:gd name="T15" fmla="*/ 41 h 328"/>
                <a:gd name="T16" fmla="*/ 203 w 529"/>
                <a:gd name="T17" fmla="*/ 89 h 328"/>
                <a:gd name="T18" fmla="*/ 141 w 529"/>
                <a:gd name="T19" fmla="*/ 126 h 328"/>
                <a:gd name="T20" fmla="*/ 71 w 529"/>
                <a:gd name="T21" fmla="*/ 162 h 328"/>
                <a:gd name="T22" fmla="*/ 86 w 529"/>
                <a:gd name="T23" fmla="*/ 236 h 328"/>
                <a:gd name="T24" fmla="*/ 18 w 529"/>
                <a:gd name="T25" fmla="*/ 317 h 328"/>
                <a:gd name="T26" fmla="*/ 105 w 529"/>
                <a:gd name="T27" fmla="*/ 294 h 328"/>
                <a:gd name="T28" fmla="*/ 192 w 529"/>
                <a:gd name="T29" fmla="*/ 229 h 328"/>
                <a:gd name="T30" fmla="*/ 274 w 529"/>
                <a:gd name="T31" fmla="*/ 304 h 328"/>
                <a:gd name="T32" fmla="*/ 250 w 529"/>
                <a:gd name="T33" fmla="*/ 205 h 328"/>
                <a:gd name="T34" fmla="*/ 310 w 529"/>
                <a:gd name="T35" fmla="*/ 259 h 328"/>
                <a:gd name="T36" fmla="*/ 344 w 529"/>
                <a:gd name="T37" fmla="*/ 311 h 328"/>
                <a:gd name="T38" fmla="*/ 357 w 529"/>
                <a:gd name="T39" fmla="*/ 267 h 328"/>
                <a:gd name="T40" fmla="*/ 395 w 529"/>
                <a:gd name="T41" fmla="*/ 242 h 328"/>
                <a:gd name="T42" fmla="*/ 461 w 529"/>
                <a:gd name="T43" fmla="*/ 199 h 328"/>
                <a:gd name="T44" fmla="*/ 507 w 529"/>
                <a:gd name="T45" fmla="*/ 185 h 328"/>
                <a:gd name="T46" fmla="*/ 343 w 529"/>
                <a:gd name="T47" fmla="*/ 151 h 328"/>
                <a:gd name="T48" fmla="*/ 342 w 529"/>
                <a:gd name="T49" fmla="*/ 224 h 328"/>
                <a:gd name="T50" fmla="*/ 341 w 529"/>
                <a:gd name="T51" fmla="*/ 221 h 328"/>
                <a:gd name="T52" fmla="*/ 326 w 529"/>
                <a:gd name="T53" fmla="*/ 196 h 328"/>
                <a:gd name="T54" fmla="*/ 345 w 529"/>
                <a:gd name="T55" fmla="*/ 172 h 328"/>
                <a:gd name="T56" fmla="*/ 352 w 529"/>
                <a:gd name="T57" fmla="*/ 122 h 328"/>
                <a:gd name="T58" fmla="*/ 352 w 529"/>
                <a:gd name="T59" fmla="*/ 118 h 328"/>
                <a:gd name="T60" fmla="*/ 383 w 529"/>
                <a:gd name="T61" fmla="*/ 170 h 328"/>
                <a:gd name="T62" fmla="*/ 393 w 529"/>
                <a:gd name="T63" fmla="*/ 166 h 328"/>
                <a:gd name="T64" fmla="*/ 346 w 529"/>
                <a:gd name="T65" fmla="*/ 83 h 328"/>
                <a:gd name="T66" fmla="*/ 340 w 529"/>
                <a:gd name="T67" fmla="*/ 168 h 328"/>
                <a:gd name="T68" fmla="*/ 277 w 529"/>
                <a:gd name="T69" fmla="*/ 189 h 328"/>
                <a:gd name="T70" fmla="*/ 279 w 529"/>
                <a:gd name="T71" fmla="*/ 193 h 328"/>
                <a:gd name="T72" fmla="*/ 249 w 529"/>
                <a:gd name="T73" fmla="*/ 166 h 328"/>
                <a:gd name="T74" fmla="*/ 277 w 529"/>
                <a:gd name="T75" fmla="*/ 194 h 328"/>
                <a:gd name="T76" fmla="*/ 274 w 529"/>
                <a:gd name="T77" fmla="*/ 196 h 328"/>
                <a:gd name="T78" fmla="*/ 308 w 529"/>
                <a:gd name="T79" fmla="*/ 215 h 328"/>
                <a:gd name="T80" fmla="*/ 308 w 529"/>
                <a:gd name="T81" fmla="*/ 231 h 328"/>
                <a:gd name="T82" fmla="*/ 309 w 529"/>
                <a:gd name="T83" fmla="*/ 225 h 328"/>
                <a:gd name="T84" fmla="*/ 309 w 529"/>
                <a:gd name="T85" fmla="*/ 219 h 328"/>
                <a:gd name="T86" fmla="*/ 318 w 529"/>
                <a:gd name="T87" fmla="*/ 248 h 328"/>
                <a:gd name="T88" fmla="*/ 383 w 529"/>
                <a:gd name="T89" fmla="*/ 255 h 328"/>
                <a:gd name="T90" fmla="*/ 403 w 529"/>
                <a:gd name="T91" fmla="*/ 207 h 328"/>
                <a:gd name="T92" fmla="*/ 408 w 529"/>
                <a:gd name="T93" fmla="*/ 199 h 328"/>
                <a:gd name="T94" fmla="*/ 404 w 529"/>
                <a:gd name="T95" fmla="*/ 206 h 328"/>
                <a:gd name="T96" fmla="*/ 303 w 529"/>
                <a:gd name="T97" fmla="*/ 152 h 328"/>
                <a:gd name="T98" fmla="*/ 265 w 529"/>
                <a:gd name="T99" fmla="*/ 126 h 328"/>
                <a:gd name="T100" fmla="*/ 210 w 529"/>
                <a:gd name="T101" fmla="*/ 180 h 328"/>
                <a:gd name="T102" fmla="*/ 187 w 529"/>
                <a:gd name="T103" fmla="*/ 174 h 328"/>
                <a:gd name="T104" fmla="*/ 176 w 529"/>
                <a:gd name="T105" fmla="*/ 154 h 328"/>
                <a:gd name="T106" fmla="*/ 182 w 529"/>
                <a:gd name="T107" fmla="*/ 208 h 328"/>
                <a:gd name="T108" fmla="*/ 171 w 529"/>
                <a:gd name="T109" fmla="*/ 126 h 328"/>
                <a:gd name="T110" fmla="*/ 219 w 529"/>
                <a:gd name="T111" fmla="*/ 189 h 328"/>
                <a:gd name="T112" fmla="*/ 315 w 529"/>
                <a:gd name="T113" fmla="*/ 246 h 328"/>
                <a:gd name="T114" fmla="*/ 332 w 529"/>
                <a:gd name="T115" fmla="*/ 2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328">
                  <a:moveTo>
                    <a:pt x="525" y="158"/>
                  </a:moveTo>
                  <a:cubicBezTo>
                    <a:pt x="525" y="157"/>
                    <a:pt x="529" y="155"/>
                    <a:pt x="529" y="153"/>
                  </a:cubicBezTo>
                  <a:cubicBezTo>
                    <a:pt x="528" y="152"/>
                    <a:pt x="525" y="151"/>
                    <a:pt x="522" y="150"/>
                  </a:cubicBezTo>
                  <a:cubicBezTo>
                    <a:pt x="519" y="148"/>
                    <a:pt x="516" y="149"/>
                    <a:pt x="513" y="147"/>
                  </a:cubicBezTo>
                  <a:cubicBezTo>
                    <a:pt x="511" y="146"/>
                    <a:pt x="505" y="147"/>
                    <a:pt x="505" y="146"/>
                  </a:cubicBezTo>
                  <a:cubicBezTo>
                    <a:pt x="505" y="145"/>
                    <a:pt x="501" y="142"/>
                    <a:pt x="500" y="140"/>
                  </a:cubicBezTo>
                  <a:cubicBezTo>
                    <a:pt x="499" y="139"/>
                    <a:pt x="496" y="140"/>
                    <a:pt x="494" y="141"/>
                  </a:cubicBezTo>
                  <a:cubicBezTo>
                    <a:pt x="492" y="142"/>
                    <a:pt x="490" y="142"/>
                    <a:pt x="489" y="141"/>
                  </a:cubicBezTo>
                  <a:cubicBezTo>
                    <a:pt x="487" y="140"/>
                    <a:pt x="485" y="138"/>
                    <a:pt x="483" y="139"/>
                  </a:cubicBezTo>
                  <a:cubicBezTo>
                    <a:pt x="482" y="140"/>
                    <a:pt x="479" y="139"/>
                    <a:pt x="479" y="137"/>
                  </a:cubicBezTo>
                  <a:cubicBezTo>
                    <a:pt x="480" y="134"/>
                    <a:pt x="476" y="129"/>
                    <a:pt x="475" y="128"/>
                  </a:cubicBezTo>
                  <a:cubicBezTo>
                    <a:pt x="473" y="128"/>
                    <a:pt x="468" y="129"/>
                    <a:pt x="467" y="126"/>
                  </a:cubicBezTo>
                  <a:cubicBezTo>
                    <a:pt x="466" y="124"/>
                    <a:pt x="463" y="122"/>
                    <a:pt x="464" y="121"/>
                  </a:cubicBezTo>
                  <a:cubicBezTo>
                    <a:pt x="465" y="119"/>
                    <a:pt x="464" y="114"/>
                    <a:pt x="463" y="113"/>
                  </a:cubicBezTo>
                  <a:cubicBezTo>
                    <a:pt x="462" y="111"/>
                    <a:pt x="456" y="111"/>
                    <a:pt x="454" y="112"/>
                  </a:cubicBezTo>
                  <a:cubicBezTo>
                    <a:pt x="453" y="112"/>
                    <a:pt x="449" y="111"/>
                    <a:pt x="447" y="112"/>
                  </a:cubicBezTo>
                  <a:cubicBezTo>
                    <a:pt x="445" y="113"/>
                    <a:pt x="444" y="114"/>
                    <a:pt x="442" y="114"/>
                  </a:cubicBezTo>
                  <a:cubicBezTo>
                    <a:pt x="441" y="114"/>
                    <a:pt x="440" y="114"/>
                    <a:pt x="439" y="113"/>
                  </a:cubicBezTo>
                  <a:cubicBezTo>
                    <a:pt x="439" y="112"/>
                    <a:pt x="438" y="111"/>
                    <a:pt x="438" y="109"/>
                  </a:cubicBezTo>
                  <a:cubicBezTo>
                    <a:pt x="436" y="104"/>
                    <a:pt x="435" y="100"/>
                    <a:pt x="436" y="99"/>
                  </a:cubicBezTo>
                  <a:cubicBezTo>
                    <a:pt x="437" y="97"/>
                    <a:pt x="441" y="101"/>
                    <a:pt x="444" y="100"/>
                  </a:cubicBezTo>
                  <a:cubicBezTo>
                    <a:pt x="446" y="99"/>
                    <a:pt x="449" y="97"/>
                    <a:pt x="449" y="95"/>
                  </a:cubicBezTo>
                  <a:cubicBezTo>
                    <a:pt x="449" y="93"/>
                    <a:pt x="445" y="90"/>
                    <a:pt x="443" y="90"/>
                  </a:cubicBezTo>
                  <a:cubicBezTo>
                    <a:pt x="441" y="89"/>
                    <a:pt x="440" y="85"/>
                    <a:pt x="437" y="84"/>
                  </a:cubicBezTo>
                  <a:cubicBezTo>
                    <a:pt x="434" y="82"/>
                    <a:pt x="435" y="79"/>
                    <a:pt x="432" y="77"/>
                  </a:cubicBezTo>
                  <a:cubicBezTo>
                    <a:pt x="429" y="75"/>
                    <a:pt x="431" y="72"/>
                    <a:pt x="431" y="69"/>
                  </a:cubicBezTo>
                  <a:cubicBezTo>
                    <a:pt x="431" y="67"/>
                    <a:pt x="431" y="63"/>
                    <a:pt x="430" y="62"/>
                  </a:cubicBezTo>
                  <a:cubicBezTo>
                    <a:pt x="428" y="61"/>
                    <a:pt x="422" y="58"/>
                    <a:pt x="420" y="59"/>
                  </a:cubicBezTo>
                  <a:cubicBezTo>
                    <a:pt x="417" y="60"/>
                    <a:pt x="415" y="61"/>
                    <a:pt x="414" y="59"/>
                  </a:cubicBezTo>
                  <a:cubicBezTo>
                    <a:pt x="413" y="57"/>
                    <a:pt x="411" y="56"/>
                    <a:pt x="409" y="57"/>
                  </a:cubicBezTo>
                  <a:cubicBezTo>
                    <a:pt x="406" y="57"/>
                    <a:pt x="404" y="56"/>
                    <a:pt x="403" y="55"/>
                  </a:cubicBezTo>
                  <a:cubicBezTo>
                    <a:pt x="403" y="55"/>
                    <a:pt x="403" y="54"/>
                    <a:pt x="402" y="54"/>
                  </a:cubicBezTo>
                  <a:cubicBezTo>
                    <a:pt x="402" y="52"/>
                    <a:pt x="402" y="49"/>
                    <a:pt x="400" y="48"/>
                  </a:cubicBezTo>
                  <a:cubicBezTo>
                    <a:pt x="399" y="46"/>
                    <a:pt x="396" y="43"/>
                    <a:pt x="397" y="41"/>
                  </a:cubicBezTo>
                  <a:cubicBezTo>
                    <a:pt x="398" y="40"/>
                    <a:pt x="398" y="37"/>
                    <a:pt x="396" y="36"/>
                  </a:cubicBezTo>
                  <a:cubicBezTo>
                    <a:pt x="395" y="35"/>
                    <a:pt x="394" y="34"/>
                    <a:pt x="394" y="33"/>
                  </a:cubicBezTo>
                  <a:cubicBezTo>
                    <a:pt x="393" y="32"/>
                    <a:pt x="393" y="31"/>
                    <a:pt x="394" y="30"/>
                  </a:cubicBezTo>
                  <a:cubicBezTo>
                    <a:pt x="396" y="29"/>
                    <a:pt x="399" y="29"/>
                    <a:pt x="397" y="26"/>
                  </a:cubicBezTo>
                  <a:cubicBezTo>
                    <a:pt x="395" y="24"/>
                    <a:pt x="395" y="23"/>
                    <a:pt x="395" y="21"/>
                  </a:cubicBezTo>
                  <a:cubicBezTo>
                    <a:pt x="395" y="18"/>
                    <a:pt x="394" y="16"/>
                    <a:pt x="394" y="14"/>
                  </a:cubicBezTo>
                  <a:cubicBezTo>
                    <a:pt x="394" y="13"/>
                    <a:pt x="396" y="12"/>
                    <a:pt x="398" y="9"/>
                  </a:cubicBezTo>
                  <a:cubicBezTo>
                    <a:pt x="399" y="6"/>
                    <a:pt x="402" y="6"/>
                    <a:pt x="400" y="2"/>
                  </a:cubicBezTo>
                  <a:cubicBezTo>
                    <a:pt x="399" y="2"/>
                    <a:pt x="399" y="3"/>
                    <a:pt x="397" y="3"/>
                  </a:cubicBezTo>
                  <a:cubicBezTo>
                    <a:pt x="393" y="4"/>
                    <a:pt x="383" y="0"/>
                    <a:pt x="377" y="1"/>
                  </a:cubicBezTo>
                  <a:cubicBezTo>
                    <a:pt x="372" y="2"/>
                    <a:pt x="360" y="2"/>
                    <a:pt x="357" y="5"/>
                  </a:cubicBezTo>
                  <a:cubicBezTo>
                    <a:pt x="355" y="8"/>
                    <a:pt x="348" y="9"/>
                    <a:pt x="351" y="11"/>
                  </a:cubicBezTo>
                  <a:cubicBezTo>
                    <a:pt x="354" y="14"/>
                    <a:pt x="351" y="15"/>
                    <a:pt x="353" y="18"/>
                  </a:cubicBezTo>
                  <a:cubicBezTo>
                    <a:pt x="355" y="21"/>
                    <a:pt x="356" y="22"/>
                    <a:pt x="359" y="22"/>
                  </a:cubicBezTo>
                  <a:cubicBezTo>
                    <a:pt x="362" y="21"/>
                    <a:pt x="365" y="23"/>
                    <a:pt x="362" y="26"/>
                  </a:cubicBezTo>
                  <a:cubicBezTo>
                    <a:pt x="362" y="26"/>
                    <a:pt x="361" y="26"/>
                    <a:pt x="361" y="26"/>
                  </a:cubicBezTo>
                  <a:cubicBezTo>
                    <a:pt x="359" y="29"/>
                    <a:pt x="361" y="32"/>
                    <a:pt x="360" y="37"/>
                  </a:cubicBezTo>
                  <a:cubicBezTo>
                    <a:pt x="360" y="42"/>
                    <a:pt x="355" y="41"/>
                    <a:pt x="352" y="41"/>
                  </a:cubicBezTo>
                  <a:cubicBezTo>
                    <a:pt x="349" y="41"/>
                    <a:pt x="344" y="32"/>
                    <a:pt x="342" y="30"/>
                  </a:cubicBezTo>
                  <a:cubicBezTo>
                    <a:pt x="341" y="28"/>
                    <a:pt x="336" y="32"/>
                    <a:pt x="332" y="34"/>
                  </a:cubicBezTo>
                  <a:cubicBezTo>
                    <a:pt x="328" y="37"/>
                    <a:pt x="330" y="41"/>
                    <a:pt x="328" y="43"/>
                  </a:cubicBezTo>
                  <a:cubicBezTo>
                    <a:pt x="325" y="45"/>
                    <a:pt x="324" y="48"/>
                    <a:pt x="326" y="53"/>
                  </a:cubicBezTo>
                  <a:cubicBezTo>
                    <a:pt x="326" y="53"/>
                    <a:pt x="326" y="53"/>
                    <a:pt x="326" y="54"/>
                  </a:cubicBezTo>
                  <a:cubicBezTo>
                    <a:pt x="329" y="58"/>
                    <a:pt x="328" y="62"/>
                    <a:pt x="325" y="65"/>
                  </a:cubicBezTo>
                  <a:cubicBezTo>
                    <a:pt x="324" y="67"/>
                    <a:pt x="325" y="67"/>
                    <a:pt x="326" y="68"/>
                  </a:cubicBezTo>
                  <a:cubicBezTo>
                    <a:pt x="329" y="68"/>
                    <a:pt x="331" y="67"/>
                    <a:pt x="332" y="69"/>
                  </a:cubicBezTo>
                  <a:cubicBezTo>
                    <a:pt x="334" y="70"/>
                    <a:pt x="337" y="72"/>
                    <a:pt x="339" y="71"/>
                  </a:cubicBezTo>
                  <a:cubicBezTo>
                    <a:pt x="340" y="70"/>
                    <a:pt x="345" y="73"/>
                    <a:pt x="345" y="75"/>
                  </a:cubicBezTo>
                  <a:cubicBezTo>
                    <a:pt x="345" y="76"/>
                    <a:pt x="344" y="80"/>
                    <a:pt x="344" y="82"/>
                  </a:cubicBezTo>
                  <a:cubicBezTo>
                    <a:pt x="337" y="83"/>
                    <a:pt x="318" y="81"/>
                    <a:pt x="317" y="81"/>
                  </a:cubicBezTo>
                  <a:cubicBezTo>
                    <a:pt x="316" y="80"/>
                    <a:pt x="313" y="79"/>
                    <a:pt x="311" y="79"/>
                  </a:cubicBezTo>
                  <a:cubicBezTo>
                    <a:pt x="310" y="80"/>
                    <a:pt x="308" y="82"/>
                    <a:pt x="305" y="82"/>
                  </a:cubicBezTo>
                  <a:cubicBezTo>
                    <a:pt x="301" y="82"/>
                    <a:pt x="300" y="77"/>
                    <a:pt x="300" y="75"/>
                  </a:cubicBezTo>
                  <a:cubicBezTo>
                    <a:pt x="300" y="73"/>
                    <a:pt x="282" y="77"/>
                    <a:pt x="277" y="82"/>
                  </a:cubicBezTo>
                  <a:cubicBezTo>
                    <a:pt x="272" y="86"/>
                    <a:pt x="261" y="85"/>
                    <a:pt x="260" y="87"/>
                  </a:cubicBezTo>
                  <a:cubicBezTo>
                    <a:pt x="260" y="89"/>
                    <a:pt x="258" y="90"/>
                    <a:pt x="257" y="90"/>
                  </a:cubicBezTo>
                  <a:cubicBezTo>
                    <a:pt x="257" y="89"/>
                    <a:pt x="257" y="89"/>
                    <a:pt x="256" y="88"/>
                  </a:cubicBezTo>
                  <a:cubicBezTo>
                    <a:pt x="256" y="86"/>
                    <a:pt x="254" y="85"/>
                    <a:pt x="250" y="85"/>
                  </a:cubicBezTo>
                  <a:cubicBezTo>
                    <a:pt x="246" y="85"/>
                    <a:pt x="253" y="81"/>
                    <a:pt x="251" y="79"/>
                  </a:cubicBezTo>
                  <a:cubicBezTo>
                    <a:pt x="249" y="77"/>
                    <a:pt x="245" y="83"/>
                    <a:pt x="242" y="81"/>
                  </a:cubicBezTo>
                  <a:cubicBezTo>
                    <a:pt x="238" y="80"/>
                    <a:pt x="233" y="86"/>
                    <a:pt x="230" y="88"/>
                  </a:cubicBezTo>
                  <a:cubicBezTo>
                    <a:pt x="226" y="91"/>
                    <a:pt x="222" y="88"/>
                    <a:pt x="224" y="84"/>
                  </a:cubicBezTo>
                  <a:cubicBezTo>
                    <a:pt x="227" y="80"/>
                    <a:pt x="224" y="81"/>
                    <a:pt x="220" y="82"/>
                  </a:cubicBezTo>
                  <a:cubicBezTo>
                    <a:pt x="216" y="84"/>
                    <a:pt x="212" y="82"/>
                    <a:pt x="212" y="78"/>
                  </a:cubicBezTo>
                  <a:cubicBezTo>
                    <a:pt x="212" y="78"/>
                    <a:pt x="212" y="77"/>
                    <a:pt x="212" y="76"/>
                  </a:cubicBezTo>
                  <a:cubicBezTo>
                    <a:pt x="210" y="74"/>
                    <a:pt x="207" y="72"/>
                    <a:pt x="207" y="70"/>
                  </a:cubicBezTo>
                  <a:cubicBezTo>
                    <a:pt x="208" y="68"/>
                    <a:pt x="211" y="69"/>
                    <a:pt x="213" y="71"/>
                  </a:cubicBezTo>
                  <a:cubicBezTo>
                    <a:pt x="215" y="73"/>
                    <a:pt x="220" y="74"/>
                    <a:pt x="221" y="71"/>
                  </a:cubicBezTo>
                  <a:cubicBezTo>
                    <a:pt x="221" y="70"/>
                    <a:pt x="220" y="63"/>
                    <a:pt x="217" y="65"/>
                  </a:cubicBezTo>
                  <a:cubicBezTo>
                    <a:pt x="214" y="66"/>
                    <a:pt x="213" y="65"/>
                    <a:pt x="212" y="64"/>
                  </a:cubicBezTo>
                  <a:cubicBezTo>
                    <a:pt x="211" y="62"/>
                    <a:pt x="214" y="60"/>
                    <a:pt x="215" y="57"/>
                  </a:cubicBezTo>
                  <a:cubicBezTo>
                    <a:pt x="216" y="55"/>
                    <a:pt x="221" y="56"/>
                    <a:pt x="222" y="54"/>
                  </a:cubicBezTo>
                  <a:cubicBezTo>
                    <a:pt x="222" y="52"/>
                    <a:pt x="218" y="49"/>
                    <a:pt x="217" y="49"/>
                  </a:cubicBezTo>
                  <a:cubicBezTo>
                    <a:pt x="215" y="48"/>
                    <a:pt x="214" y="43"/>
                    <a:pt x="216" y="41"/>
                  </a:cubicBezTo>
                  <a:cubicBezTo>
                    <a:pt x="218" y="40"/>
                    <a:pt x="219" y="34"/>
                    <a:pt x="217" y="32"/>
                  </a:cubicBezTo>
                  <a:cubicBezTo>
                    <a:pt x="216" y="30"/>
                    <a:pt x="210" y="32"/>
                    <a:pt x="210" y="36"/>
                  </a:cubicBezTo>
                  <a:cubicBezTo>
                    <a:pt x="209" y="41"/>
                    <a:pt x="205" y="39"/>
                    <a:pt x="203" y="40"/>
                  </a:cubicBezTo>
                  <a:cubicBezTo>
                    <a:pt x="202" y="41"/>
                    <a:pt x="206" y="42"/>
                    <a:pt x="204" y="44"/>
                  </a:cubicBezTo>
                  <a:cubicBezTo>
                    <a:pt x="202" y="46"/>
                    <a:pt x="201" y="41"/>
                    <a:pt x="198" y="41"/>
                  </a:cubicBezTo>
                  <a:cubicBezTo>
                    <a:pt x="194" y="41"/>
                    <a:pt x="194" y="46"/>
                    <a:pt x="192" y="49"/>
                  </a:cubicBezTo>
                  <a:cubicBezTo>
                    <a:pt x="191" y="52"/>
                    <a:pt x="192" y="57"/>
                    <a:pt x="192" y="61"/>
                  </a:cubicBezTo>
                  <a:cubicBezTo>
                    <a:pt x="193" y="65"/>
                    <a:pt x="198" y="67"/>
                    <a:pt x="196" y="70"/>
                  </a:cubicBezTo>
                  <a:cubicBezTo>
                    <a:pt x="196" y="72"/>
                    <a:pt x="197" y="73"/>
                    <a:pt x="198" y="75"/>
                  </a:cubicBezTo>
                  <a:cubicBezTo>
                    <a:pt x="199" y="77"/>
                    <a:pt x="201" y="79"/>
                    <a:pt x="200" y="80"/>
                  </a:cubicBezTo>
                  <a:cubicBezTo>
                    <a:pt x="198" y="83"/>
                    <a:pt x="201" y="85"/>
                    <a:pt x="203" y="89"/>
                  </a:cubicBezTo>
                  <a:cubicBezTo>
                    <a:pt x="205" y="93"/>
                    <a:pt x="198" y="91"/>
                    <a:pt x="198" y="94"/>
                  </a:cubicBezTo>
                  <a:cubicBezTo>
                    <a:pt x="198" y="96"/>
                    <a:pt x="192" y="93"/>
                    <a:pt x="190" y="92"/>
                  </a:cubicBezTo>
                  <a:cubicBezTo>
                    <a:pt x="188" y="92"/>
                    <a:pt x="182" y="92"/>
                    <a:pt x="182" y="94"/>
                  </a:cubicBezTo>
                  <a:cubicBezTo>
                    <a:pt x="182" y="94"/>
                    <a:pt x="182" y="95"/>
                    <a:pt x="182" y="96"/>
                  </a:cubicBezTo>
                  <a:cubicBezTo>
                    <a:pt x="181" y="97"/>
                    <a:pt x="181" y="98"/>
                    <a:pt x="179" y="97"/>
                  </a:cubicBezTo>
                  <a:cubicBezTo>
                    <a:pt x="177" y="96"/>
                    <a:pt x="173" y="96"/>
                    <a:pt x="168" y="97"/>
                  </a:cubicBezTo>
                  <a:cubicBezTo>
                    <a:pt x="164" y="98"/>
                    <a:pt x="162" y="103"/>
                    <a:pt x="164" y="105"/>
                  </a:cubicBezTo>
                  <a:cubicBezTo>
                    <a:pt x="166" y="107"/>
                    <a:pt x="159" y="108"/>
                    <a:pt x="159" y="105"/>
                  </a:cubicBezTo>
                  <a:cubicBezTo>
                    <a:pt x="159" y="103"/>
                    <a:pt x="154" y="104"/>
                    <a:pt x="154" y="108"/>
                  </a:cubicBezTo>
                  <a:cubicBezTo>
                    <a:pt x="154" y="111"/>
                    <a:pt x="149" y="112"/>
                    <a:pt x="149" y="116"/>
                  </a:cubicBezTo>
                  <a:cubicBezTo>
                    <a:pt x="150" y="120"/>
                    <a:pt x="144" y="124"/>
                    <a:pt x="141" y="126"/>
                  </a:cubicBezTo>
                  <a:cubicBezTo>
                    <a:pt x="140" y="127"/>
                    <a:pt x="140" y="127"/>
                    <a:pt x="139" y="127"/>
                  </a:cubicBezTo>
                  <a:cubicBezTo>
                    <a:pt x="137" y="129"/>
                    <a:pt x="134" y="130"/>
                    <a:pt x="132" y="130"/>
                  </a:cubicBezTo>
                  <a:cubicBezTo>
                    <a:pt x="131" y="130"/>
                    <a:pt x="130" y="131"/>
                    <a:pt x="129" y="131"/>
                  </a:cubicBezTo>
                  <a:cubicBezTo>
                    <a:pt x="126" y="130"/>
                    <a:pt x="122" y="133"/>
                    <a:pt x="123" y="140"/>
                  </a:cubicBezTo>
                  <a:cubicBezTo>
                    <a:pt x="124" y="146"/>
                    <a:pt x="118" y="147"/>
                    <a:pt x="112" y="147"/>
                  </a:cubicBezTo>
                  <a:cubicBezTo>
                    <a:pt x="105" y="148"/>
                    <a:pt x="108" y="153"/>
                    <a:pt x="105" y="155"/>
                  </a:cubicBezTo>
                  <a:cubicBezTo>
                    <a:pt x="102" y="157"/>
                    <a:pt x="93" y="154"/>
                    <a:pt x="92" y="150"/>
                  </a:cubicBezTo>
                  <a:cubicBezTo>
                    <a:pt x="90" y="147"/>
                    <a:pt x="82" y="150"/>
                    <a:pt x="85" y="154"/>
                  </a:cubicBezTo>
                  <a:cubicBezTo>
                    <a:pt x="89" y="158"/>
                    <a:pt x="89" y="164"/>
                    <a:pt x="87" y="166"/>
                  </a:cubicBezTo>
                  <a:cubicBezTo>
                    <a:pt x="85" y="167"/>
                    <a:pt x="80" y="163"/>
                    <a:pt x="78" y="165"/>
                  </a:cubicBezTo>
                  <a:cubicBezTo>
                    <a:pt x="75" y="167"/>
                    <a:pt x="75" y="163"/>
                    <a:pt x="71" y="162"/>
                  </a:cubicBezTo>
                  <a:cubicBezTo>
                    <a:pt x="68" y="161"/>
                    <a:pt x="66" y="164"/>
                    <a:pt x="61" y="163"/>
                  </a:cubicBezTo>
                  <a:cubicBezTo>
                    <a:pt x="55" y="163"/>
                    <a:pt x="52" y="166"/>
                    <a:pt x="54" y="168"/>
                  </a:cubicBezTo>
                  <a:cubicBezTo>
                    <a:pt x="56" y="170"/>
                    <a:pt x="54" y="173"/>
                    <a:pt x="55" y="175"/>
                  </a:cubicBezTo>
                  <a:cubicBezTo>
                    <a:pt x="57" y="177"/>
                    <a:pt x="64" y="176"/>
                    <a:pt x="69" y="179"/>
                  </a:cubicBezTo>
                  <a:cubicBezTo>
                    <a:pt x="75" y="182"/>
                    <a:pt x="76" y="180"/>
                    <a:pt x="79" y="182"/>
                  </a:cubicBezTo>
                  <a:cubicBezTo>
                    <a:pt x="81" y="184"/>
                    <a:pt x="82" y="183"/>
                    <a:pt x="82" y="187"/>
                  </a:cubicBezTo>
                  <a:cubicBezTo>
                    <a:pt x="82" y="191"/>
                    <a:pt x="85" y="194"/>
                    <a:pt x="91" y="196"/>
                  </a:cubicBezTo>
                  <a:cubicBezTo>
                    <a:pt x="96" y="197"/>
                    <a:pt x="92" y="201"/>
                    <a:pt x="93" y="204"/>
                  </a:cubicBezTo>
                  <a:cubicBezTo>
                    <a:pt x="95" y="208"/>
                    <a:pt x="91" y="213"/>
                    <a:pt x="92" y="217"/>
                  </a:cubicBezTo>
                  <a:cubicBezTo>
                    <a:pt x="93" y="221"/>
                    <a:pt x="89" y="235"/>
                    <a:pt x="87" y="236"/>
                  </a:cubicBezTo>
                  <a:cubicBezTo>
                    <a:pt x="87" y="236"/>
                    <a:pt x="86" y="236"/>
                    <a:pt x="86" y="236"/>
                  </a:cubicBezTo>
                  <a:cubicBezTo>
                    <a:pt x="83" y="237"/>
                    <a:pt x="74" y="234"/>
                    <a:pt x="68" y="234"/>
                  </a:cubicBezTo>
                  <a:cubicBezTo>
                    <a:pt x="61" y="235"/>
                    <a:pt x="41" y="233"/>
                    <a:pt x="33" y="234"/>
                  </a:cubicBezTo>
                  <a:cubicBezTo>
                    <a:pt x="24" y="235"/>
                    <a:pt x="24" y="231"/>
                    <a:pt x="20" y="231"/>
                  </a:cubicBezTo>
                  <a:cubicBezTo>
                    <a:pt x="15" y="231"/>
                    <a:pt x="17" y="236"/>
                    <a:pt x="11" y="236"/>
                  </a:cubicBezTo>
                  <a:cubicBezTo>
                    <a:pt x="4" y="236"/>
                    <a:pt x="4" y="240"/>
                    <a:pt x="8" y="244"/>
                  </a:cubicBezTo>
                  <a:cubicBezTo>
                    <a:pt x="11" y="246"/>
                    <a:pt x="11" y="250"/>
                    <a:pt x="10" y="254"/>
                  </a:cubicBezTo>
                  <a:cubicBezTo>
                    <a:pt x="10" y="257"/>
                    <a:pt x="10" y="260"/>
                    <a:pt x="11" y="262"/>
                  </a:cubicBezTo>
                  <a:cubicBezTo>
                    <a:pt x="13" y="265"/>
                    <a:pt x="8" y="282"/>
                    <a:pt x="4" y="287"/>
                  </a:cubicBezTo>
                  <a:cubicBezTo>
                    <a:pt x="0" y="292"/>
                    <a:pt x="4" y="293"/>
                    <a:pt x="8" y="296"/>
                  </a:cubicBezTo>
                  <a:cubicBezTo>
                    <a:pt x="12" y="300"/>
                    <a:pt x="9" y="312"/>
                    <a:pt x="9" y="315"/>
                  </a:cubicBezTo>
                  <a:cubicBezTo>
                    <a:pt x="9" y="317"/>
                    <a:pt x="13" y="317"/>
                    <a:pt x="18" y="317"/>
                  </a:cubicBezTo>
                  <a:cubicBezTo>
                    <a:pt x="20" y="317"/>
                    <a:pt x="23" y="316"/>
                    <a:pt x="26" y="315"/>
                  </a:cubicBezTo>
                  <a:cubicBezTo>
                    <a:pt x="28" y="315"/>
                    <a:pt x="30" y="315"/>
                    <a:pt x="32" y="315"/>
                  </a:cubicBezTo>
                  <a:cubicBezTo>
                    <a:pt x="36" y="317"/>
                    <a:pt x="39" y="328"/>
                    <a:pt x="45" y="328"/>
                  </a:cubicBezTo>
                  <a:cubicBezTo>
                    <a:pt x="47" y="327"/>
                    <a:pt x="46" y="326"/>
                    <a:pt x="47" y="324"/>
                  </a:cubicBezTo>
                  <a:cubicBezTo>
                    <a:pt x="49" y="323"/>
                    <a:pt x="51" y="324"/>
                    <a:pt x="54" y="324"/>
                  </a:cubicBezTo>
                  <a:cubicBezTo>
                    <a:pt x="56" y="324"/>
                    <a:pt x="57" y="320"/>
                    <a:pt x="63" y="320"/>
                  </a:cubicBezTo>
                  <a:cubicBezTo>
                    <a:pt x="69" y="320"/>
                    <a:pt x="73" y="320"/>
                    <a:pt x="77" y="320"/>
                  </a:cubicBezTo>
                  <a:cubicBezTo>
                    <a:pt x="81" y="320"/>
                    <a:pt x="84" y="319"/>
                    <a:pt x="85" y="316"/>
                  </a:cubicBezTo>
                  <a:cubicBezTo>
                    <a:pt x="86" y="313"/>
                    <a:pt x="89" y="311"/>
                    <a:pt x="93" y="310"/>
                  </a:cubicBezTo>
                  <a:cubicBezTo>
                    <a:pt x="97" y="310"/>
                    <a:pt x="97" y="305"/>
                    <a:pt x="97" y="303"/>
                  </a:cubicBezTo>
                  <a:cubicBezTo>
                    <a:pt x="97" y="300"/>
                    <a:pt x="104" y="296"/>
                    <a:pt x="105" y="294"/>
                  </a:cubicBezTo>
                  <a:cubicBezTo>
                    <a:pt x="105" y="293"/>
                    <a:pt x="101" y="285"/>
                    <a:pt x="105" y="279"/>
                  </a:cubicBezTo>
                  <a:cubicBezTo>
                    <a:pt x="109" y="272"/>
                    <a:pt x="114" y="272"/>
                    <a:pt x="114" y="268"/>
                  </a:cubicBezTo>
                  <a:cubicBezTo>
                    <a:pt x="114" y="265"/>
                    <a:pt x="118" y="264"/>
                    <a:pt x="124" y="263"/>
                  </a:cubicBezTo>
                  <a:cubicBezTo>
                    <a:pt x="129" y="263"/>
                    <a:pt x="131" y="259"/>
                    <a:pt x="135" y="257"/>
                  </a:cubicBezTo>
                  <a:cubicBezTo>
                    <a:pt x="139" y="255"/>
                    <a:pt x="141" y="253"/>
                    <a:pt x="140" y="248"/>
                  </a:cubicBezTo>
                  <a:cubicBezTo>
                    <a:pt x="140" y="247"/>
                    <a:pt x="139" y="246"/>
                    <a:pt x="139" y="245"/>
                  </a:cubicBezTo>
                  <a:cubicBezTo>
                    <a:pt x="137" y="239"/>
                    <a:pt x="143" y="236"/>
                    <a:pt x="148" y="235"/>
                  </a:cubicBezTo>
                  <a:cubicBezTo>
                    <a:pt x="153" y="234"/>
                    <a:pt x="165" y="237"/>
                    <a:pt x="168" y="239"/>
                  </a:cubicBezTo>
                  <a:cubicBezTo>
                    <a:pt x="171" y="241"/>
                    <a:pt x="175" y="240"/>
                    <a:pt x="180" y="235"/>
                  </a:cubicBezTo>
                  <a:cubicBezTo>
                    <a:pt x="182" y="232"/>
                    <a:pt x="185" y="231"/>
                    <a:pt x="187" y="231"/>
                  </a:cubicBezTo>
                  <a:cubicBezTo>
                    <a:pt x="188" y="230"/>
                    <a:pt x="190" y="230"/>
                    <a:pt x="192" y="229"/>
                  </a:cubicBezTo>
                  <a:cubicBezTo>
                    <a:pt x="195" y="227"/>
                    <a:pt x="194" y="224"/>
                    <a:pt x="199" y="223"/>
                  </a:cubicBezTo>
                  <a:cubicBezTo>
                    <a:pt x="205" y="221"/>
                    <a:pt x="212" y="226"/>
                    <a:pt x="214" y="229"/>
                  </a:cubicBezTo>
                  <a:cubicBezTo>
                    <a:pt x="216" y="232"/>
                    <a:pt x="217" y="233"/>
                    <a:pt x="217" y="235"/>
                  </a:cubicBezTo>
                  <a:cubicBezTo>
                    <a:pt x="218" y="238"/>
                    <a:pt x="220" y="243"/>
                    <a:pt x="228" y="248"/>
                  </a:cubicBezTo>
                  <a:cubicBezTo>
                    <a:pt x="235" y="253"/>
                    <a:pt x="238" y="259"/>
                    <a:pt x="242" y="261"/>
                  </a:cubicBezTo>
                  <a:cubicBezTo>
                    <a:pt x="246" y="263"/>
                    <a:pt x="250" y="262"/>
                    <a:pt x="252" y="265"/>
                  </a:cubicBezTo>
                  <a:cubicBezTo>
                    <a:pt x="255" y="268"/>
                    <a:pt x="258" y="270"/>
                    <a:pt x="262" y="271"/>
                  </a:cubicBezTo>
                  <a:cubicBezTo>
                    <a:pt x="265" y="273"/>
                    <a:pt x="266" y="277"/>
                    <a:pt x="269" y="278"/>
                  </a:cubicBezTo>
                  <a:cubicBezTo>
                    <a:pt x="273" y="278"/>
                    <a:pt x="270" y="281"/>
                    <a:pt x="273" y="284"/>
                  </a:cubicBezTo>
                  <a:cubicBezTo>
                    <a:pt x="275" y="287"/>
                    <a:pt x="276" y="292"/>
                    <a:pt x="273" y="296"/>
                  </a:cubicBezTo>
                  <a:cubicBezTo>
                    <a:pt x="271" y="299"/>
                    <a:pt x="272" y="304"/>
                    <a:pt x="274" y="304"/>
                  </a:cubicBezTo>
                  <a:cubicBezTo>
                    <a:pt x="275" y="304"/>
                    <a:pt x="279" y="298"/>
                    <a:pt x="279" y="295"/>
                  </a:cubicBezTo>
                  <a:cubicBezTo>
                    <a:pt x="279" y="292"/>
                    <a:pt x="283" y="292"/>
                    <a:pt x="285" y="289"/>
                  </a:cubicBezTo>
                  <a:cubicBezTo>
                    <a:pt x="288" y="286"/>
                    <a:pt x="281" y="285"/>
                    <a:pt x="280" y="281"/>
                  </a:cubicBezTo>
                  <a:cubicBezTo>
                    <a:pt x="279" y="276"/>
                    <a:pt x="285" y="272"/>
                    <a:pt x="291" y="276"/>
                  </a:cubicBezTo>
                  <a:cubicBezTo>
                    <a:pt x="296" y="279"/>
                    <a:pt x="298" y="282"/>
                    <a:pt x="299" y="276"/>
                  </a:cubicBezTo>
                  <a:cubicBezTo>
                    <a:pt x="299" y="271"/>
                    <a:pt x="282" y="264"/>
                    <a:pt x="277" y="261"/>
                  </a:cubicBezTo>
                  <a:cubicBezTo>
                    <a:pt x="273" y="259"/>
                    <a:pt x="276" y="255"/>
                    <a:pt x="270" y="255"/>
                  </a:cubicBezTo>
                  <a:cubicBezTo>
                    <a:pt x="263" y="255"/>
                    <a:pt x="255" y="247"/>
                    <a:pt x="253" y="238"/>
                  </a:cubicBezTo>
                  <a:cubicBezTo>
                    <a:pt x="251" y="229"/>
                    <a:pt x="240" y="228"/>
                    <a:pt x="238" y="223"/>
                  </a:cubicBezTo>
                  <a:cubicBezTo>
                    <a:pt x="235" y="217"/>
                    <a:pt x="240" y="217"/>
                    <a:pt x="238" y="212"/>
                  </a:cubicBezTo>
                  <a:cubicBezTo>
                    <a:pt x="236" y="207"/>
                    <a:pt x="246" y="204"/>
                    <a:pt x="250" y="205"/>
                  </a:cubicBezTo>
                  <a:cubicBezTo>
                    <a:pt x="251" y="206"/>
                    <a:pt x="251" y="207"/>
                    <a:pt x="251" y="208"/>
                  </a:cubicBezTo>
                  <a:cubicBezTo>
                    <a:pt x="252" y="210"/>
                    <a:pt x="252" y="213"/>
                    <a:pt x="253" y="213"/>
                  </a:cubicBezTo>
                  <a:cubicBezTo>
                    <a:pt x="256" y="213"/>
                    <a:pt x="261" y="212"/>
                    <a:pt x="262" y="216"/>
                  </a:cubicBezTo>
                  <a:cubicBezTo>
                    <a:pt x="262" y="220"/>
                    <a:pt x="269" y="228"/>
                    <a:pt x="271" y="231"/>
                  </a:cubicBezTo>
                  <a:cubicBezTo>
                    <a:pt x="274" y="234"/>
                    <a:pt x="279" y="233"/>
                    <a:pt x="280" y="236"/>
                  </a:cubicBezTo>
                  <a:cubicBezTo>
                    <a:pt x="280" y="238"/>
                    <a:pt x="284" y="240"/>
                    <a:pt x="289" y="241"/>
                  </a:cubicBezTo>
                  <a:cubicBezTo>
                    <a:pt x="290" y="241"/>
                    <a:pt x="292" y="242"/>
                    <a:pt x="293" y="243"/>
                  </a:cubicBezTo>
                  <a:cubicBezTo>
                    <a:pt x="295" y="244"/>
                    <a:pt x="297" y="245"/>
                    <a:pt x="299" y="247"/>
                  </a:cubicBezTo>
                  <a:cubicBezTo>
                    <a:pt x="302" y="249"/>
                    <a:pt x="304" y="251"/>
                    <a:pt x="306" y="252"/>
                  </a:cubicBezTo>
                  <a:cubicBezTo>
                    <a:pt x="307" y="252"/>
                    <a:pt x="307" y="252"/>
                    <a:pt x="307" y="253"/>
                  </a:cubicBezTo>
                  <a:cubicBezTo>
                    <a:pt x="311" y="255"/>
                    <a:pt x="313" y="256"/>
                    <a:pt x="310" y="259"/>
                  </a:cubicBezTo>
                  <a:cubicBezTo>
                    <a:pt x="307" y="262"/>
                    <a:pt x="306" y="272"/>
                    <a:pt x="309" y="275"/>
                  </a:cubicBezTo>
                  <a:cubicBezTo>
                    <a:pt x="313" y="278"/>
                    <a:pt x="314" y="283"/>
                    <a:pt x="317" y="284"/>
                  </a:cubicBezTo>
                  <a:cubicBezTo>
                    <a:pt x="317" y="284"/>
                    <a:pt x="317" y="284"/>
                    <a:pt x="317" y="284"/>
                  </a:cubicBezTo>
                  <a:cubicBezTo>
                    <a:pt x="321" y="285"/>
                    <a:pt x="323" y="290"/>
                    <a:pt x="323" y="293"/>
                  </a:cubicBezTo>
                  <a:cubicBezTo>
                    <a:pt x="322" y="297"/>
                    <a:pt x="328" y="299"/>
                    <a:pt x="330" y="296"/>
                  </a:cubicBezTo>
                  <a:cubicBezTo>
                    <a:pt x="333" y="293"/>
                    <a:pt x="340" y="298"/>
                    <a:pt x="340" y="299"/>
                  </a:cubicBezTo>
                  <a:cubicBezTo>
                    <a:pt x="340" y="301"/>
                    <a:pt x="333" y="297"/>
                    <a:pt x="329" y="300"/>
                  </a:cubicBezTo>
                  <a:cubicBezTo>
                    <a:pt x="324" y="303"/>
                    <a:pt x="332" y="306"/>
                    <a:pt x="331" y="309"/>
                  </a:cubicBezTo>
                  <a:cubicBezTo>
                    <a:pt x="330" y="313"/>
                    <a:pt x="333" y="317"/>
                    <a:pt x="336" y="317"/>
                  </a:cubicBezTo>
                  <a:cubicBezTo>
                    <a:pt x="340" y="317"/>
                    <a:pt x="344" y="323"/>
                    <a:pt x="346" y="322"/>
                  </a:cubicBezTo>
                  <a:cubicBezTo>
                    <a:pt x="348" y="320"/>
                    <a:pt x="344" y="312"/>
                    <a:pt x="344" y="311"/>
                  </a:cubicBezTo>
                  <a:cubicBezTo>
                    <a:pt x="345" y="310"/>
                    <a:pt x="350" y="313"/>
                    <a:pt x="352" y="311"/>
                  </a:cubicBezTo>
                  <a:cubicBezTo>
                    <a:pt x="354" y="308"/>
                    <a:pt x="350" y="306"/>
                    <a:pt x="347" y="306"/>
                  </a:cubicBezTo>
                  <a:cubicBezTo>
                    <a:pt x="344" y="306"/>
                    <a:pt x="347" y="302"/>
                    <a:pt x="351" y="304"/>
                  </a:cubicBezTo>
                  <a:cubicBezTo>
                    <a:pt x="355" y="307"/>
                    <a:pt x="357" y="304"/>
                    <a:pt x="358" y="303"/>
                  </a:cubicBezTo>
                  <a:cubicBezTo>
                    <a:pt x="360" y="303"/>
                    <a:pt x="361" y="296"/>
                    <a:pt x="355" y="295"/>
                  </a:cubicBezTo>
                  <a:cubicBezTo>
                    <a:pt x="349" y="293"/>
                    <a:pt x="350" y="299"/>
                    <a:pt x="346" y="295"/>
                  </a:cubicBezTo>
                  <a:cubicBezTo>
                    <a:pt x="342" y="291"/>
                    <a:pt x="350" y="293"/>
                    <a:pt x="350" y="289"/>
                  </a:cubicBezTo>
                  <a:cubicBezTo>
                    <a:pt x="350" y="286"/>
                    <a:pt x="344" y="281"/>
                    <a:pt x="341" y="277"/>
                  </a:cubicBezTo>
                  <a:cubicBezTo>
                    <a:pt x="338" y="273"/>
                    <a:pt x="345" y="271"/>
                    <a:pt x="346" y="274"/>
                  </a:cubicBezTo>
                  <a:cubicBezTo>
                    <a:pt x="348" y="277"/>
                    <a:pt x="352" y="277"/>
                    <a:pt x="355" y="275"/>
                  </a:cubicBezTo>
                  <a:cubicBezTo>
                    <a:pt x="358" y="274"/>
                    <a:pt x="352" y="269"/>
                    <a:pt x="357" y="267"/>
                  </a:cubicBezTo>
                  <a:cubicBezTo>
                    <a:pt x="362" y="266"/>
                    <a:pt x="362" y="269"/>
                    <a:pt x="363" y="269"/>
                  </a:cubicBezTo>
                  <a:cubicBezTo>
                    <a:pt x="365" y="270"/>
                    <a:pt x="366" y="266"/>
                    <a:pt x="372" y="266"/>
                  </a:cubicBezTo>
                  <a:cubicBezTo>
                    <a:pt x="374" y="266"/>
                    <a:pt x="376" y="267"/>
                    <a:pt x="379" y="269"/>
                  </a:cubicBezTo>
                  <a:cubicBezTo>
                    <a:pt x="381" y="270"/>
                    <a:pt x="383" y="272"/>
                    <a:pt x="385" y="272"/>
                  </a:cubicBezTo>
                  <a:cubicBezTo>
                    <a:pt x="386" y="272"/>
                    <a:pt x="387" y="272"/>
                    <a:pt x="388" y="271"/>
                  </a:cubicBezTo>
                  <a:cubicBezTo>
                    <a:pt x="407" y="265"/>
                    <a:pt x="407" y="265"/>
                    <a:pt x="407" y="265"/>
                  </a:cubicBezTo>
                  <a:cubicBezTo>
                    <a:pt x="408" y="265"/>
                    <a:pt x="409" y="265"/>
                    <a:pt x="409" y="264"/>
                  </a:cubicBezTo>
                  <a:cubicBezTo>
                    <a:pt x="411" y="263"/>
                    <a:pt x="404" y="260"/>
                    <a:pt x="401" y="258"/>
                  </a:cubicBezTo>
                  <a:cubicBezTo>
                    <a:pt x="400" y="257"/>
                    <a:pt x="399" y="254"/>
                    <a:pt x="399" y="252"/>
                  </a:cubicBezTo>
                  <a:cubicBezTo>
                    <a:pt x="398" y="251"/>
                    <a:pt x="398" y="250"/>
                    <a:pt x="397" y="250"/>
                  </a:cubicBezTo>
                  <a:cubicBezTo>
                    <a:pt x="395" y="250"/>
                    <a:pt x="393" y="242"/>
                    <a:pt x="395" y="242"/>
                  </a:cubicBezTo>
                  <a:cubicBezTo>
                    <a:pt x="397" y="241"/>
                    <a:pt x="400" y="234"/>
                    <a:pt x="403" y="233"/>
                  </a:cubicBezTo>
                  <a:cubicBezTo>
                    <a:pt x="405" y="232"/>
                    <a:pt x="405" y="231"/>
                    <a:pt x="406" y="230"/>
                  </a:cubicBezTo>
                  <a:cubicBezTo>
                    <a:pt x="406" y="229"/>
                    <a:pt x="406" y="227"/>
                    <a:pt x="406" y="225"/>
                  </a:cubicBezTo>
                  <a:cubicBezTo>
                    <a:pt x="406" y="221"/>
                    <a:pt x="408" y="216"/>
                    <a:pt x="411" y="216"/>
                  </a:cubicBezTo>
                  <a:cubicBezTo>
                    <a:pt x="414" y="216"/>
                    <a:pt x="417" y="216"/>
                    <a:pt x="417" y="210"/>
                  </a:cubicBezTo>
                  <a:cubicBezTo>
                    <a:pt x="417" y="210"/>
                    <a:pt x="417" y="210"/>
                    <a:pt x="416" y="210"/>
                  </a:cubicBezTo>
                  <a:cubicBezTo>
                    <a:pt x="416" y="205"/>
                    <a:pt x="417" y="205"/>
                    <a:pt x="422" y="202"/>
                  </a:cubicBezTo>
                  <a:cubicBezTo>
                    <a:pt x="426" y="198"/>
                    <a:pt x="427" y="192"/>
                    <a:pt x="431" y="191"/>
                  </a:cubicBezTo>
                  <a:cubicBezTo>
                    <a:pt x="435" y="190"/>
                    <a:pt x="437" y="188"/>
                    <a:pt x="443" y="189"/>
                  </a:cubicBezTo>
                  <a:cubicBezTo>
                    <a:pt x="449" y="190"/>
                    <a:pt x="440" y="194"/>
                    <a:pt x="444" y="196"/>
                  </a:cubicBezTo>
                  <a:cubicBezTo>
                    <a:pt x="448" y="198"/>
                    <a:pt x="460" y="196"/>
                    <a:pt x="461" y="199"/>
                  </a:cubicBezTo>
                  <a:cubicBezTo>
                    <a:pt x="462" y="202"/>
                    <a:pt x="447" y="205"/>
                    <a:pt x="447" y="207"/>
                  </a:cubicBezTo>
                  <a:cubicBezTo>
                    <a:pt x="447" y="208"/>
                    <a:pt x="455" y="210"/>
                    <a:pt x="458" y="212"/>
                  </a:cubicBezTo>
                  <a:cubicBezTo>
                    <a:pt x="460" y="213"/>
                    <a:pt x="457" y="218"/>
                    <a:pt x="458" y="220"/>
                  </a:cubicBezTo>
                  <a:cubicBezTo>
                    <a:pt x="459" y="221"/>
                    <a:pt x="463" y="220"/>
                    <a:pt x="467" y="218"/>
                  </a:cubicBezTo>
                  <a:cubicBezTo>
                    <a:pt x="470" y="215"/>
                    <a:pt x="473" y="216"/>
                    <a:pt x="477" y="213"/>
                  </a:cubicBezTo>
                  <a:cubicBezTo>
                    <a:pt x="481" y="210"/>
                    <a:pt x="490" y="213"/>
                    <a:pt x="491" y="211"/>
                  </a:cubicBezTo>
                  <a:cubicBezTo>
                    <a:pt x="492" y="209"/>
                    <a:pt x="489" y="208"/>
                    <a:pt x="480" y="208"/>
                  </a:cubicBezTo>
                  <a:cubicBezTo>
                    <a:pt x="472" y="209"/>
                    <a:pt x="472" y="201"/>
                    <a:pt x="472" y="200"/>
                  </a:cubicBezTo>
                  <a:cubicBezTo>
                    <a:pt x="472" y="198"/>
                    <a:pt x="480" y="192"/>
                    <a:pt x="485" y="191"/>
                  </a:cubicBezTo>
                  <a:cubicBezTo>
                    <a:pt x="490" y="191"/>
                    <a:pt x="494" y="189"/>
                    <a:pt x="499" y="187"/>
                  </a:cubicBezTo>
                  <a:cubicBezTo>
                    <a:pt x="501" y="186"/>
                    <a:pt x="504" y="185"/>
                    <a:pt x="507" y="185"/>
                  </a:cubicBezTo>
                  <a:cubicBezTo>
                    <a:pt x="507" y="182"/>
                    <a:pt x="506" y="180"/>
                    <a:pt x="508" y="180"/>
                  </a:cubicBezTo>
                  <a:cubicBezTo>
                    <a:pt x="509" y="179"/>
                    <a:pt x="514" y="174"/>
                    <a:pt x="516" y="174"/>
                  </a:cubicBezTo>
                  <a:cubicBezTo>
                    <a:pt x="518" y="174"/>
                    <a:pt x="525" y="175"/>
                    <a:pt x="525" y="174"/>
                  </a:cubicBezTo>
                  <a:cubicBezTo>
                    <a:pt x="525" y="173"/>
                    <a:pt x="527" y="169"/>
                    <a:pt x="527" y="168"/>
                  </a:cubicBezTo>
                  <a:cubicBezTo>
                    <a:pt x="526" y="167"/>
                    <a:pt x="524" y="165"/>
                    <a:pt x="524" y="164"/>
                  </a:cubicBezTo>
                  <a:cubicBezTo>
                    <a:pt x="525" y="162"/>
                    <a:pt x="528" y="162"/>
                    <a:pt x="528" y="161"/>
                  </a:cubicBezTo>
                  <a:cubicBezTo>
                    <a:pt x="528" y="160"/>
                    <a:pt x="525" y="159"/>
                    <a:pt x="525" y="158"/>
                  </a:cubicBezTo>
                  <a:moveTo>
                    <a:pt x="343" y="151"/>
                  </a:moveTo>
                  <a:cubicBezTo>
                    <a:pt x="343" y="153"/>
                    <a:pt x="344" y="157"/>
                    <a:pt x="343" y="158"/>
                  </a:cubicBezTo>
                  <a:cubicBezTo>
                    <a:pt x="343" y="157"/>
                    <a:pt x="343" y="157"/>
                    <a:pt x="343" y="157"/>
                  </a:cubicBezTo>
                  <a:cubicBezTo>
                    <a:pt x="344" y="156"/>
                    <a:pt x="343" y="153"/>
                    <a:pt x="343" y="151"/>
                  </a:cubicBezTo>
                  <a:moveTo>
                    <a:pt x="340" y="248"/>
                  </a:moveTo>
                  <a:cubicBezTo>
                    <a:pt x="340" y="248"/>
                    <a:pt x="340" y="248"/>
                    <a:pt x="340" y="248"/>
                  </a:cubicBezTo>
                  <a:cubicBezTo>
                    <a:pt x="340" y="248"/>
                    <a:pt x="340" y="248"/>
                    <a:pt x="340" y="248"/>
                  </a:cubicBezTo>
                  <a:close/>
                  <a:moveTo>
                    <a:pt x="343" y="171"/>
                  </a:moveTo>
                  <a:cubicBezTo>
                    <a:pt x="343" y="171"/>
                    <a:pt x="344" y="171"/>
                    <a:pt x="344" y="171"/>
                  </a:cubicBezTo>
                  <a:cubicBezTo>
                    <a:pt x="344" y="171"/>
                    <a:pt x="343" y="171"/>
                    <a:pt x="343" y="171"/>
                  </a:cubicBezTo>
                  <a:moveTo>
                    <a:pt x="341" y="245"/>
                  </a:moveTo>
                  <a:cubicBezTo>
                    <a:pt x="341" y="244"/>
                    <a:pt x="341" y="244"/>
                    <a:pt x="341" y="244"/>
                  </a:cubicBezTo>
                  <a:cubicBezTo>
                    <a:pt x="341" y="244"/>
                    <a:pt x="341" y="244"/>
                    <a:pt x="341" y="245"/>
                  </a:cubicBezTo>
                  <a:moveTo>
                    <a:pt x="342" y="224"/>
                  </a:moveTo>
                  <a:cubicBezTo>
                    <a:pt x="342" y="224"/>
                    <a:pt x="342" y="224"/>
                    <a:pt x="342" y="224"/>
                  </a:cubicBezTo>
                  <a:cubicBezTo>
                    <a:pt x="342" y="224"/>
                    <a:pt x="342" y="224"/>
                    <a:pt x="342" y="224"/>
                  </a:cubicBezTo>
                  <a:moveTo>
                    <a:pt x="341" y="225"/>
                  </a:moveTo>
                  <a:cubicBezTo>
                    <a:pt x="341" y="225"/>
                    <a:pt x="341" y="225"/>
                    <a:pt x="341" y="225"/>
                  </a:cubicBezTo>
                  <a:cubicBezTo>
                    <a:pt x="341" y="225"/>
                    <a:pt x="341" y="225"/>
                    <a:pt x="341" y="225"/>
                  </a:cubicBezTo>
                  <a:moveTo>
                    <a:pt x="342" y="224"/>
                  </a:moveTo>
                  <a:cubicBezTo>
                    <a:pt x="342" y="224"/>
                    <a:pt x="342" y="224"/>
                    <a:pt x="342" y="224"/>
                  </a:cubicBezTo>
                  <a:cubicBezTo>
                    <a:pt x="342" y="224"/>
                    <a:pt x="342" y="224"/>
                    <a:pt x="342" y="224"/>
                  </a:cubicBezTo>
                  <a:cubicBezTo>
                    <a:pt x="342" y="224"/>
                    <a:pt x="342" y="224"/>
                    <a:pt x="342" y="224"/>
                  </a:cubicBezTo>
                  <a:moveTo>
                    <a:pt x="341" y="221"/>
                  </a:moveTo>
                  <a:cubicBezTo>
                    <a:pt x="341" y="221"/>
                    <a:pt x="341" y="221"/>
                    <a:pt x="341" y="221"/>
                  </a:cubicBezTo>
                  <a:cubicBezTo>
                    <a:pt x="341" y="221"/>
                    <a:pt x="341" y="221"/>
                    <a:pt x="341" y="221"/>
                  </a:cubicBezTo>
                  <a:moveTo>
                    <a:pt x="345" y="172"/>
                  </a:moveTo>
                  <a:cubicBezTo>
                    <a:pt x="345" y="172"/>
                    <a:pt x="345" y="172"/>
                    <a:pt x="345" y="172"/>
                  </a:cubicBezTo>
                  <a:close/>
                  <a:moveTo>
                    <a:pt x="344" y="174"/>
                  </a:moveTo>
                  <a:cubicBezTo>
                    <a:pt x="345" y="173"/>
                    <a:pt x="345" y="173"/>
                    <a:pt x="345" y="173"/>
                  </a:cubicBezTo>
                  <a:cubicBezTo>
                    <a:pt x="345" y="173"/>
                    <a:pt x="345" y="173"/>
                    <a:pt x="344" y="174"/>
                  </a:cubicBezTo>
                  <a:moveTo>
                    <a:pt x="345" y="173"/>
                  </a:moveTo>
                  <a:cubicBezTo>
                    <a:pt x="345" y="173"/>
                    <a:pt x="345" y="173"/>
                    <a:pt x="345" y="173"/>
                  </a:cubicBezTo>
                  <a:cubicBezTo>
                    <a:pt x="345" y="173"/>
                    <a:pt x="345" y="173"/>
                    <a:pt x="345" y="173"/>
                  </a:cubicBezTo>
                  <a:moveTo>
                    <a:pt x="326" y="196"/>
                  </a:moveTo>
                  <a:cubicBezTo>
                    <a:pt x="326" y="196"/>
                    <a:pt x="326" y="196"/>
                    <a:pt x="326" y="196"/>
                  </a:cubicBezTo>
                  <a:cubicBezTo>
                    <a:pt x="326" y="196"/>
                    <a:pt x="326" y="196"/>
                    <a:pt x="326" y="196"/>
                  </a:cubicBezTo>
                  <a:moveTo>
                    <a:pt x="324" y="197"/>
                  </a:moveTo>
                  <a:cubicBezTo>
                    <a:pt x="325" y="197"/>
                    <a:pt x="325" y="197"/>
                    <a:pt x="325" y="197"/>
                  </a:cubicBezTo>
                  <a:cubicBezTo>
                    <a:pt x="325" y="197"/>
                    <a:pt x="325" y="197"/>
                    <a:pt x="324" y="197"/>
                  </a:cubicBezTo>
                  <a:moveTo>
                    <a:pt x="341" y="245"/>
                  </a:moveTo>
                  <a:cubicBezTo>
                    <a:pt x="341" y="245"/>
                    <a:pt x="341" y="245"/>
                    <a:pt x="340" y="245"/>
                  </a:cubicBezTo>
                  <a:cubicBezTo>
                    <a:pt x="341" y="245"/>
                    <a:pt x="341" y="245"/>
                    <a:pt x="341" y="245"/>
                  </a:cubicBezTo>
                  <a:moveTo>
                    <a:pt x="341" y="249"/>
                  </a:moveTo>
                  <a:cubicBezTo>
                    <a:pt x="340" y="249"/>
                    <a:pt x="340" y="249"/>
                    <a:pt x="340" y="249"/>
                  </a:cubicBezTo>
                  <a:cubicBezTo>
                    <a:pt x="340" y="249"/>
                    <a:pt x="340" y="249"/>
                    <a:pt x="341" y="249"/>
                  </a:cubicBezTo>
                  <a:moveTo>
                    <a:pt x="345" y="172"/>
                  </a:moveTo>
                  <a:cubicBezTo>
                    <a:pt x="345" y="172"/>
                    <a:pt x="345" y="172"/>
                    <a:pt x="345" y="172"/>
                  </a:cubicBezTo>
                  <a:cubicBezTo>
                    <a:pt x="345" y="172"/>
                    <a:pt x="345" y="172"/>
                    <a:pt x="345" y="172"/>
                  </a:cubicBezTo>
                  <a:cubicBezTo>
                    <a:pt x="345" y="172"/>
                    <a:pt x="345" y="172"/>
                    <a:pt x="345" y="172"/>
                  </a:cubicBezTo>
                  <a:moveTo>
                    <a:pt x="344" y="171"/>
                  </a:moveTo>
                  <a:cubicBezTo>
                    <a:pt x="344" y="171"/>
                    <a:pt x="344" y="171"/>
                    <a:pt x="344" y="171"/>
                  </a:cubicBezTo>
                  <a:cubicBezTo>
                    <a:pt x="344" y="171"/>
                    <a:pt x="344" y="171"/>
                    <a:pt x="344" y="171"/>
                  </a:cubicBezTo>
                  <a:moveTo>
                    <a:pt x="345" y="171"/>
                  </a:moveTo>
                  <a:cubicBezTo>
                    <a:pt x="345" y="171"/>
                    <a:pt x="345" y="171"/>
                    <a:pt x="345" y="171"/>
                  </a:cubicBezTo>
                  <a:cubicBezTo>
                    <a:pt x="345" y="171"/>
                    <a:pt x="345" y="171"/>
                    <a:pt x="345" y="171"/>
                  </a:cubicBezTo>
                  <a:moveTo>
                    <a:pt x="353" y="123"/>
                  </a:moveTo>
                  <a:cubicBezTo>
                    <a:pt x="352" y="122"/>
                    <a:pt x="352" y="122"/>
                    <a:pt x="352" y="121"/>
                  </a:cubicBezTo>
                  <a:cubicBezTo>
                    <a:pt x="352" y="121"/>
                    <a:pt x="352" y="122"/>
                    <a:pt x="352" y="122"/>
                  </a:cubicBezTo>
                  <a:cubicBezTo>
                    <a:pt x="352" y="123"/>
                    <a:pt x="352" y="123"/>
                    <a:pt x="353" y="123"/>
                  </a:cubicBezTo>
                  <a:moveTo>
                    <a:pt x="353" y="125"/>
                  </a:moveTo>
                  <a:cubicBezTo>
                    <a:pt x="353" y="125"/>
                    <a:pt x="353" y="125"/>
                    <a:pt x="353" y="125"/>
                  </a:cubicBezTo>
                  <a:cubicBezTo>
                    <a:pt x="353" y="125"/>
                    <a:pt x="353" y="125"/>
                    <a:pt x="353" y="125"/>
                  </a:cubicBezTo>
                  <a:moveTo>
                    <a:pt x="353" y="124"/>
                  </a:moveTo>
                  <a:cubicBezTo>
                    <a:pt x="353" y="124"/>
                    <a:pt x="353" y="124"/>
                    <a:pt x="353" y="123"/>
                  </a:cubicBezTo>
                  <a:cubicBezTo>
                    <a:pt x="353" y="124"/>
                    <a:pt x="353" y="124"/>
                    <a:pt x="353" y="124"/>
                  </a:cubicBezTo>
                  <a:moveTo>
                    <a:pt x="352" y="117"/>
                  </a:moveTo>
                  <a:cubicBezTo>
                    <a:pt x="352" y="117"/>
                    <a:pt x="352" y="117"/>
                    <a:pt x="353" y="116"/>
                  </a:cubicBezTo>
                  <a:cubicBezTo>
                    <a:pt x="352" y="117"/>
                    <a:pt x="352" y="117"/>
                    <a:pt x="352" y="117"/>
                  </a:cubicBezTo>
                  <a:moveTo>
                    <a:pt x="352" y="118"/>
                  </a:moveTo>
                  <a:cubicBezTo>
                    <a:pt x="352" y="118"/>
                    <a:pt x="352" y="118"/>
                    <a:pt x="352" y="119"/>
                  </a:cubicBezTo>
                  <a:cubicBezTo>
                    <a:pt x="352" y="118"/>
                    <a:pt x="352" y="118"/>
                    <a:pt x="352" y="118"/>
                  </a:cubicBezTo>
                  <a:moveTo>
                    <a:pt x="352" y="119"/>
                  </a:moveTo>
                  <a:cubicBezTo>
                    <a:pt x="352" y="120"/>
                    <a:pt x="352" y="120"/>
                    <a:pt x="352" y="121"/>
                  </a:cubicBezTo>
                  <a:cubicBezTo>
                    <a:pt x="352" y="120"/>
                    <a:pt x="352" y="120"/>
                    <a:pt x="352" y="119"/>
                  </a:cubicBezTo>
                  <a:moveTo>
                    <a:pt x="353" y="88"/>
                  </a:moveTo>
                  <a:cubicBezTo>
                    <a:pt x="353" y="88"/>
                    <a:pt x="353" y="88"/>
                    <a:pt x="353" y="88"/>
                  </a:cubicBezTo>
                  <a:cubicBezTo>
                    <a:pt x="353" y="88"/>
                    <a:pt x="353" y="88"/>
                    <a:pt x="353" y="88"/>
                  </a:cubicBezTo>
                  <a:moveTo>
                    <a:pt x="383" y="170"/>
                  </a:moveTo>
                  <a:cubicBezTo>
                    <a:pt x="383" y="170"/>
                    <a:pt x="382" y="170"/>
                    <a:pt x="382" y="170"/>
                  </a:cubicBezTo>
                  <a:cubicBezTo>
                    <a:pt x="382" y="170"/>
                    <a:pt x="383" y="170"/>
                    <a:pt x="383" y="170"/>
                  </a:cubicBezTo>
                  <a:moveTo>
                    <a:pt x="393" y="166"/>
                  </a:moveTo>
                  <a:cubicBezTo>
                    <a:pt x="391" y="167"/>
                    <a:pt x="389" y="167"/>
                    <a:pt x="387" y="168"/>
                  </a:cubicBezTo>
                  <a:cubicBezTo>
                    <a:pt x="385" y="168"/>
                    <a:pt x="384" y="169"/>
                    <a:pt x="383" y="170"/>
                  </a:cubicBezTo>
                  <a:cubicBezTo>
                    <a:pt x="385" y="168"/>
                    <a:pt x="389" y="167"/>
                    <a:pt x="393" y="166"/>
                  </a:cubicBezTo>
                  <a:moveTo>
                    <a:pt x="395" y="166"/>
                  </a:moveTo>
                  <a:cubicBezTo>
                    <a:pt x="395" y="166"/>
                    <a:pt x="395" y="166"/>
                    <a:pt x="395" y="166"/>
                  </a:cubicBezTo>
                  <a:cubicBezTo>
                    <a:pt x="395" y="166"/>
                    <a:pt x="395" y="166"/>
                    <a:pt x="395" y="166"/>
                  </a:cubicBezTo>
                  <a:moveTo>
                    <a:pt x="394" y="166"/>
                  </a:moveTo>
                  <a:cubicBezTo>
                    <a:pt x="394" y="166"/>
                    <a:pt x="394" y="166"/>
                    <a:pt x="394" y="166"/>
                  </a:cubicBezTo>
                  <a:cubicBezTo>
                    <a:pt x="394" y="166"/>
                    <a:pt x="394" y="166"/>
                    <a:pt x="394" y="166"/>
                  </a:cubicBezTo>
                  <a:moveTo>
                    <a:pt x="393" y="166"/>
                  </a:moveTo>
                  <a:cubicBezTo>
                    <a:pt x="393" y="166"/>
                    <a:pt x="393" y="166"/>
                    <a:pt x="393" y="166"/>
                  </a:cubicBezTo>
                  <a:cubicBezTo>
                    <a:pt x="393" y="166"/>
                    <a:pt x="393" y="166"/>
                    <a:pt x="393" y="166"/>
                  </a:cubicBezTo>
                  <a:moveTo>
                    <a:pt x="387" y="61"/>
                  </a:moveTo>
                  <a:cubicBezTo>
                    <a:pt x="387" y="61"/>
                    <a:pt x="388" y="60"/>
                    <a:pt x="388" y="60"/>
                  </a:cubicBezTo>
                  <a:cubicBezTo>
                    <a:pt x="388" y="60"/>
                    <a:pt x="387" y="61"/>
                    <a:pt x="387" y="61"/>
                  </a:cubicBezTo>
                  <a:moveTo>
                    <a:pt x="346" y="82"/>
                  </a:moveTo>
                  <a:cubicBezTo>
                    <a:pt x="346" y="82"/>
                    <a:pt x="346" y="82"/>
                    <a:pt x="346" y="82"/>
                  </a:cubicBezTo>
                  <a:cubicBezTo>
                    <a:pt x="346" y="82"/>
                    <a:pt x="346" y="82"/>
                    <a:pt x="346" y="82"/>
                  </a:cubicBezTo>
                  <a:moveTo>
                    <a:pt x="346" y="83"/>
                  </a:moveTo>
                  <a:cubicBezTo>
                    <a:pt x="346" y="83"/>
                    <a:pt x="346" y="83"/>
                    <a:pt x="347" y="83"/>
                  </a:cubicBezTo>
                  <a:cubicBezTo>
                    <a:pt x="346" y="83"/>
                    <a:pt x="346" y="83"/>
                    <a:pt x="346" y="83"/>
                  </a:cubicBezTo>
                  <a:moveTo>
                    <a:pt x="347" y="83"/>
                  </a:moveTo>
                  <a:cubicBezTo>
                    <a:pt x="347" y="83"/>
                    <a:pt x="347" y="83"/>
                    <a:pt x="347" y="83"/>
                  </a:cubicBezTo>
                  <a:close/>
                  <a:moveTo>
                    <a:pt x="339" y="166"/>
                  </a:moveTo>
                  <a:cubicBezTo>
                    <a:pt x="339" y="166"/>
                    <a:pt x="339" y="166"/>
                    <a:pt x="339" y="166"/>
                  </a:cubicBezTo>
                  <a:cubicBezTo>
                    <a:pt x="339" y="166"/>
                    <a:pt x="339" y="166"/>
                    <a:pt x="339" y="166"/>
                  </a:cubicBezTo>
                  <a:moveTo>
                    <a:pt x="339" y="167"/>
                  </a:moveTo>
                  <a:cubicBezTo>
                    <a:pt x="339" y="167"/>
                    <a:pt x="339" y="167"/>
                    <a:pt x="339" y="167"/>
                  </a:cubicBezTo>
                  <a:cubicBezTo>
                    <a:pt x="339" y="167"/>
                    <a:pt x="339" y="167"/>
                    <a:pt x="339" y="167"/>
                  </a:cubicBezTo>
                  <a:moveTo>
                    <a:pt x="340" y="168"/>
                  </a:moveTo>
                  <a:cubicBezTo>
                    <a:pt x="340" y="168"/>
                    <a:pt x="340" y="168"/>
                    <a:pt x="340" y="168"/>
                  </a:cubicBezTo>
                  <a:cubicBezTo>
                    <a:pt x="340" y="168"/>
                    <a:pt x="340" y="168"/>
                    <a:pt x="340" y="168"/>
                  </a:cubicBezTo>
                  <a:moveTo>
                    <a:pt x="340" y="169"/>
                  </a:moveTo>
                  <a:cubicBezTo>
                    <a:pt x="341" y="169"/>
                    <a:pt x="341" y="169"/>
                    <a:pt x="341" y="169"/>
                  </a:cubicBezTo>
                  <a:cubicBezTo>
                    <a:pt x="341" y="169"/>
                    <a:pt x="341" y="169"/>
                    <a:pt x="341" y="169"/>
                  </a:cubicBezTo>
                  <a:cubicBezTo>
                    <a:pt x="341" y="169"/>
                    <a:pt x="341" y="169"/>
                    <a:pt x="340" y="169"/>
                  </a:cubicBezTo>
                  <a:moveTo>
                    <a:pt x="342" y="170"/>
                  </a:moveTo>
                  <a:cubicBezTo>
                    <a:pt x="342" y="170"/>
                    <a:pt x="342" y="170"/>
                    <a:pt x="342" y="170"/>
                  </a:cubicBezTo>
                  <a:cubicBezTo>
                    <a:pt x="342" y="170"/>
                    <a:pt x="342" y="170"/>
                    <a:pt x="342" y="170"/>
                  </a:cubicBezTo>
                  <a:moveTo>
                    <a:pt x="284" y="165"/>
                  </a:moveTo>
                  <a:cubicBezTo>
                    <a:pt x="284" y="165"/>
                    <a:pt x="284" y="165"/>
                    <a:pt x="284" y="165"/>
                  </a:cubicBezTo>
                  <a:cubicBezTo>
                    <a:pt x="284" y="165"/>
                    <a:pt x="284" y="165"/>
                    <a:pt x="284" y="165"/>
                  </a:cubicBezTo>
                  <a:moveTo>
                    <a:pt x="277" y="189"/>
                  </a:moveTo>
                  <a:cubicBezTo>
                    <a:pt x="276" y="189"/>
                    <a:pt x="276" y="189"/>
                    <a:pt x="276" y="189"/>
                  </a:cubicBezTo>
                  <a:cubicBezTo>
                    <a:pt x="276" y="189"/>
                    <a:pt x="276" y="189"/>
                    <a:pt x="277" y="189"/>
                  </a:cubicBezTo>
                  <a:moveTo>
                    <a:pt x="277" y="189"/>
                  </a:moveTo>
                  <a:cubicBezTo>
                    <a:pt x="277" y="189"/>
                    <a:pt x="277" y="189"/>
                    <a:pt x="277" y="189"/>
                  </a:cubicBezTo>
                  <a:cubicBezTo>
                    <a:pt x="277" y="189"/>
                    <a:pt x="277" y="189"/>
                    <a:pt x="277" y="189"/>
                  </a:cubicBezTo>
                  <a:moveTo>
                    <a:pt x="277" y="190"/>
                  </a:moveTo>
                  <a:cubicBezTo>
                    <a:pt x="277" y="190"/>
                    <a:pt x="277" y="190"/>
                    <a:pt x="277" y="190"/>
                  </a:cubicBezTo>
                  <a:cubicBezTo>
                    <a:pt x="277" y="190"/>
                    <a:pt x="277" y="190"/>
                    <a:pt x="277" y="190"/>
                  </a:cubicBezTo>
                  <a:moveTo>
                    <a:pt x="278" y="193"/>
                  </a:moveTo>
                  <a:cubicBezTo>
                    <a:pt x="278" y="193"/>
                    <a:pt x="278" y="193"/>
                    <a:pt x="277" y="194"/>
                  </a:cubicBezTo>
                  <a:cubicBezTo>
                    <a:pt x="278" y="193"/>
                    <a:pt x="278" y="193"/>
                    <a:pt x="279" y="193"/>
                  </a:cubicBezTo>
                  <a:cubicBezTo>
                    <a:pt x="278" y="193"/>
                    <a:pt x="278" y="193"/>
                    <a:pt x="278" y="193"/>
                  </a:cubicBezTo>
                  <a:moveTo>
                    <a:pt x="303" y="151"/>
                  </a:moveTo>
                  <a:cubicBezTo>
                    <a:pt x="303" y="151"/>
                    <a:pt x="303" y="151"/>
                    <a:pt x="303" y="151"/>
                  </a:cubicBezTo>
                  <a:cubicBezTo>
                    <a:pt x="303" y="151"/>
                    <a:pt x="303" y="151"/>
                    <a:pt x="303" y="151"/>
                  </a:cubicBezTo>
                  <a:cubicBezTo>
                    <a:pt x="303" y="151"/>
                    <a:pt x="303" y="151"/>
                    <a:pt x="303" y="151"/>
                  </a:cubicBezTo>
                  <a:moveTo>
                    <a:pt x="283" y="163"/>
                  </a:moveTo>
                  <a:cubicBezTo>
                    <a:pt x="283" y="163"/>
                    <a:pt x="283" y="164"/>
                    <a:pt x="283" y="165"/>
                  </a:cubicBezTo>
                  <a:cubicBezTo>
                    <a:pt x="283" y="164"/>
                    <a:pt x="283" y="163"/>
                    <a:pt x="283" y="163"/>
                  </a:cubicBezTo>
                  <a:moveTo>
                    <a:pt x="249" y="166"/>
                  </a:moveTo>
                  <a:cubicBezTo>
                    <a:pt x="249" y="166"/>
                    <a:pt x="249" y="167"/>
                    <a:pt x="249" y="167"/>
                  </a:cubicBezTo>
                  <a:cubicBezTo>
                    <a:pt x="249" y="167"/>
                    <a:pt x="249" y="166"/>
                    <a:pt x="249" y="166"/>
                  </a:cubicBezTo>
                  <a:moveTo>
                    <a:pt x="249" y="167"/>
                  </a:moveTo>
                  <a:cubicBezTo>
                    <a:pt x="249" y="167"/>
                    <a:pt x="248" y="167"/>
                    <a:pt x="248" y="167"/>
                  </a:cubicBezTo>
                  <a:cubicBezTo>
                    <a:pt x="248" y="167"/>
                    <a:pt x="249" y="167"/>
                    <a:pt x="249" y="167"/>
                  </a:cubicBezTo>
                  <a:moveTo>
                    <a:pt x="248" y="167"/>
                  </a:moveTo>
                  <a:cubicBezTo>
                    <a:pt x="248" y="168"/>
                    <a:pt x="248" y="168"/>
                    <a:pt x="248" y="168"/>
                  </a:cubicBezTo>
                  <a:cubicBezTo>
                    <a:pt x="248" y="168"/>
                    <a:pt x="248" y="168"/>
                    <a:pt x="248" y="167"/>
                  </a:cubicBezTo>
                  <a:moveTo>
                    <a:pt x="276" y="189"/>
                  </a:moveTo>
                  <a:cubicBezTo>
                    <a:pt x="276" y="189"/>
                    <a:pt x="276" y="189"/>
                    <a:pt x="276" y="189"/>
                  </a:cubicBezTo>
                  <a:cubicBezTo>
                    <a:pt x="276" y="189"/>
                    <a:pt x="276" y="189"/>
                    <a:pt x="276" y="189"/>
                  </a:cubicBezTo>
                  <a:cubicBezTo>
                    <a:pt x="276" y="189"/>
                    <a:pt x="276" y="189"/>
                    <a:pt x="276" y="189"/>
                  </a:cubicBezTo>
                  <a:moveTo>
                    <a:pt x="277" y="194"/>
                  </a:moveTo>
                  <a:cubicBezTo>
                    <a:pt x="277" y="194"/>
                    <a:pt x="276" y="194"/>
                    <a:pt x="276" y="195"/>
                  </a:cubicBezTo>
                  <a:cubicBezTo>
                    <a:pt x="276" y="194"/>
                    <a:pt x="277" y="194"/>
                    <a:pt x="277" y="194"/>
                  </a:cubicBezTo>
                  <a:moveTo>
                    <a:pt x="276" y="195"/>
                  </a:moveTo>
                  <a:cubicBezTo>
                    <a:pt x="276" y="195"/>
                    <a:pt x="275" y="195"/>
                    <a:pt x="275" y="195"/>
                  </a:cubicBezTo>
                  <a:lnTo>
                    <a:pt x="276" y="195"/>
                  </a:lnTo>
                  <a:close/>
                  <a:moveTo>
                    <a:pt x="275" y="196"/>
                  </a:moveTo>
                  <a:cubicBezTo>
                    <a:pt x="275" y="196"/>
                    <a:pt x="274" y="196"/>
                    <a:pt x="274" y="196"/>
                  </a:cubicBezTo>
                  <a:cubicBezTo>
                    <a:pt x="274" y="196"/>
                    <a:pt x="275" y="196"/>
                    <a:pt x="275" y="196"/>
                  </a:cubicBezTo>
                  <a:moveTo>
                    <a:pt x="274" y="196"/>
                  </a:moveTo>
                  <a:cubicBezTo>
                    <a:pt x="274" y="196"/>
                    <a:pt x="273" y="197"/>
                    <a:pt x="273" y="197"/>
                  </a:cubicBezTo>
                  <a:cubicBezTo>
                    <a:pt x="273" y="197"/>
                    <a:pt x="274" y="196"/>
                    <a:pt x="274" y="196"/>
                  </a:cubicBezTo>
                  <a:moveTo>
                    <a:pt x="273" y="197"/>
                  </a:moveTo>
                  <a:cubicBezTo>
                    <a:pt x="273" y="197"/>
                    <a:pt x="272" y="197"/>
                    <a:pt x="272" y="197"/>
                  </a:cubicBezTo>
                  <a:cubicBezTo>
                    <a:pt x="272" y="197"/>
                    <a:pt x="273" y="197"/>
                    <a:pt x="273" y="197"/>
                  </a:cubicBezTo>
                  <a:moveTo>
                    <a:pt x="299" y="202"/>
                  </a:moveTo>
                  <a:cubicBezTo>
                    <a:pt x="300" y="202"/>
                    <a:pt x="300" y="201"/>
                    <a:pt x="301" y="201"/>
                  </a:cubicBezTo>
                  <a:cubicBezTo>
                    <a:pt x="300" y="201"/>
                    <a:pt x="300" y="202"/>
                    <a:pt x="299" y="202"/>
                  </a:cubicBezTo>
                  <a:moveTo>
                    <a:pt x="308" y="216"/>
                  </a:moveTo>
                  <a:cubicBezTo>
                    <a:pt x="309" y="217"/>
                    <a:pt x="309" y="217"/>
                    <a:pt x="309" y="218"/>
                  </a:cubicBezTo>
                  <a:cubicBezTo>
                    <a:pt x="309" y="218"/>
                    <a:pt x="309" y="217"/>
                    <a:pt x="309" y="217"/>
                  </a:cubicBezTo>
                  <a:cubicBezTo>
                    <a:pt x="309" y="217"/>
                    <a:pt x="309" y="216"/>
                    <a:pt x="308" y="216"/>
                  </a:cubicBezTo>
                  <a:moveTo>
                    <a:pt x="308" y="215"/>
                  </a:moveTo>
                  <a:cubicBezTo>
                    <a:pt x="308" y="216"/>
                    <a:pt x="308" y="216"/>
                    <a:pt x="308" y="216"/>
                  </a:cubicBezTo>
                  <a:cubicBezTo>
                    <a:pt x="308" y="216"/>
                    <a:pt x="308" y="216"/>
                    <a:pt x="308" y="215"/>
                  </a:cubicBezTo>
                  <a:moveTo>
                    <a:pt x="308" y="229"/>
                  </a:moveTo>
                  <a:cubicBezTo>
                    <a:pt x="308" y="229"/>
                    <a:pt x="308" y="229"/>
                    <a:pt x="308" y="229"/>
                  </a:cubicBezTo>
                  <a:cubicBezTo>
                    <a:pt x="308" y="229"/>
                    <a:pt x="308" y="229"/>
                    <a:pt x="308" y="229"/>
                  </a:cubicBezTo>
                  <a:moveTo>
                    <a:pt x="308" y="230"/>
                  </a:moveTo>
                  <a:cubicBezTo>
                    <a:pt x="308" y="230"/>
                    <a:pt x="308" y="230"/>
                    <a:pt x="308" y="230"/>
                  </a:cubicBezTo>
                  <a:cubicBezTo>
                    <a:pt x="308" y="230"/>
                    <a:pt x="308" y="230"/>
                    <a:pt x="308" y="230"/>
                  </a:cubicBezTo>
                  <a:moveTo>
                    <a:pt x="308" y="231"/>
                  </a:moveTo>
                  <a:cubicBezTo>
                    <a:pt x="308" y="231"/>
                    <a:pt x="308" y="231"/>
                    <a:pt x="308" y="231"/>
                  </a:cubicBezTo>
                  <a:cubicBezTo>
                    <a:pt x="308" y="231"/>
                    <a:pt x="308" y="231"/>
                    <a:pt x="308" y="231"/>
                  </a:cubicBezTo>
                  <a:moveTo>
                    <a:pt x="308" y="231"/>
                  </a:moveTo>
                  <a:cubicBezTo>
                    <a:pt x="308" y="231"/>
                    <a:pt x="308" y="231"/>
                    <a:pt x="308" y="231"/>
                  </a:cubicBezTo>
                  <a:cubicBezTo>
                    <a:pt x="308" y="231"/>
                    <a:pt x="308" y="231"/>
                    <a:pt x="308" y="231"/>
                  </a:cubicBezTo>
                  <a:moveTo>
                    <a:pt x="309" y="221"/>
                  </a:moveTo>
                  <a:cubicBezTo>
                    <a:pt x="309" y="221"/>
                    <a:pt x="309" y="222"/>
                    <a:pt x="309" y="222"/>
                  </a:cubicBezTo>
                  <a:cubicBezTo>
                    <a:pt x="309" y="222"/>
                    <a:pt x="309" y="221"/>
                    <a:pt x="309" y="221"/>
                  </a:cubicBezTo>
                  <a:moveTo>
                    <a:pt x="309" y="223"/>
                  </a:moveTo>
                  <a:cubicBezTo>
                    <a:pt x="309" y="223"/>
                    <a:pt x="309" y="223"/>
                    <a:pt x="309" y="223"/>
                  </a:cubicBezTo>
                  <a:cubicBezTo>
                    <a:pt x="309" y="223"/>
                    <a:pt x="309" y="223"/>
                    <a:pt x="309" y="223"/>
                  </a:cubicBezTo>
                  <a:moveTo>
                    <a:pt x="309" y="224"/>
                  </a:moveTo>
                  <a:cubicBezTo>
                    <a:pt x="309" y="224"/>
                    <a:pt x="309" y="224"/>
                    <a:pt x="309" y="225"/>
                  </a:cubicBezTo>
                  <a:cubicBezTo>
                    <a:pt x="309" y="224"/>
                    <a:pt x="309" y="224"/>
                    <a:pt x="309" y="224"/>
                  </a:cubicBezTo>
                  <a:moveTo>
                    <a:pt x="309" y="225"/>
                  </a:moveTo>
                  <a:cubicBezTo>
                    <a:pt x="309" y="226"/>
                    <a:pt x="309" y="226"/>
                    <a:pt x="309" y="226"/>
                  </a:cubicBezTo>
                  <a:cubicBezTo>
                    <a:pt x="309" y="226"/>
                    <a:pt x="309" y="226"/>
                    <a:pt x="309" y="225"/>
                  </a:cubicBezTo>
                  <a:moveTo>
                    <a:pt x="309" y="227"/>
                  </a:moveTo>
                  <a:cubicBezTo>
                    <a:pt x="309" y="227"/>
                    <a:pt x="309" y="227"/>
                    <a:pt x="309" y="227"/>
                  </a:cubicBezTo>
                  <a:cubicBezTo>
                    <a:pt x="309" y="227"/>
                    <a:pt x="309" y="227"/>
                    <a:pt x="309" y="227"/>
                  </a:cubicBezTo>
                  <a:moveTo>
                    <a:pt x="309" y="218"/>
                  </a:moveTo>
                  <a:cubicBezTo>
                    <a:pt x="309" y="219"/>
                    <a:pt x="309" y="219"/>
                    <a:pt x="309" y="219"/>
                  </a:cubicBezTo>
                  <a:cubicBezTo>
                    <a:pt x="309" y="219"/>
                    <a:pt x="309" y="219"/>
                    <a:pt x="309" y="218"/>
                  </a:cubicBezTo>
                  <a:moveTo>
                    <a:pt x="309" y="219"/>
                  </a:moveTo>
                  <a:cubicBezTo>
                    <a:pt x="309" y="220"/>
                    <a:pt x="309" y="220"/>
                    <a:pt x="309" y="220"/>
                  </a:cubicBezTo>
                  <a:cubicBezTo>
                    <a:pt x="309" y="220"/>
                    <a:pt x="309" y="220"/>
                    <a:pt x="309" y="219"/>
                  </a:cubicBezTo>
                  <a:moveTo>
                    <a:pt x="302" y="201"/>
                  </a:moveTo>
                  <a:cubicBezTo>
                    <a:pt x="302" y="201"/>
                    <a:pt x="302" y="201"/>
                    <a:pt x="302" y="201"/>
                  </a:cubicBezTo>
                  <a:cubicBezTo>
                    <a:pt x="302" y="201"/>
                    <a:pt x="302" y="201"/>
                    <a:pt x="302" y="201"/>
                  </a:cubicBezTo>
                  <a:cubicBezTo>
                    <a:pt x="302" y="201"/>
                    <a:pt x="302" y="201"/>
                    <a:pt x="302" y="201"/>
                  </a:cubicBezTo>
                  <a:moveTo>
                    <a:pt x="320" y="249"/>
                  </a:moveTo>
                  <a:cubicBezTo>
                    <a:pt x="320" y="249"/>
                    <a:pt x="320" y="249"/>
                    <a:pt x="320" y="249"/>
                  </a:cubicBezTo>
                  <a:cubicBezTo>
                    <a:pt x="320" y="249"/>
                    <a:pt x="320" y="249"/>
                    <a:pt x="320" y="249"/>
                  </a:cubicBezTo>
                  <a:moveTo>
                    <a:pt x="319" y="249"/>
                  </a:moveTo>
                  <a:cubicBezTo>
                    <a:pt x="319" y="248"/>
                    <a:pt x="319" y="248"/>
                    <a:pt x="318" y="248"/>
                  </a:cubicBezTo>
                  <a:cubicBezTo>
                    <a:pt x="319" y="248"/>
                    <a:pt x="319" y="248"/>
                    <a:pt x="319" y="249"/>
                  </a:cubicBezTo>
                  <a:moveTo>
                    <a:pt x="318" y="248"/>
                  </a:moveTo>
                  <a:cubicBezTo>
                    <a:pt x="317" y="248"/>
                    <a:pt x="317" y="247"/>
                    <a:pt x="317" y="247"/>
                  </a:cubicBezTo>
                  <a:cubicBezTo>
                    <a:pt x="317" y="247"/>
                    <a:pt x="317" y="248"/>
                    <a:pt x="318" y="248"/>
                  </a:cubicBezTo>
                  <a:moveTo>
                    <a:pt x="340" y="247"/>
                  </a:moveTo>
                  <a:cubicBezTo>
                    <a:pt x="340" y="247"/>
                    <a:pt x="340" y="247"/>
                    <a:pt x="340" y="247"/>
                  </a:cubicBezTo>
                  <a:cubicBezTo>
                    <a:pt x="340" y="247"/>
                    <a:pt x="340" y="247"/>
                    <a:pt x="340" y="247"/>
                  </a:cubicBezTo>
                  <a:close/>
                  <a:moveTo>
                    <a:pt x="383" y="254"/>
                  </a:moveTo>
                  <a:cubicBezTo>
                    <a:pt x="383" y="254"/>
                    <a:pt x="383" y="254"/>
                    <a:pt x="383" y="254"/>
                  </a:cubicBezTo>
                  <a:cubicBezTo>
                    <a:pt x="383" y="254"/>
                    <a:pt x="383" y="254"/>
                    <a:pt x="383" y="254"/>
                  </a:cubicBezTo>
                  <a:moveTo>
                    <a:pt x="383" y="255"/>
                  </a:moveTo>
                  <a:cubicBezTo>
                    <a:pt x="383" y="255"/>
                    <a:pt x="383" y="255"/>
                    <a:pt x="383" y="256"/>
                  </a:cubicBezTo>
                  <a:cubicBezTo>
                    <a:pt x="383" y="255"/>
                    <a:pt x="383" y="255"/>
                    <a:pt x="383" y="255"/>
                  </a:cubicBezTo>
                  <a:moveTo>
                    <a:pt x="383" y="256"/>
                  </a:moveTo>
                  <a:cubicBezTo>
                    <a:pt x="384" y="256"/>
                    <a:pt x="384" y="257"/>
                    <a:pt x="384" y="257"/>
                  </a:cubicBezTo>
                  <a:cubicBezTo>
                    <a:pt x="384" y="257"/>
                    <a:pt x="384" y="256"/>
                    <a:pt x="383" y="256"/>
                  </a:cubicBezTo>
                  <a:cubicBezTo>
                    <a:pt x="383" y="256"/>
                    <a:pt x="383" y="256"/>
                    <a:pt x="383" y="256"/>
                  </a:cubicBezTo>
                  <a:moveTo>
                    <a:pt x="383" y="254"/>
                  </a:moveTo>
                  <a:cubicBezTo>
                    <a:pt x="383" y="254"/>
                    <a:pt x="383" y="254"/>
                    <a:pt x="383" y="254"/>
                  </a:cubicBezTo>
                  <a:cubicBezTo>
                    <a:pt x="383" y="254"/>
                    <a:pt x="383" y="254"/>
                    <a:pt x="383" y="254"/>
                  </a:cubicBezTo>
                  <a:moveTo>
                    <a:pt x="403" y="207"/>
                  </a:moveTo>
                  <a:cubicBezTo>
                    <a:pt x="403" y="207"/>
                    <a:pt x="403" y="207"/>
                    <a:pt x="403" y="207"/>
                  </a:cubicBezTo>
                  <a:cubicBezTo>
                    <a:pt x="403" y="207"/>
                    <a:pt x="403" y="206"/>
                    <a:pt x="403" y="206"/>
                  </a:cubicBezTo>
                  <a:cubicBezTo>
                    <a:pt x="403" y="206"/>
                    <a:pt x="403" y="207"/>
                    <a:pt x="403" y="207"/>
                  </a:cubicBezTo>
                  <a:moveTo>
                    <a:pt x="409" y="197"/>
                  </a:moveTo>
                  <a:cubicBezTo>
                    <a:pt x="409" y="198"/>
                    <a:pt x="409" y="198"/>
                    <a:pt x="409" y="198"/>
                  </a:cubicBezTo>
                  <a:cubicBezTo>
                    <a:pt x="409" y="198"/>
                    <a:pt x="409" y="198"/>
                    <a:pt x="409" y="197"/>
                  </a:cubicBezTo>
                  <a:moveTo>
                    <a:pt x="409" y="198"/>
                  </a:moveTo>
                  <a:cubicBezTo>
                    <a:pt x="409" y="198"/>
                    <a:pt x="408" y="199"/>
                    <a:pt x="408" y="199"/>
                  </a:cubicBezTo>
                  <a:cubicBezTo>
                    <a:pt x="408" y="199"/>
                    <a:pt x="409" y="198"/>
                    <a:pt x="409" y="198"/>
                  </a:cubicBezTo>
                  <a:moveTo>
                    <a:pt x="408" y="199"/>
                  </a:moveTo>
                  <a:cubicBezTo>
                    <a:pt x="408" y="200"/>
                    <a:pt x="408" y="200"/>
                    <a:pt x="408" y="200"/>
                  </a:cubicBezTo>
                  <a:cubicBezTo>
                    <a:pt x="408" y="200"/>
                    <a:pt x="408" y="200"/>
                    <a:pt x="408" y="199"/>
                  </a:cubicBezTo>
                  <a:moveTo>
                    <a:pt x="407" y="201"/>
                  </a:moveTo>
                  <a:cubicBezTo>
                    <a:pt x="407" y="201"/>
                    <a:pt x="407" y="201"/>
                    <a:pt x="407" y="202"/>
                  </a:cubicBezTo>
                  <a:cubicBezTo>
                    <a:pt x="407" y="201"/>
                    <a:pt x="407" y="201"/>
                    <a:pt x="407" y="201"/>
                  </a:cubicBezTo>
                  <a:moveTo>
                    <a:pt x="406" y="202"/>
                  </a:moveTo>
                  <a:cubicBezTo>
                    <a:pt x="406" y="203"/>
                    <a:pt x="406" y="203"/>
                    <a:pt x="406" y="203"/>
                  </a:cubicBezTo>
                  <a:cubicBezTo>
                    <a:pt x="406" y="203"/>
                    <a:pt x="406" y="203"/>
                    <a:pt x="406" y="202"/>
                  </a:cubicBezTo>
                  <a:moveTo>
                    <a:pt x="405" y="204"/>
                  </a:moveTo>
                  <a:cubicBezTo>
                    <a:pt x="405" y="204"/>
                    <a:pt x="405" y="204"/>
                    <a:pt x="405" y="204"/>
                  </a:cubicBezTo>
                  <a:cubicBezTo>
                    <a:pt x="405" y="204"/>
                    <a:pt x="405" y="204"/>
                    <a:pt x="405" y="204"/>
                  </a:cubicBezTo>
                  <a:moveTo>
                    <a:pt x="404" y="205"/>
                  </a:moveTo>
                  <a:cubicBezTo>
                    <a:pt x="404" y="205"/>
                    <a:pt x="404" y="206"/>
                    <a:pt x="404" y="206"/>
                  </a:cubicBezTo>
                  <a:cubicBezTo>
                    <a:pt x="404" y="206"/>
                    <a:pt x="404" y="205"/>
                    <a:pt x="404" y="205"/>
                  </a:cubicBezTo>
                  <a:moveTo>
                    <a:pt x="345" y="82"/>
                  </a:moveTo>
                  <a:cubicBezTo>
                    <a:pt x="345" y="82"/>
                    <a:pt x="345" y="82"/>
                    <a:pt x="345" y="82"/>
                  </a:cubicBezTo>
                  <a:cubicBezTo>
                    <a:pt x="345" y="82"/>
                    <a:pt x="345" y="82"/>
                    <a:pt x="345" y="82"/>
                  </a:cubicBezTo>
                  <a:moveTo>
                    <a:pt x="345" y="82"/>
                  </a:moveTo>
                  <a:cubicBezTo>
                    <a:pt x="345" y="82"/>
                    <a:pt x="345" y="82"/>
                    <a:pt x="345" y="82"/>
                  </a:cubicBezTo>
                  <a:cubicBezTo>
                    <a:pt x="345" y="82"/>
                    <a:pt x="345" y="82"/>
                    <a:pt x="345" y="82"/>
                  </a:cubicBezTo>
                  <a:moveTo>
                    <a:pt x="343" y="150"/>
                  </a:moveTo>
                  <a:cubicBezTo>
                    <a:pt x="343" y="150"/>
                    <a:pt x="343" y="151"/>
                    <a:pt x="343" y="151"/>
                  </a:cubicBezTo>
                  <a:cubicBezTo>
                    <a:pt x="343" y="151"/>
                    <a:pt x="343" y="150"/>
                    <a:pt x="343" y="150"/>
                  </a:cubicBezTo>
                  <a:moveTo>
                    <a:pt x="303" y="152"/>
                  </a:moveTo>
                  <a:cubicBezTo>
                    <a:pt x="304" y="152"/>
                    <a:pt x="304" y="152"/>
                    <a:pt x="304" y="152"/>
                  </a:cubicBezTo>
                  <a:cubicBezTo>
                    <a:pt x="304" y="152"/>
                    <a:pt x="304" y="152"/>
                    <a:pt x="303" y="152"/>
                  </a:cubicBezTo>
                  <a:moveTo>
                    <a:pt x="301" y="147"/>
                  </a:moveTo>
                  <a:cubicBezTo>
                    <a:pt x="300" y="147"/>
                    <a:pt x="300" y="147"/>
                    <a:pt x="300" y="147"/>
                  </a:cubicBezTo>
                  <a:cubicBezTo>
                    <a:pt x="300" y="147"/>
                    <a:pt x="300" y="147"/>
                    <a:pt x="301" y="147"/>
                  </a:cubicBezTo>
                  <a:moveTo>
                    <a:pt x="300" y="147"/>
                  </a:moveTo>
                  <a:cubicBezTo>
                    <a:pt x="300" y="147"/>
                    <a:pt x="300" y="147"/>
                    <a:pt x="300" y="147"/>
                  </a:cubicBezTo>
                  <a:cubicBezTo>
                    <a:pt x="300" y="147"/>
                    <a:pt x="300" y="147"/>
                    <a:pt x="300" y="147"/>
                  </a:cubicBezTo>
                  <a:moveTo>
                    <a:pt x="265" y="126"/>
                  </a:moveTo>
                  <a:cubicBezTo>
                    <a:pt x="265" y="126"/>
                    <a:pt x="264" y="126"/>
                    <a:pt x="264" y="126"/>
                  </a:cubicBezTo>
                  <a:cubicBezTo>
                    <a:pt x="264" y="126"/>
                    <a:pt x="265" y="126"/>
                    <a:pt x="265" y="126"/>
                  </a:cubicBezTo>
                  <a:moveTo>
                    <a:pt x="265" y="128"/>
                  </a:moveTo>
                  <a:cubicBezTo>
                    <a:pt x="265" y="128"/>
                    <a:pt x="265" y="127"/>
                    <a:pt x="265" y="127"/>
                  </a:cubicBezTo>
                  <a:cubicBezTo>
                    <a:pt x="265" y="127"/>
                    <a:pt x="265" y="128"/>
                    <a:pt x="265" y="128"/>
                  </a:cubicBezTo>
                  <a:moveTo>
                    <a:pt x="265" y="127"/>
                  </a:moveTo>
                  <a:cubicBezTo>
                    <a:pt x="265" y="127"/>
                    <a:pt x="265" y="127"/>
                    <a:pt x="265" y="127"/>
                  </a:cubicBezTo>
                  <a:cubicBezTo>
                    <a:pt x="265" y="127"/>
                    <a:pt x="265" y="127"/>
                    <a:pt x="265" y="127"/>
                  </a:cubicBezTo>
                  <a:moveTo>
                    <a:pt x="209" y="180"/>
                  </a:moveTo>
                  <a:cubicBezTo>
                    <a:pt x="209" y="180"/>
                    <a:pt x="209" y="180"/>
                    <a:pt x="209" y="180"/>
                  </a:cubicBezTo>
                  <a:cubicBezTo>
                    <a:pt x="209" y="180"/>
                    <a:pt x="209" y="180"/>
                    <a:pt x="209" y="180"/>
                  </a:cubicBezTo>
                  <a:moveTo>
                    <a:pt x="209" y="180"/>
                  </a:moveTo>
                  <a:cubicBezTo>
                    <a:pt x="209" y="180"/>
                    <a:pt x="210" y="180"/>
                    <a:pt x="210" y="180"/>
                  </a:cubicBezTo>
                  <a:cubicBezTo>
                    <a:pt x="210" y="180"/>
                    <a:pt x="209" y="180"/>
                    <a:pt x="209" y="180"/>
                  </a:cubicBezTo>
                  <a:moveTo>
                    <a:pt x="217" y="188"/>
                  </a:moveTo>
                  <a:cubicBezTo>
                    <a:pt x="217" y="188"/>
                    <a:pt x="216" y="188"/>
                    <a:pt x="216" y="188"/>
                  </a:cubicBezTo>
                  <a:cubicBezTo>
                    <a:pt x="216" y="188"/>
                    <a:pt x="217" y="188"/>
                    <a:pt x="217" y="188"/>
                  </a:cubicBezTo>
                  <a:moveTo>
                    <a:pt x="216" y="190"/>
                  </a:moveTo>
                  <a:cubicBezTo>
                    <a:pt x="216" y="190"/>
                    <a:pt x="216" y="190"/>
                    <a:pt x="216" y="190"/>
                  </a:cubicBezTo>
                  <a:close/>
                  <a:moveTo>
                    <a:pt x="215" y="188"/>
                  </a:moveTo>
                  <a:cubicBezTo>
                    <a:pt x="215" y="188"/>
                    <a:pt x="215" y="188"/>
                    <a:pt x="215" y="188"/>
                  </a:cubicBezTo>
                  <a:cubicBezTo>
                    <a:pt x="215" y="188"/>
                    <a:pt x="215" y="188"/>
                    <a:pt x="215" y="188"/>
                  </a:cubicBezTo>
                  <a:moveTo>
                    <a:pt x="187" y="172"/>
                  </a:moveTo>
                  <a:cubicBezTo>
                    <a:pt x="187" y="173"/>
                    <a:pt x="187" y="173"/>
                    <a:pt x="187" y="174"/>
                  </a:cubicBezTo>
                  <a:cubicBezTo>
                    <a:pt x="187" y="173"/>
                    <a:pt x="187" y="173"/>
                    <a:pt x="187" y="172"/>
                  </a:cubicBezTo>
                  <a:moveTo>
                    <a:pt x="187" y="174"/>
                  </a:moveTo>
                  <a:cubicBezTo>
                    <a:pt x="187" y="174"/>
                    <a:pt x="187" y="175"/>
                    <a:pt x="187" y="175"/>
                  </a:cubicBezTo>
                  <a:cubicBezTo>
                    <a:pt x="187" y="175"/>
                    <a:pt x="187" y="174"/>
                    <a:pt x="187" y="174"/>
                  </a:cubicBezTo>
                  <a:moveTo>
                    <a:pt x="185" y="180"/>
                  </a:moveTo>
                  <a:cubicBezTo>
                    <a:pt x="185" y="180"/>
                    <a:pt x="185" y="180"/>
                    <a:pt x="185" y="180"/>
                  </a:cubicBezTo>
                  <a:cubicBezTo>
                    <a:pt x="185" y="180"/>
                    <a:pt x="185" y="180"/>
                    <a:pt x="185" y="180"/>
                  </a:cubicBezTo>
                  <a:moveTo>
                    <a:pt x="169" y="144"/>
                  </a:moveTo>
                  <a:cubicBezTo>
                    <a:pt x="169" y="144"/>
                    <a:pt x="169" y="144"/>
                    <a:pt x="169" y="144"/>
                  </a:cubicBezTo>
                  <a:close/>
                  <a:moveTo>
                    <a:pt x="176" y="154"/>
                  </a:moveTo>
                  <a:cubicBezTo>
                    <a:pt x="176" y="154"/>
                    <a:pt x="176" y="154"/>
                    <a:pt x="176" y="154"/>
                  </a:cubicBezTo>
                  <a:cubicBezTo>
                    <a:pt x="176" y="154"/>
                    <a:pt x="176" y="154"/>
                    <a:pt x="176" y="154"/>
                  </a:cubicBezTo>
                  <a:moveTo>
                    <a:pt x="171" y="143"/>
                  </a:moveTo>
                  <a:cubicBezTo>
                    <a:pt x="171" y="143"/>
                    <a:pt x="171" y="143"/>
                    <a:pt x="171" y="143"/>
                  </a:cubicBezTo>
                  <a:cubicBezTo>
                    <a:pt x="171" y="143"/>
                    <a:pt x="171" y="143"/>
                    <a:pt x="171" y="143"/>
                  </a:cubicBezTo>
                  <a:moveTo>
                    <a:pt x="172" y="142"/>
                  </a:moveTo>
                  <a:cubicBezTo>
                    <a:pt x="172" y="142"/>
                    <a:pt x="172" y="142"/>
                    <a:pt x="173" y="141"/>
                  </a:cubicBezTo>
                  <a:cubicBezTo>
                    <a:pt x="172" y="142"/>
                    <a:pt x="172" y="142"/>
                    <a:pt x="172" y="142"/>
                  </a:cubicBezTo>
                  <a:moveTo>
                    <a:pt x="173" y="141"/>
                  </a:moveTo>
                  <a:cubicBezTo>
                    <a:pt x="173" y="141"/>
                    <a:pt x="173" y="141"/>
                    <a:pt x="173" y="140"/>
                  </a:cubicBezTo>
                  <a:cubicBezTo>
                    <a:pt x="173" y="141"/>
                    <a:pt x="173" y="141"/>
                    <a:pt x="173" y="141"/>
                  </a:cubicBezTo>
                  <a:moveTo>
                    <a:pt x="182" y="208"/>
                  </a:moveTo>
                  <a:cubicBezTo>
                    <a:pt x="180" y="207"/>
                    <a:pt x="179" y="205"/>
                    <a:pt x="180" y="203"/>
                  </a:cubicBezTo>
                  <a:cubicBezTo>
                    <a:pt x="180" y="203"/>
                    <a:pt x="180" y="203"/>
                    <a:pt x="180" y="203"/>
                  </a:cubicBezTo>
                  <a:cubicBezTo>
                    <a:pt x="180" y="205"/>
                    <a:pt x="180" y="207"/>
                    <a:pt x="182" y="208"/>
                  </a:cubicBezTo>
                  <a:moveTo>
                    <a:pt x="171" y="125"/>
                  </a:moveTo>
                  <a:cubicBezTo>
                    <a:pt x="171" y="126"/>
                    <a:pt x="171" y="126"/>
                    <a:pt x="171" y="126"/>
                  </a:cubicBezTo>
                  <a:cubicBezTo>
                    <a:pt x="171" y="126"/>
                    <a:pt x="171" y="126"/>
                    <a:pt x="171" y="125"/>
                  </a:cubicBezTo>
                  <a:moveTo>
                    <a:pt x="171" y="129"/>
                  </a:moveTo>
                  <a:cubicBezTo>
                    <a:pt x="170" y="131"/>
                    <a:pt x="170" y="133"/>
                    <a:pt x="170" y="134"/>
                  </a:cubicBezTo>
                  <a:cubicBezTo>
                    <a:pt x="170" y="134"/>
                    <a:pt x="170" y="134"/>
                    <a:pt x="170" y="133"/>
                  </a:cubicBezTo>
                  <a:cubicBezTo>
                    <a:pt x="170" y="132"/>
                    <a:pt x="170" y="130"/>
                    <a:pt x="171" y="129"/>
                  </a:cubicBezTo>
                  <a:moveTo>
                    <a:pt x="171" y="126"/>
                  </a:moveTo>
                  <a:cubicBezTo>
                    <a:pt x="171" y="127"/>
                    <a:pt x="171" y="127"/>
                    <a:pt x="171" y="127"/>
                  </a:cubicBezTo>
                  <a:cubicBezTo>
                    <a:pt x="171" y="127"/>
                    <a:pt x="171" y="127"/>
                    <a:pt x="171" y="126"/>
                  </a:cubicBezTo>
                  <a:moveTo>
                    <a:pt x="171" y="127"/>
                  </a:moveTo>
                  <a:cubicBezTo>
                    <a:pt x="171" y="128"/>
                    <a:pt x="171" y="128"/>
                    <a:pt x="171" y="128"/>
                  </a:cubicBezTo>
                  <a:cubicBezTo>
                    <a:pt x="171" y="128"/>
                    <a:pt x="171" y="128"/>
                    <a:pt x="171" y="127"/>
                  </a:cubicBezTo>
                  <a:moveTo>
                    <a:pt x="166" y="153"/>
                  </a:moveTo>
                  <a:cubicBezTo>
                    <a:pt x="166" y="153"/>
                    <a:pt x="166" y="153"/>
                    <a:pt x="166" y="153"/>
                  </a:cubicBezTo>
                  <a:close/>
                  <a:moveTo>
                    <a:pt x="219" y="189"/>
                  </a:moveTo>
                  <a:cubicBezTo>
                    <a:pt x="219" y="188"/>
                    <a:pt x="218" y="188"/>
                    <a:pt x="217" y="188"/>
                  </a:cubicBezTo>
                  <a:cubicBezTo>
                    <a:pt x="218" y="188"/>
                    <a:pt x="220" y="189"/>
                    <a:pt x="221" y="189"/>
                  </a:cubicBezTo>
                  <a:cubicBezTo>
                    <a:pt x="220" y="189"/>
                    <a:pt x="220" y="189"/>
                    <a:pt x="219" y="189"/>
                  </a:cubicBezTo>
                  <a:moveTo>
                    <a:pt x="313" y="245"/>
                  </a:moveTo>
                  <a:cubicBezTo>
                    <a:pt x="312" y="245"/>
                    <a:pt x="312" y="245"/>
                    <a:pt x="312" y="245"/>
                  </a:cubicBezTo>
                  <a:cubicBezTo>
                    <a:pt x="312" y="245"/>
                    <a:pt x="312" y="245"/>
                    <a:pt x="313" y="245"/>
                  </a:cubicBezTo>
                  <a:moveTo>
                    <a:pt x="314" y="245"/>
                  </a:moveTo>
                  <a:cubicBezTo>
                    <a:pt x="314" y="245"/>
                    <a:pt x="313" y="245"/>
                    <a:pt x="313" y="245"/>
                  </a:cubicBezTo>
                  <a:cubicBezTo>
                    <a:pt x="313" y="245"/>
                    <a:pt x="314" y="245"/>
                    <a:pt x="314" y="245"/>
                  </a:cubicBezTo>
                  <a:moveTo>
                    <a:pt x="315" y="246"/>
                  </a:moveTo>
                  <a:cubicBezTo>
                    <a:pt x="316" y="246"/>
                    <a:pt x="316" y="247"/>
                    <a:pt x="316" y="247"/>
                  </a:cubicBezTo>
                  <a:cubicBezTo>
                    <a:pt x="316" y="247"/>
                    <a:pt x="316" y="246"/>
                    <a:pt x="315" y="246"/>
                  </a:cubicBezTo>
                  <a:moveTo>
                    <a:pt x="314" y="246"/>
                  </a:moveTo>
                  <a:cubicBezTo>
                    <a:pt x="314" y="246"/>
                    <a:pt x="315" y="246"/>
                    <a:pt x="315" y="246"/>
                  </a:cubicBezTo>
                  <a:cubicBezTo>
                    <a:pt x="315" y="246"/>
                    <a:pt x="314" y="246"/>
                    <a:pt x="314" y="246"/>
                  </a:cubicBezTo>
                  <a:moveTo>
                    <a:pt x="327" y="268"/>
                  </a:moveTo>
                  <a:cubicBezTo>
                    <a:pt x="327" y="268"/>
                    <a:pt x="327" y="268"/>
                    <a:pt x="327" y="268"/>
                  </a:cubicBezTo>
                  <a:cubicBezTo>
                    <a:pt x="327" y="268"/>
                    <a:pt x="327" y="268"/>
                    <a:pt x="327" y="268"/>
                  </a:cubicBezTo>
                  <a:cubicBezTo>
                    <a:pt x="327" y="268"/>
                    <a:pt x="327" y="268"/>
                    <a:pt x="327" y="268"/>
                  </a:cubicBezTo>
                  <a:moveTo>
                    <a:pt x="330" y="267"/>
                  </a:moveTo>
                  <a:cubicBezTo>
                    <a:pt x="330" y="267"/>
                    <a:pt x="330" y="267"/>
                    <a:pt x="331" y="267"/>
                  </a:cubicBezTo>
                  <a:cubicBezTo>
                    <a:pt x="331" y="267"/>
                    <a:pt x="331" y="267"/>
                    <a:pt x="331" y="267"/>
                  </a:cubicBezTo>
                  <a:cubicBezTo>
                    <a:pt x="331" y="267"/>
                    <a:pt x="332" y="267"/>
                    <a:pt x="332" y="267"/>
                  </a:cubicBezTo>
                  <a:cubicBezTo>
                    <a:pt x="331" y="267"/>
                    <a:pt x="330" y="267"/>
                    <a:pt x="330" y="267"/>
                  </a:cubicBezTo>
                  <a:moveTo>
                    <a:pt x="332" y="267"/>
                  </a:moveTo>
                  <a:cubicBezTo>
                    <a:pt x="332" y="267"/>
                    <a:pt x="332" y="267"/>
                    <a:pt x="332" y="267"/>
                  </a:cubicBezTo>
                  <a:cubicBezTo>
                    <a:pt x="333" y="267"/>
                    <a:pt x="333" y="267"/>
                    <a:pt x="333" y="267"/>
                  </a:cubicBezTo>
                  <a:cubicBezTo>
                    <a:pt x="333" y="267"/>
                    <a:pt x="333" y="267"/>
                    <a:pt x="332" y="267"/>
                  </a:cubicBezTo>
                  <a:moveTo>
                    <a:pt x="384" y="258"/>
                  </a:moveTo>
                  <a:cubicBezTo>
                    <a:pt x="384" y="258"/>
                    <a:pt x="384" y="258"/>
                    <a:pt x="384" y="258"/>
                  </a:cubicBezTo>
                  <a:cubicBezTo>
                    <a:pt x="384" y="258"/>
                    <a:pt x="384" y="258"/>
                    <a:pt x="384" y="258"/>
                  </a:cubicBezTo>
                  <a:moveTo>
                    <a:pt x="384" y="259"/>
                  </a:moveTo>
                  <a:cubicBezTo>
                    <a:pt x="384" y="259"/>
                    <a:pt x="384" y="259"/>
                    <a:pt x="384" y="259"/>
                  </a:cubicBezTo>
                  <a:cubicBezTo>
                    <a:pt x="384" y="259"/>
                    <a:pt x="384" y="259"/>
                    <a:pt x="384" y="25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59" name="Freeform 52"/>
            <p:cNvSpPr>
              <a:spLocks/>
            </p:cNvSpPr>
            <p:nvPr userDrawn="1"/>
          </p:nvSpPr>
          <p:spPr bwMode="auto">
            <a:xfrm>
              <a:off x="19416713" y="3192463"/>
              <a:ext cx="36513" cy="58738"/>
            </a:xfrm>
            <a:custGeom>
              <a:avLst/>
              <a:gdLst>
                <a:gd name="T0" fmla="*/ 9 w 13"/>
                <a:gd name="T1" fmla="*/ 20 h 21"/>
                <a:gd name="T2" fmla="*/ 11 w 13"/>
                <a:gd name="T3" fmla="*/ 0 h 21"/>
                <a:gd name="T4" fmla="*/ 4 w 13"/>
                <a:gd name="T5" fmla="*/ 6 h 21"/>
                <a:gd name="T6" fmla="*/ 9 w 13"/>
                <a:gd name="T7" fmla="*/ 20 h 21"/>
              </a:gdLst>
              <a:ahLst/>
              <a:cxnLst>
                <a:cxn ang="0">
                  <a:pos x="T0" y="T1"/>
                </a:cxn>
                <a:cxn ang="0">
                  <a:pos x="T2" y="T3"/>
                </a:cxn>
                <a:cxn ang="0">
                  <a:pos x="T4" y="T5"/>
                </a:cxn>
                <a:cxn ang="0">
                  <a:pos x="T6" y="T7"/>
                </a:cxn>
              </a:cxnLst>
              <a:rect l="0" t="0" r="r" b="b"/>
              <a:pathLst>
                <a:path w="13" h="21">
                  <a:moveTo>
                    <a:pt x="9" y="20"/>
                  </a:moveTo>
                  <a:cubicBezTo>
                    <a:pt x="13" y="20"/>
                    <a:pt x="13" y="0"/>
                    <a:pt x="11" y="0"/>
                  </a:cubicBezTo>
                  <a:cubicBezTo>
                    <a:pt x="9" y="0"/>
                    <a:pt x="9" y="3"/>
                    <a:pt x="4" y="6"/>
                  </a:cubicBezTo>
                  <a:cubicBezTo>
                    <a:pt x="0" y="9"/>
                    <a:pt x="4" y="21"/>
                    <a:pt x="9" y="2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60" name="Freeform 53"/>
            <p:cNvSpPr>
              <a:spLocks/>
            </p:cNvSpPr>
            <p:nvPr userDrawn="1"/>
          </p:nvSpPr>
          <p:spPr bwMode="auto">
            <a:xfrm>
              <a:off x="19234150" y="3295650"/>
              <a:ext cx="33338" cy="33338"/>
            </a:xfrm>
            <a:custGeom>
              <a:avLst/>
              <a:gdLst>
                <a:gd name="T0" fmla="*/ 2 w 12"/>
                <a:gd name="T1" fmla="*/ 9 h 12"/>
                <a:gd name="T2" fmla="*/ 12 w 12"/>
                <a:gd name="T3" fmla="*/ 6 h 12"/>
                <a:gd name="T4" fmla="*/ 2 w 12"/>
                <a:gd name="T5" fmla="*/ 9 h 12"/>
              </a:gdLst>
              <a:ahLst/>
              <a:cxnLst>
                <a:cxn ang="0">
                  <a:pos x="T0" y="T1"/>
                </a:cxn>
                <a:cxn ang="0">
                  <a:pos x="T2" y="T3"/>
                </a:cxn>
                <a:cxn ang="0">
                  <a:pos x="T4" y="T5"/>
                </a:cxn>
              </a:cxnLst>
              <a:rect l="0" t="0" r="r" b="b"/>
              <a:pathLst>
                <a:path w="12" h="12">
                  <a:moveTo>
                    <a:pt x="2" y="9"/>
                  </a:moveTo>
                  <a:cubicBezTo>
                    <a:pt x="7" y="12"/>
                    <a:pt x="12" y="11"/>
                    <a:pt x="12" y="6"/>
                  </a:cubicBezTo>
                  <a:cubicBezTo>
                    <a:pt x="11" y="0"/>
                    <a:pt x="0" y="7"/>
                    <a:pt x="2" y="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61" name="Freeform 54"/>
            <p:cNvSpPr>
              <a:spLocks/>
            </p:cNvSpPr>
            <p:nvPr userDrawn="1"/>
          </p:nvSpPr>
          <p:spPr bwMode="auto">
            <a:xfrm>
              <a:off x="19535775" y="3359150"/>
              <a:ext cx="88900" cy="55563"/>
            </a:xfrm>
            <a:custGeom>
              <a:avLst/>
              <a:gdLst>
                <a:gd name="T0" fmla="*/ 23 w 32"/>
                <a:gd name="T1" fmla="*/ 2 h 20"/>
                <a:gd name="T2" fmla="*/ 10 w 32"/>
                <a:gd name="T3" fmla="*/ 2 h 20"/>
                <a:gd name="T4" fmla="*/ 1 w 32"/>
                <a:gd name="T5" fmla="*/ 7 h 20"/>
                <a:gd name="T6" fmla="*/ 12 w 32"/>
                <a:gd name="T7" fmla="*/ 13 h 20"/>
                <a:gd name="T8" fmla="*/ 24 w 32"/>
                <a:gd name="T9" fmla="*/ 20 h 20"/>
                <a:gd name="T10" fmla="*/ 27 w 32"/>
                <a:gd name="T11" fmla="*/ 13 h 20"/>
                <a:gd name="T12" fmla="*/ 32 w 32"/>
                <a:gd name="T13" fmla="*/ 3 h 20"/>
                <a:gd name="T14" fmla="*/ 23 w 32"/>
                <a:gd name="T15" fmla="*/ 2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23" y="2"/>
                  </a:moveTo>
                  <a:cubicBezTo>
                    <a:pt x="17" y="4"/>
                    <a:pt x="14" y="4"/>
                    <a:pt x="10" y="2"/>
                  </a:cubicBezTo>
                  <a:cubicBezTo>
                    <a:pt x="6" y="0"/>
                    <a:pt x="0" y="4"/>
                    <a:pt x="1" y="7"/>
                  </a:cubicBezTo>
                  <a:cubicBezTo>
                    <a:pt x="2" y="8"/>
                    <a:pt x="4" y="11"/>
                    <a:pt x="12" y="13"/>
                  </a:cubicBezTo>
                  <a:cubicBezTo>
                    <a:pt x="20" y="15"/>
                    <a:pt x="21" y="20"/>
                    <a:pt x="24" y="20"/>
                  </a:cubicBezTo>
                  <a:cubicBezTo>
                    <a:pt x="28" y="20"/>
                    <a:pt x="28" y="17"/>
                    <a:pt x="27" y="13"/>
                  </a:cubicBezTo>
                  <a:cubicBezTo>
                    <a:pt x="26" y="9"/>
                    <a:pt x="31" y="4"/>
                    <a:pt x="32" y="3"/>
                  </a:cubicBezTo>
                  <a:cubicBezTo>
                    <a:pt x="32" y="2"/>
                    <a:pt x="30" y="1"/>
                    <a:pt x="23"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62" name="Freeform 55"/>
            <p:cNvSpPr>
              <a:spLocks/>
            </p:cNvSpPr>
            <p:nvPr userDrawn="1"/>
          </p:nvSpPr>
          <p:spPr bwMode="auto">
            <a:xfrm>
              <a:off x="19405600" y="3257550"/>
              <a:ext cx="55563" cy="90488"/>
            </a:xfrm>
            <a:custGeom>
              <a:avLst/>
              <a:gdLst>
                <a:gd name="T0" fmla="*/ 9 w 20"/>
                <a:gd name="T1" fmla="*/ 3 h 33"/>
                <a:gd name="T2" fmla="*/ 1 w 20"/>
                <a:gd name="T3" fmla="*/ 5 h 33"/>
                <a:gd name="T4" fmla="*/ 5 w 20"/>
                <a:gd name="T5" fmla="*/ 19 h 33"/>
                <a:gd name="T6" fmla="*/ 10 w 20"/>
                <a:gd name="T7" fmla="*/ 29 h 33"/>
                <a:gd name="T8" fmla="*/ 17 w 20"/>
                <a:gd name="T9" fmla="*/ 25 h 33"/>
                <a:gd name="T10" fmla="*/ 19 w 20"/>
                <a:gd name="T11" fmla="*/ 7 h 33"/>
                <a:gd name="T12" fmla="*/ 9 w 20"/>
                <a:gd name="T13" fmla="*/ 3 h 33"/>
              </a:gdLst>
              <a:ahLst/>
              <a:cxnLst>
                <a:cxn ang="0">
                  <a:pos x="T0" y="T1"/>
                </a:cxn>
                <a:cxn ang="0">
                  <a:pos x="T2" y="T3"/>
                </a:cxn>
                <a:cxn ang="0">
                  <a:pos x="T4" y="T5"/>
                </a:cxn>
                <a:cxn ang="0">
                  <a:pos x="T6" y="T7"/>
                </a:cxn>
                <a:cxn ang="0">
                  <a:pos x="T8" y="T9"/>
                </a:cxn>
                <a:cxn ang="0">
                  <a:pos x="T10" y="T11"/>
                </a:cxn>
                <a:cxn ang="0">
                  <a:pos x="T12" y="T13"/>
                </a:cxn>
              </a:cxnLst>
              <a:rect l="0" t="0" r="r" b="b"/>
              <a:pathLst>
                <a:path w="20" h="33">
                  <a:moveTo>
                    <a:pt x="9" y="3"/>
                  </a:moveTo>
                  <a:cubicBezTo>
                    <a:pt x="6" y="6"/>
                    <a:pt x="3" y="3"/>
                    <a:pt x="1" y="5"/>
                  </a:cubicBezTo>
                  <a:cubicBezTo>
                    <a:pt x="0" y="8"/>
                    <a:pt x="7" y="13"/>
                    <a:pt x="5" y="19"/>
                  </a:cubicBezTo>
                  <a:cubicBezTo>
                    <a:pt x="4" y="25"/>
                    <a:pt x="6" y="33"/>
                    <a:pt x="10" y="29"/>
                  </a:cubicBezTo>
                  <a:cubicBezTo>
                    <a:pt x="13" y="26"/>
                    <a:pt x="15" y="27"/>
                    <a:pt x="17" y="25"/>
                  </a:cubicBezTo>
                  <a:cubicBezTo>
                    <a:pt x="19" y="22"/>
                    <a:pt x="17" y="12"/>
                    <a:pt x="19" y="7"/>
                  </a:cubicBezTo>
                  <a:cubicBezTo>
                    <a:pt x="20" y="3"/>
                    <a:pt x="13" y="0"/>
                    <a:pt x="9"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63" name="Freeform 56"/>
            <p:cNvSpPr>
              <a:spLocks/>
            </p:cNvSpPr>
            <p:nvPr userDrawn="1"/>
          </p:nvSpPr>
          <p:spPr bwMode="auto">
            <a:xfrm>
              <a:off x="19843750" y="3446463"/>
              <a:ext cx="88900" cy="26988"/>
            </a:xfrm>
            <a:custGeom>
              <a:avLst/>
              <a:gdLst>
                <a:gd name="T0" fmla="*/ 26 w 32"/>
                <a:gd name="T1" fmla="*/ 5 h 10"/>
                <a:gd name="T2" fmla="*/ 9 w 32"/>
                <a:gd name="T3" fmla="*/ 3 h 10"/>
                <a:gd name="T4" fmla="*/ 2 w 32"/>
                <a:gd name="T5" fmla="*/ 6 h 10"/>
                <a:gd name="T6" fmla="*/ 18 w 32"/>
                <a:gd name="T7" fmla="*/ 10 h 10"/>
                <a:gd name="T8" fmla="*/ 32 w 32"/>
                <a:gd name="T9" fmla="*/ 5 h 10"/>
                <a:gd name="T10" fmla="*/ 26 w 32"/>
                <a:gd name="T11" fmla="*/ 5 h 10"/>
              </a:gdLst>
              <a:ahLst/>
              <a:cxnLst>
                <a:cxn ang="0">
                  <a:pos x="T0" y="T1"/>
                </a:cxn>
                <a:cxn ang="0">
                  <a:pos x="T2" y="T3"/>
                </a:cxn>
                <a:cxn ang="0">
                  <a:pos x="T4" y="T5"/>
                </a:cxn>
                <a:cxn ang="0">
                  <a:pos x="T6" y="T7"/>
                </a:cxn>
                <a:cxn ang="0">
                  <a:pos x="T8" y="T9"/>
                </a:cxn>
                <a:cxn ang="0">
                  <a:pos x="T10" y="T11"/>
                </a:cxn>
              </a:cxnLst>
              <a:rect l="0" t="0" r="r" b="b"/>
              <a:pathLst>
                <a:path w="32" h="10">
                  <a:moveTo>
                    <a:pt x="26" y="5"/>
                  </a:moveTo>
                  <a:cubicBezTo>
                    <a:pt x="23" y="3"/>
                    <a:pt x="12" y="6"/>
                    <a:pt x="9" y="3"/>
                  </a:cubicBezTo>
                  <a:cubicBezTo>
                    <a:pt x="6" y="0"/>
                    <a:pt x="0" y="5"/>
                    <a:pt x="2" y="6"/>
                  </a:cubicBezTo>
                  <a:cubicBezTo>
                    <a:pt x="6" y="6"/>
                    <a:pt x="12" y="10"/>
                    <a:pt x="18" y="10"/>
                  </a:cubicBezTo>
                  <a:cubicBezTo>
                    <a:pt x="24" y="10"/>
                    <a:pt x="32" y="7"/>
                    <a:pt x="32" y="5"/>
                  </a:cubicBezTo>
                  <a:cubicBezTo>
                    <a:pt x="32" y="4"/>
                    <a:pt x="28" y="6"/>
                    <a:pt x="26" y="5"/>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64" name="Freeform 57"/>
            <p:cNvSpPr>
              <a:spLocks/>
            </p:cNvSpPr>
            <p:nvPr userDrawn="1"/>
          </p:nvSpPr>
          <p:spPr bwMode="auto">
            <a:xfrm>
              <a:off x="18853150" y="2709863"/>
              <a:ext cx="152400" cy="161925"/>
            </a:xfrm>
            <a:custGeom>
              <a:avLst/>
              <a:gdLst>
                <a:gd name="T0" fmla="*/ 31 w 55"/>
                <a:gd name="T1" fmla="*/ 50 h 58"/>
                <a:gd name="T2" fmla="*/ 44 w 55"/>
                <a:gd name="T3" fmla="*/ 48 h 58"/>
                <a:gd name="T4" fmla="*/ 44 w 55"/>
                <a:gd name="T5" fmla="*/ 23 h 58"/>
                <a:gd name="T6" fmla="*/ 44 w 55"/>
                <a:gd name="T7" fmla="*/ 21 h 58"/>
                <a:gd name="T8" fmla="*/ 52 w 55"/>
                <a:gd name="T9" fmla="*/ 16 h 58"/>
                <a:gd name="T10" fmla="*/ 46 w 55"/>
                <a:gd name="T11" fmla="*/ 4 h 58"/>
                <a:gd name="T12" fmla="*/ 33 w 55"/>
                <a:gd name="T13" fmla="*/ 6 h 58"/>
                <a:gd name="T14" fmla="*/ 31 w 55"/>
                <a:gd name="T15" fmla="*/ 6 h 58"/>
                <a:gd name="T16" fmla="*/ 20 w 55"/>
                <a:gd name="T17" fmla="*/ 8 h 58"/>
                <a:gd name="T18" fmla="*/ 26 w 55"/>
                <a:gd name="T19" fmla="*/ 13 h 58"/>
                <a:gd name="T20" fmla="*/ 17 w 55"/>
                <a:gd name="T21" fmla="*/ 18 h 58"/>
                <a:gd name="T22" fmla="*/ 5 w 55"/>
                <a:gd name="T23" fmla="*/ 18 h 58"/>
                <a:gd name="T24" fmla="*/ 7 w 55"/>
                <a:gd name="T25" fmla="*/ 26 h 58"/>
                <a:gd name="T26" fmla="*/ 12 w 55"/>
                <a:gd name="T27" fmla="*/ 34 h 58"/>
                <a:gd name="T28" fmla="*/ 9 w 55"/>
                <a:gd name="T29" fmla="*/ 43 h 58"/>
                <a:gd name="T30" fmla="*/ 2 w 55"/>
                <a:gd name="T31" fmla="*/ 50 h 58"/>
                <a:gd name="T32" fmla="*/ 12 w 55"/>
                <a:gd name="T33" fmla="*/ 58 h 58"/>
                <a:gd name="T34" fmla="*/ 31 w 55"/>
                <a:gd name="T35" fmla="*/ 5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58">
                  <a:moveTo>
                    <a:pt x="31" y="50"/>
                  </a:moveTo>
                  <a:cubicBezTo>
                    <a:pt x="36" y="45"/>
                    <a:pt x="39" y="50"/>
                    <a:pt x="44" y="48"/>
                  </a:cubicBezTo>
                  <a:cubicBezTo>
                    <a:pt x="49" y="45"/>
                    <a:pt x="46" y="27"/>
                    <a:pt x="44" y="23"/>
                  </a:cubicBezTo>
                  <a:cubicBezTo>
                    <a:pt x="43" y="22"/>
                    <a:pt x="44" y="22"/>
                    <a:pt x="44" y="21"/>
                  </a:cubicBezTo>
                  <a:cubicBezTo>
                    <a:pt x="44" y="19"/>
                    <a:pt x="49" y="19"/>
                    <a:pt x="52" y="16"/>
                  </a:cubicBezTo>
                  <a:cubicBezTo>
                    <a:pt x="55" y="13"/>
                    <a:pt x="50" y="8"/>
                    <a:pt x="46" y="4"/>
                  </a:cubicBezTo>
                  <a:cubicBezTo>
                    <a:pt x="42" y="0"/>
                    <a:pt x="37" y="6"/>
                    <a:pt x="33" y="6"/>
                  </a:cubicBezTo>
                  <a:cubicBezTo>
                    <a:pt x="32" y="6"/>
                    <a:pt x="32" y="6"/>
                    <a:pt x="31" y="6"/>
                  </a:cubicBezTo>
                  <a:cubicBezTo>
                    <a:pt x="27" y="4"/>
                    <a:pt x="21" y="4"/>
                    <a:pt x="20" y="8"/>
                  </a:cubicBezTo>
                  <a:cubicBezTo>
                    <a:pt x="20" y="12"/>
                    <a:pt x="25" y="11"/>
                    <a:pt x="26" y="13"/>
                  </a:cubicBezTo>
                  <a:cubicBezTo>
                    <a:pt x="26" y="16"/>
                    <a:pt x="20" y="15"/>
                    <a:pt x="17" y="18"/>
                  </a:cubicBezTo>
                  <a:cubicBezTo>
                    <a:pt x="13" y="20"/>
                    <a:pt x="9" y="16"/>
                    <a:pt x="5" y="18"/>
                  </a:cubicBezTo>
                  <a:cubicBezTo>
                    <a:pt x="2" y="20"/>
                    <a:pt x="10" y="22"/>
                    <a:pt x="7" y="26"/>
                  </a:cubicBezTo>
                  <a:cubicBezTo>
                    <a:pt x="4" y="30"/>
                    <a:pt x="7" y="30"/>
                    <a:pt x="12" y="34"/>
                  </a:cubicBezTo>
                  <a:cubicBezTo>
                    <a:pt x="16" y="37"/>
                    <a:pt x="9" y="38"/>
                    <a:pt x="9" y="43"/>
                  </a:cubicBezTo>
                  <a:cubicBezTo>
                    <a:pt x="9" y="47"/>
                    <a:pt x="3" y="47"/>
                    <a:pt x="2" y="50"/>
                  </a:cubicBezTo>
                  <a:cubicBezTo>
                    <a:pt x="0" y="52"/>
                    <a:pt x="7" y="58"/>
                    <a:pt x="12" y="58"/>
                  </a:cubicBezTo>
                  <a:cubicBezTo>
                    <a:pt x="16" y="58"/>
                    <a:pt x="25" y="56"/>
                    <a:pt x="31" y="5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65" name="Freeform 58"/>
            <p:cNvSpPr>
              <a:spLocks/>
            </p:cNvSpPr>
            <p:nvPr userDrawn="1"/>
          </p:nvSpPr>
          <p:spPr bwMode="auto">
            <a:xfrm>
              <a:off x="19119850" y="2479675"/>
              <a:ext cx="22225" cy="39688"/>
            </a:xfrm>
            <a:custGeom>
              <a:avLst/>
              <a:gdLst>
                <a:gd name="T0" fmla="*/ 2 w 8"/>
                <a:gd name="T1" fmla="*/ 13 h 14"/>
                <a:gd name="T2" fmla="*/ 4 w 8"/>
                <a:gd name="T3" fmla="*/ 1 h 14"/>
                <a:gd name="T4" fmla="*/ 2 w 8"/>
                <a:gd name="T5" fmla="*/ 13 h 14"/>
              </a:gdLst>
              <a:ahLst/>
              <a:cxnLst>
                <a:cxn ang="0">
                  <a:pos x="T0" y="T1"/>
                </a:cxn>
                <a:cxn ang="0">
                  <a:pos x="T2" y="T3"/>
                </a:cxn>
                <a:cxn ang="0">
                  <a:pos x="T4" y="T5"/>
                </a:cxn>
              </a:cxnLst>
              <a:rect l="0" t="0" r="r" b="b"/>
              <a:pathLst>
                <a:path w="8" h="14">
                  <a:moveTo>
                    <a:pt x="2" y="13"/>
                  </a:moveTo>
                  <a:cubicBezTo>
                    <a:pt x="5" y="10"/>
                    <a:pt x="8" y="0"/>
                    <a:pt x="4" y="1"/>
                  </a:cubicBezTo>
                  <a:cubicBezTo>
                    <a:pt x="0" y="2"/>
                    <a:pt x="1" y="14"/>
                    <a:pt x="2" y="1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66" name="Freeform 59"/>
            <p:cNvSpPr>
              <a:spLocks/>
            </p:cNvSpPr>
            <p:nvPr userDrawn="1"/>
          </p:nvSpPr>
          <p:spPr bwMode="auto">
            <a:xfrm>
              <a:off x="18961100" y="2557463"/>
              <a:ext cx="261938" cy="377825"/>
            </a:xfrm>
            <a:custGeom>
              <a:avLst/>
              <a:gdLst>
                <a:gd name="T0" fmla="*/ 3 w 94"/>
                <a:gd name="T1" fmla="*/ 24 h 136"/>
                <a:gd name="T2" fmla="*/ 11 w 94"/>
                <a:gd name="T3" fmla="*/ 30 h 136"/>
                <a:gd name="T4" fmla="*/ 7 w 94"/>
                <a:gd name="T5" fmla="*/ 38 h 136"/>
                <a:gd name="T6" fmla="*/ 12 w 94"/>
                <a:gd name="T7" fmla="*/ 44 h 136"/>
                <a:gd name="T8" fmla="*/ 3 w 94"/>
                <a:gd name="T9" fmla="*/ 50 h 136"/>
                <a:gd name="T10" fmla="*/ 11 w 94"/>
                <a:gd name="T11" fmla="*/ 48 h 136"/>
                <a:gd name="T12" fmla="*/ 15 w 94"/>
                <a:gd name="T13" fmla="*/ 54 h 136"/>
                <a:gd name="T14" fmla="*/ 22 w 94"/>
                <a:gd name="T15" fmla="*/ 46 h 136"/>
                <a:gd name="T16" fmla="*/ 22 w 94"/>
                <a:gd name="T17" fmla="*/ 53 h 136"/>
                <a:gd name="T18" fmla="*/ 19 w 94"/>
                <a:gd name="T19" fmla="*/ 64 h 136"/>
                <a:gd name="T20" fmla="*/ 34 w 94"/>
                <a:gd name="T21" fmla="*/ 63 h 136"/>
                <a:gd name="T22" fmla="*/ 37 w 94"/>
                <a:gd name="T23" fmla="*/ 66 h 136"/>
                <a:gd name="T24" fmla="*/ 38 w 94"/>
                <a:gd name="T25" fmla="*/ 72 h 136"/>
                <a:gd name="T26" fmla="*/ 41 w 94"/>
                <a:gd name="T27" fmla="*/ 76 h 136"/>
                <a:gd name="T28" fmla="*/ 40 w 94"/>
                <a:gd name="T29" fmla="*/ 86 h 136"/>
                <a:gd name="T30" fmla="*/ 29 w 94"/>
                <a:gd name="T31" fmla="*/ 86 h 136"/>
                <a:gd name="T32" fmla="*/ 26 w 94"/>
                <a:gd name="T33" fmla="*/ 88 h 136"/>
                <a:gd name="T34" fmla="*/ 23 w 94"/>
                <a:gd name="T35" fmla="*/ 95 h 136"/>
                <a:gd name="T36" fmla="*/ 29 w 94"/>
                <a:gd name="T37" fmla="*/ 99 h 136"/>
                <a:gd name="T38" fmla="*/ 19 w 94"/>
                <a:gd name="T39" fmla="*/ 106 h 136"/>
                <a:gd name="T40" fmla="*/ 23 w 94"/>
                <a:gd name="T41" fmla="*/ 111 h 136"/>
                <a:gd name="T42" fmla="*/ 29 w 94"/>
                <a:gd name="T43" fmla="*/ 112 h 136"/>
                <a:gd name="T44" fmla="*/ 41 w 94"/>
                <a:gd name="T45" fmla="*/ 114 h 136"/>
                <a:gd name="T46" fmla="*/ 42 w 94"/>
                <a:gd name="T47" fmla="*/ 116 h 136"/>
                <a:gd name="T48" fmla="*/ 30 w 94"/>
                <a:gd name="T49" fmla="*/ 118 h 136"/>
                <a:gd name="T50" fmla="*/ 16 w 94"/>
                <a:gd name="T51" fmla="*/ 135 h 136"/>
                <a:gd name="T52" fmla="*/ 24 w 94"/>
                <a:gd name="T53" fmla="*/ 130 h 136"/>
                <a:gd name="T54" fmla="*/ 32 w 94"/>
                <a:gd name="T55" fmla="*/ 132 h 136"/>
                <a:gd name="T56" fmla="*/ 37 w 94"/>
                <a:gd name="T57" fmla="*/ 127 h 136"/>
                <a:gd name="T58" fmla="*/ 44 w 94"/>
                <a:gd name="T59" fmla="*/ 126 h 136"/>
                <a:gd name="T60" fmla="*/ 53 w 94"/>
                <a:gd name="T61" fmla="*/ 123 h 136"/>
                <a:gd name="T62" fmla="*/ 61 w 94"/>
                <a:gd name="T63" fmla="*/ 126 h 136"/>
                <a:gd name="T64" fmla="*/ 73 w 94"/>
                <a:gd name="T65" fmla="*/ 123 h 136"/>
                <a:gd name="T66" fmla="*/ 88 w 94"/>
                <a:gd name="T67" fmla="*/ 117 h 136"/>
                <a:gd name="T68" fmla="*/ 84 w 94"/>
                <a:gd name="T69" fmla="*/ 115 h 136"/>
                <a:gd name="T70" fmla="*/ 84 w 94"/>
                <a:gd name="T71" fmla="*/ 109 h 136"/>
                <a:gd name="T72" fmla="*/ 93 w 94"/>
                <a:gd name="T73" fmla="*/ 98 h 136"/>
                <a:gd name="T74" fmla="*/ 82 w 94"/>
                <a:gd name="T75" fmla="*/ 93 h 136"/>
                <a:gd name="T76" fmla="*/ 77 w 94"/>
                <a:gd name="T77" fmla="*/ 92 h 136"/>
                <a:gd name="T78" fmla="*/ 77 w 94"/>
                <a:gd name="T79" fmla="*/ 86 h 136"/>
                <a:gd name="T80" fmla="*/ 73 w 94"/>
                <a:gd name="T81" fmla="*/ 81 h 136"/>
                <a:gd name="T82" fmla="*/ 65 w 94"/>
                <a:gd name="T83" fmla="*/ 68 h 136"/>
                <a:gd name="T84" fmla="*/ 58 w 94"/>
                <a:gd name="T85" fmla="*/ 55 h 136"/>
                <a:gd name="T86" fmla="*/ 51 w 94"/>
                <a:gd name="T87" fmla="*/ 49 h 136"/>
                <a:gd name="T88" fmla="*/ 41 w 94"/>
                <a:gd name="T89" fmla="*/ 48 h 136"/>
                <a:gd name="T90" fmla="*/ 45 w 94"/>
                <a:gd name="T91" fmla="*/ 41 h 136"/>
                <a:gd name="T92" fmla="*/ 53 w 94"/>
                <a:gd name="T93" fmla="*/ 22 h 136"/>
                <a:gd name="T94" fmla="*/ 34 w 94"/>
                <a:gd name="T95" fmla="*/ 21 h 136"/>
                <a:gd name="T96" fmla="*/ 30 w 94"/>
                <a:gd name="T97" fmla="*/ 18 h 136"/>
                <a:gd name="T98" fmla="*/ 38 w 94"/>
                <a:gd name="T99" fmla="*/ 9 h 136"/>
                <a:gd name="T100" fmla="*/ 40 w 94"/>
                <a:gd name="T101" fmla="*/ 3 h 136"/>
                <a:gd name="T102" fmla="*/ 35 w 94"/>
                <a:gd name="T103" fmla="*/ 7 h 136"/>
                <a:gd name="T104" fmla="*/ 23 w 94"/>
                <a:gd name="T105" fmla="*/ 7 h 136"/>
                <a:gd name="T106" fmla="*/ 17 w 94"/>
                <a:gd name="T107" fmla="*/ 16 h 136"/>
                <a:gd name="T108" fmla="*/ 12 w 94"/>
                <a:gd name="T109" fmla="*/ 23 h 136"/>
                <a:gd name="T110" fmla="*/ 9 w 94"/>
                <a:gd name="T111" fmla="*/ 26 h 136"/>
                <a:gd name="T112" fmla="*/ 3 w 94"/>
                <a:gd name="T113" fmla="*/ 2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36">
                  <a:moveTo>
                    <a:pt x="3" y="24"/>
                  </a:moveTo>
                  <a:cubicBezTo>
                    <a:pt x="0" y="26"/>
                    <a:pt x="6" y="30"/>
                    <a:pt x="11" y="30"/>
                  </a:cubicBezTo>
                  <a:cubicBezTo>
                    <a:pt x="15" y="31"/>
                    <a:pt x="7" y="34"/>
                    <a:pt x="7" y="38"/>
                  </a:cubicBezTo>
                  <a:cubicBezTo>
                    <a:pt x="6" y="42"/>
                    <a:pt x="12" y="41"/>
                    <a:pt x="12" y="44"/>
                  </a:cubicBezTo>
                  <a:cubicBezTo>
                    <a:pt x="13" y="47"/>
                    <a:pt x="3" y="47"/>
                    <a:pt x="3" y="50"/>
                  </a:cubicBezTo>
                  <a:cubicBezTo>
                    <a:pt x="3" y="53"/>
                    <a:pt x="9" y="49"/>
                    <a:pt x="11" y="48"/>
                  </a:cubicBezTo>
                  <a:cubicBezTo>
                    <a:pt x="13" y="46"/>
                    <a:pt x="10" y="55"/>
                    <a:pt x="15" y="54"/>
                  </a:cubicBezTo>
                  <a:cubicBezTo>
                    <a:pt x="21" y="53"/>
                    <a:pt x="20" y="45"/>
                    <a:pt x="22" y="46"/>
                  </a:cubicBezTo>
                  <a:cubicBezTo>
                    <a:pt x="24" y="46"/>
                    <a:pt x="21" y="50"/>
                    <a:pt x="22" y="53"/>
                  </a:cubicBezTo>
                  <a:cubicBezTo>
                    <a:pt x="24" y="57"/>
                    <a:pt x="18" y="62"/>
                    <a:pt x="19" y="64"/>
                  </a:cubicBezTo>
                  <a:cubicBezTo>
                    <a:pt x="19" y="66"/>
                    <a:pt x="30" y="66"/>
                    <a:pt x="34" y="63"/>
                  </a:cubicBezTo>
                  <a:cubicBezTo>
                    <a:pt x="38" y="59"/>
                    <a:pt x="39" y="63"/>
                    <a:pt x="37" y="66"/>
                  </a:cubicBezTo>
                  <a:cubicBezTo>
                    <a:pt x="34" y="69"/>
                    <a:pt x="35" y="71"/>
                    <a:pt x="38" y="72"/>
                  </a:cubicBezTo>
                  <a:cubicBezTo>
                    <a:pt x="42" y="73"/>
                    <a:pt x="43" y="74"/>
                    <a:pt x="41" y="76"/>
                  </a:cubicBezTo>
                  <a:cubicBezTo>
                    <a:pt x="40" y="79"/>
                    <a:pt x="41" y="84"/>
                    <a:pt x="40" y="86"/>
                  </a:cubicBezTo>
                  <a:cubicBezTo>
                    <a:pt x="40" y="88"/>
                    <a:pt x="30" y="88"/>
                    <a:pt x="29" y="86"/>
                  </a:cubicBezTo>
                  <a:cubicBezTo>
                    <a:pt x="29" y="85"/>
                    <a:pt x="25" y="86"/>
                    <a:pt x="26" y="88"/>
                  </a:cubicBezTo>
                  <a:cubicBezTo>
                    <a:pt x="27" y="90"/>
                    <a:pt x="23" y="93"/>
                    <a:pt x="23" y="95"/>
                  </a:cubicBezTo>
                  <a:cubicBezTo>
                    <a:pt x="23" y="97"/>
                    <a:pt x="29" y="96"/>
                    <a:pt x="29" y="99"/>
                  </a:cubicBezTo>
                  <a:cubicBezTo>
                    <a:pt x="29" y="101"/>
                    <a:pt x="25" y="104"/>
                    <a:pt x="19" y="106"/>
                  </a:cubicBezTo>
                  <a:cubicBezTo>
                    <a:pt x="13" y="108"/>
                    <a:pt x="20" y="113"/>
                    <a:pt x="23" y="111"/>
                  </a:cubicBezTo>
                  <a:cubicBezTo>
                    <a:pt x="26" y="108"/>
                    <a:pt x="25" y="112"/>
                    <a:pt x="29" y="112"/>
                  </a:cubicBezTo>
                  <a:cubicBezTo>
                    <a:pt x="34" y="112"/>
                    <a:pt x="36" y="115"/>
                    <a:pt x="41" y="114"/>
                  </a:cubicBezTo>
                  <a:cubicBezTo>
                    <a:pt x="45" y="112"/>
                    <a:pt x="45" y="114"/>
                    <a:pt x="42" y="116"/>
                  </a:cubicBezTo>
                  <a:cubicBezTo>
                    <a:pt x="38" y="119"/>
                    <a:pt x="33" y="116"/>
                    <a:pt x="30" y="118"/>
                  </a:cubicBezTo>
                  <a:cubicBezTo>
                    <a:pt x="27" y="120"/>
                    <a:pt x="14" y="132"/>
                    <a:pt x="16" y="135"/>
                  </a:cubicBezTo>
                  <a:cubicBezTo>
                    <a:pt x="18" y="136"/>
                    <a:pt x="20" y="132"/>
                    <a:pt x="24" y="130"/>
                  </a:cubicBezTo>
                  <a:cubicBezTo>
                    <a:pt x="29" y="128"/>
                    <a:pt x="29" y="131"/>
                    <a:pt x="32" y="132"/>
                  </a:cubicBezTo>
                  <a:cubicBezTo>
                    <a:pt x="35" y="132"/>
                    <a:pt x="35" y="126"/>
                    <a:pt x="37" y="127"/>
                  </a:cubicBezTo>
                  <a:cubicBezTo>
                    <a:pt x="39" y="127"/>
                    <a:pt x="41" y="125"/>
                    <a:pt x="44" y="126"/>
                  </a:cubicBezTo>
                  <a:cubicBezTo>
                    <a:pt x="48" y="126"/>
                    <a:pt x="51" y="125"/>
                    <a:pt x="53" y="123"/>
                  </a:cubicBezTo>
                  <a:cubicBezTo>
                    <a:pt x="55" y="122"/>
                    <a:pt x="60" y="127"/>
                    <a:pt x="61" y="126"/>
                  </a:cubicBezTo>
                  <a:cubicBezTo>
                    <a:pt x="63" y="124"/>
                    <a:pt x="70" y="123"/>
                    <a:pt x="73" y="123"/>
                  </a:cubicBezTo>
                  <a:cubicBezTo>
                    <a:pt x="77" y="123"/>
                    <a:pt x="86" y="119"/>
                    <a:pt x="88" y="117"/>
                  </a:cubicBezTo>
                  <a:cubicBezTo>
                    <a:pt x="91" y="115"/>
                    <a:pt x="87" y="114"/>
                    <a:pt x="84" y="115"/>
                  </a:cubicBezTo>
                  <a:cubicBezTo>
                    <a:pt x="80" y="115"/>
                    <a:pt x="81" y="112"/>
                    <a:pt x="84" y="109"/>
                  </a:cubicBezTo>
                  <a:cubicBezTo>
                    <a:pt x="88" y="105"/>
                    <a:pt x="93" y="103"/>
                    <a:pt x="93" y="98"/>
                  </a:cubicBezTo>
                  <a:cubicBezTo>
                    <a:pt x="94" y="94"/>
                    <a:pt x="83" y="90"/>
                    <a:pt x="82" y="93"/>
                  </a:cubicBezTo>
                  <a:cubicBezTo>
                    <a:pt x="81" y="95"/>
                    <a:pt x="79" y="95"/>
                    <a:pt x="77" y="92"/>
                  </a:cubicBezTo>
                  <a:cubicBezTo>
                    <a:pt x="75" y="89"/>
                    <a:pt x="78" y="87"/>
                    <a:pt x="77" y="86"/>
                  </a:cubicBezTo>
                  <a:cubicBezTo>
                    <a:pt x="75" y="86"/>
                    <a:pt x="73" y="82"/>
                    <a:pt x="73" y="81"/>
                  </a:cubicBezTo>
                  <a:cubicBezTo>
                    <a:pt x="74" y="79"/>
                    <a:pt x="71" y="69"/>
                    <a:pt x="65" y="68"/>
                  </a:cubicBezTo>
                  <a:cubicBezTo>
                    <a:pt x="60" y="66"/>
                    <a:pt x="59" y="59"/>
                    <a:pt x="58" y="55"/>
                  </a:cubicBezTo>
                  <a:cubicBezTo>
                    <a:pt x="57" y="51"/>
                    <a:pt x="54" y="53"/>
                    <a:pt x="51" y="49"/>
                  </a:cubicBezTo>
                  <a:cubicBezTo>
                    <a:pt x="48" y="46"/>
                    <a:pt x="44" y="48"/>
                    <a:pt x="41" y="48"/>
                  </a:cubicBezTo>
                  <a:cubicBezTo>
                    <a:pt x="39" y="48"/>
                    <a:pt x="41" y="43"/>
                    <a:pt x="45" y="41"/>
                  </a:cubicBezTo>
                  <a:cubicBezTo>
                    <a:pt x="49" y="38"/>
                    <a:pt x="53" y="25"/>
                    <a:pt x="53" y="22"/>
                  </a:cubicBezTo>
                  <a:cubicBezTo>
                    <a:pt x="53" y="19"/>
                    <a:pt x="37" y="20"/>
                    <a:pt x="34" y="21"/>
                  </a:cubicBezTo>
                  <a:cubicBezTo>
                    <a:pt x="30" y="23"/>
                    <a:pt x="27" y="19"/>
                    <a:pt x="30" y="18"/>
                  </a:cubicBezTo>
                  <a:cubicBezTo>
                    <a:pt x="33" y="17"/>
                    <a:pt x="38" y="11"/>
                    <a:pt x="38" y="9"/>
                  </a:cubicBezTo>
                  <a:cubicBezTo>
                    <a:pt x="38" y="7"/>
                    <a:pt x="42" y="5"/>
                    <a:pt x="40" y="3"/>
                  </a:cubicBezTo>
                  <a:cubicBezTo>
                    <a:pt x="37" y="0"/>
                    <a:pt x="37" y="5"/>
                    <a:pt x="35" y="7"/>
                  </a:cubicBezTo>
                  <a:cubicBezTo>
                    <a:pt x="33" y="8"/>
                    <a:pt x="28" y="8"/>
                    <a:pt x="23" y="7"/>
                  </a:cubicBezTo>
                  <a:cubicBezTo>
                    <a:pt x="18" y="6"/>
                    <a:pt x="17" y="13"/>
                    <a:pt x="17" y="16"/>
                  </a:cubicBezTo>
                  <a:cubicBezTo>
                    <a:pt x="17" y="19"/>
                    <a:pt x="11" y="21"/>
                    <a:pt x="12" y="23"/>
                  </a:cubicBezTo>
                  <a:cubicBezTo>
                    <a:pt x="13" y="26"/>
                    <a:pt x="11" y="28"/>
                    <a:pt x="9" y="26"/>
                  </a:cubicBezTo>
                  <a:cubicBezTo>
                    <a:pt x="8" y="25"/>
                    <a:pt x="6" y="21"/>
                    <a:pt x="3" y="2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67" name="Freeform 60"/>
            <p:cNvSpPr>
              <a:spLocks/>
            </p:cNvSpPr>
            <p:nvPr userDrawn="1"/>
          </p:nvSpPr>
          <p:spPr bwMode="auto">
            <a:xfrm>
              <a:off x="18948400" y="2579688"/>
              <a:ext cx="34925" cy="30163"/>
            </a:xfrm>
            <a:custGeom>
              <a:avLst/>
              <a:gdLst>
                <a:gd name="T0" fmla="*/ 3 w 13"/>
                <a:gd name="T1" fmla="*/ 11 h 11"/>
                <a:gd name="T2" fmla="*/ 10 w 13"/>
                <a:gd name="T3" fmla="*/ 2 h 11"/>
                <a:gd name="T4" fmla="*/ 3 w 13"/>
                <a:gd name="T5" fmla="*/ 11 h 11"/>
              </a:gdLst>
              <a:ahLst/>
              <a:cxnLst>
                <a:cxn ang="0">
                  <a:pos x="T0" y="T1"/>
                </a:cxn>
                <a:cxn ang="0">
                  <a:pos x="T2" y="T3"/>
                </a:cxn>
                <a:cxn ang="0">
                  <a:pos x="T4" y="T5"/>
                </a:cxn>
              </a:cxnLst>
              <a:rect l="0" t="0" r="r" b="b"/>
              <a:pathLst>
                <a:path w="13" h="11">
                  <a:moveTo>
                    <a:pt x="3" y="11"/>
                  </a:moveTo>
                  <a:cubicBezTo>
                    <a:pt x="8" y="11"/>
                    <a:pt x="13" y="4"/>
                    <a:pt x="10" y="2"/>
                  </a:cubicBezTo>
                  <a:cubicBezTo>
                    <a:pt x="8" y="0"/>
                    <a:pt x="0" y="11"/>
                    <a:pt x="3" y="1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68" name="Freeform 61"/>
            <p:cNvSpPr>
              <a:spLocks/>
            </p:cNvSpPr>
            <p:nvPr userDrawn="1"/>
          </p:nvSpPr>
          <p:spPr bwMode="auto">
            <a:xfrm>
              <a:off x="19494500" y="2679700"/>
              <a:ext cx="52388" cy="66675"/>
            </a:xfrm>
            <a:custGeom>
              <a:avLst/>
              <a:gdLst>
                <a:gd name="T0" fmla="*/ 17 w 19"/>
                <a:gd name="T1" fmla="*/ 3 h 24"/>
                <a:gd name="T2" fmla="*/ 14 w 19"/>
                <a:gd name="T3" fmla="*/ 6 h 24"/>
                <a:gd name="T4" fmla="*/ 10 w 19"/>
                <a:gd name="T5" fmla="*/ 3 h 24"/>
                <a:gd name="T6" fmla="*/ 3 w 19"/>
                <a:gd name="T7" fmla="*/ 6 h 24"/>
                <a:gd name="T8" fmla="*/ 7 w 19"/>
                <a:gd name="T9" fmla="*/ 16 h 24"/>
                <a:gd name="T10" fmla="*/ 4 w 19"/>
                <a:gd name="T11" fmla="*/ 19 h 24"/>
                <a:gd name="T12" fmla="*/ 7 w 19"/>
                <a:gd name="T13" fmla="*/ 24 h 24"/>
                <a:gd name="T14" fmla="*/ 15 w 19"/>
                <a:gd name="T15" fmla="*/ 15 h 24"/>
                <a:gd name="T16" fmla="*/ 17 w 19"/>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4">
                  <a:moveTo>
                    <a:pt x="17" y="3"/>
                  </a:moveTo>
                  <a:cubicBezTo>
                    <a:pt x="16" y="2"/>
                    <a:pt x="15" y="5"/>
                    <a:pt x="14" y="6"/>
                  </a:cubicBezTo>
                  <a:cubicBezTo>
                    <a:pt x="12" y="6"/>
                    <a:pt x="11" y="0"/>
                    <a:pt x="10" y="3"/>
                  </a:cubicBezTo>
                  <a:cubicBezTo>
                    <a:pt x="10" y="7"/>
                    <a:pt x="6" y="2"/>
                    <a:pt x="3" y="6"/>
                  </a:cubicBezTo>
                  <a:cubicBezTo>
                    <a:pt x="0" y="11"/>
                    <a:pt x="5" y="15"/>
                    <a:pt x="7" y="16"/>
                  </a:cubicBezTo>
                  <a:cubicBezTo>
                    <a:pt x="10" y="17"/>
                    <a:pt x="7" y="19"/>
                    <a:pt x="4" y="19"/>
                  </a:cubicBezTo>
                  <a:cubicBezTo>
                    <a:pt x="2" y="18"/>
                    <a:pt x="3" y="23"/>
                    <a:pt x="7" y="24"/>
                  </a:cubicBezTo>
                  <a:cubicBezTo>
                    <a:pt x="11" y="24"/>
                    <a:pt x="15" y="17"/>
                    <a:pt x="15" y="15"/>
                  </a:cubicBezTo>
                  <a:cubicBezTo>
                    <a:pt x="14" y="13"/>
                    <a:pt x="19" y="4"/>
                    <a:pt x="17"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69" name="Freeform 62"/>
            <p:cNvSpPr>
              <a:spLocks/>
            </p:cNvSpPr>
            <p:nvPr userDrawn="1"/>
          </p:nvSpPr>
          <p:spPr bwMode="auto">
            <a:xfrm>
              <a:off x="19694525" y="2608263"/>
              <a:ext cx="41275" cy="44450"/>
            </a:xfrm>
            <a:custGeom>
              <a:avLst/>
              <a:gdLst>
                <a:gd name="T0" fmla="*/ 2 w 15"/>
                <a:gd name="T1" fmla="*/ 14 h 16"/>
                <a:gd name="T2" fmla="*/ 9 w 15"/>
                <a:gd name="T3" fmla="*/ 0 h 16"/>
                <a:gd name="T4" fmla="*/ 2 w 15"/>
                <a:gd name="T5" fmla="*/ 14 h 16"/>
              </a:gdLst>
              <a:ahLst/>
              <a:cxnLst>
                <a:cxn ang="0">
                  <a:pos x="T0" y="T1"/>
                </a:cxn>
                <a:cxn ang="0">
                  <a:pos x="T2" y="T3"/>
                </a:cxn>
                <a:cxn ang="0">
                  <a:pos x="T4" y="T5"/>
                </a:cxn>
              </a:cxnLst>
              <a:rect l="0" t="0" r="r" b="b"/>
              <a:pathLst>
                <a:path w="15" h="16">
                  <a:moveTo>
                    <a:pt x="2" y="14"/>
                  </a:moveTo>
                  <a:cubicBezTo>
                    <a:pt x="3" y="16"/>
                    <a:pt x="15" y="0"/>
                    <a:pt x="9" y="0"/>
                  </a:cubicBezTo>
                  <a:cubicBezTo>
                    <a:pt x="3" y="0"/>
                    <a:pt x="0" y="12"/>
                    <a:pt x="2" y="1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70" name="Freeform 63"/>
            <p:cNvSpPr>
              <a:spLocks/>
            </p:cNvSpPr>
            <p:nvPr userDrawn="1"/>
          </p:nvSpPr>
          <p:spPr bwMode="auto">
            <a:xfrm>
              <a:off x="19810413" y="2554288"/>
              <a:ext cx="30163" cy="11113"/>
            </a:xfrm>
            <a:custGeom>
              <a:avLst/>
              <a:gdLst>
                <a:gd name="T0" fmla="*/ 9 w 11"/>
                <a:gd name="T1" fmla="*/ 2 h 4"/>
                <a:gd name="T2" fmla="*/ 3 w 11"/>
                <a:gd name="T3" fmla="*/ 3 h 4"/>
                <a:gd name="T4" fmla="*/ 9 w 11"/>
                <a:gd name="T5" fmla="*/ 2 h 4"/>
              </a:gdLst>
              <a:ahLst/>
              <a:cxnLst>
                <a:cxn ang="0">
                  <a:pos x="T0" y="T1"/>
                </a:cxn>
                <a:cxn ang="0">
                  <a:pos x="T2" y="T3"/>
                </a:cxn>
                <a:cxn ang="0">
                  <a:pos x="T4" y="T5"/>
                </a:cxn>
              </a:cxnLst>
              <a:rect l="0" t="0" r="r" b="b"/>
              <a:pathLst>
                <a:path w="11" h="4">
                  <a:moveTo>
                    <a:pt x="9" y="2"/>
                  </a:moveTo>
                  <a:cubicBezTo>
                    <a:pt x="11" y="0"/>
                    <a:pt x="0" y="1"/>
                    <a:pt x="3" y="3"/>
                  </a:cubicBezTo>
                  <a:cubicBezTo>
                    <a:pt x="4" y="4"/>
                    <a:pt x="8" y="4"/>
                    <a:pt x="9"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71" name="Freeform 64"/>
            <p:cNvSpPr>
              <a:spLocks/>
            </p:cNvSpPr>
            <p:nvPr userDrawn="1"/>
          </p:nvSpPr>
          <p:spPr bwMode="auto">
            <a:xfrm>
              <a:off x="19805650" y="2568575"/>
              <a:ext cx="41275" cy="30163"/>
            </a:xfrm>
            <a:custGeom>
              <a:avLst/>
              <a:gdLst>
                <a:gd name="T0" fmla="*/ 2 w 15"/>
                <a:gd name="T1" fmla="*/ 11 h 11"/>
                <a:gd name="T2" fmla="*/ 13 w 15"/>
                <a:gd name="T3" fmla="*/ 4 h 11"/>
                <a:gd name="T4" fmla="*/ 7 w 15"/>
                <a:gd name="T5" fmla="*/ 2 h 11"/>
                <a:gd name="T6" fmla="*/ 2 w 15"/>
                <a:gd name="T7" fmla="*/ 11 h 11"/>
              </a:gdLst>
              <a:ahLst/>
              <a:cxnLst>
                <a:cxn ang="0">
                  <a:pos x="T0" y="T1"/>
                </a:cxn>
                <a:cxn ang="0">
                  <a:pos x="T2" y="T3"/>
                </a:cxn>
                <a:cxn ang="0">
                  <a:pos x="T4" y="T5"/>
                </a:cxn>
                <a:cxn ang="0">
                  <a:pos x="T6" y="T7"/>
                </a:cxn>
              </a:cxnLst>
              <a:rect l="0" t="0" r="r" b="b"/>
              <a:pathLst>
                <a:path w="15" h="11">
                  <a:moveTo>
                    <a:pt x="2" y="11"/>
                  </a:moveTo>
                  <a:cubicBezTo>
                    <a:pt x="5" y="11"/>
                    <a:pt x="12" y="5"/>
                    <a:pt x="13" y="4"/>
                  </a:cubicBezTo>
                  <a:cubicBezTo>
                    <a:pt x="15" y="2"/>
                    <a:pt x="12" y="0"/>
                    <a:pt x="7" y="2"/>
                  </a:cubicBezTo>
                  <a:cubicBezTo>
                    <a:pt x="1" y="3"/>
                    <a:pt x="0" y="11"/>
                    <a:pt x="2" y="1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72" name="Freeform 65"/>
            <p:cNvSpPr>
              <a:spLocks/>
            </p:cNvSpPr>
            <p:nvPr userDrawn="1"/>
          </p:nvSpPr>
          <p:spPr bwMode="auto">
            <a:xfrm>
              <a:off x="20051713" y="2035175"/>
              <a:ext cx="3175" cy="3175"/>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1" y="1"/>
                    <a:pt x="1" y="0"/>
                    <a:pt x="1" y="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73" name="Freeform 66"/>
            <p:cNvSpPr>
              <a:spLocks noEditPoints="1"/>
            </p:cNvSpPr>
            <p:nvPr userDrawn="1"/>
          </p:nvSpPr>
          <p:spPr bwMode="auto">
            <a:xfrm>
              <a:off x="19310350" y="1957388"/>
              <a:ext cx="781050" cy="760413"/>
            </a:xfrm>
            <a:custGeom>
              <a:avLst/>
              <a:gdLst>
                <a:gd name="T0" fmla="*/ 4 w 281"/>
                <a:gd name="T1" fmla="*/ 189 h 274"/>
                <a:gd name="T2" fmla="*/ 18 w 281"/>
                <a:gd name="T3" fmla="*/ 198 h 274"/>
                <a:gd name="T4" fmla="*/ 4 w 281"/>
                <a:gd name="T5" fmla="*/ 211 h 274"/>
                <a:gd name="T6" fmla="*/ 8 w 281"/>
                <a:gd name="T7" fmla="*/ 218 h 274"/>
                <a:gd name="T8" fmla="*/ 59 w 281"/>
                <a:gd name="T9" fmla="*/ 214 h 274"/>
                <a:gd name="T10" fmla="*/ 69 w 281"/>
                <a:gd name="T11" fmla="*/ 218 h 274"/>
                <a:gd name="T12" fmla="*/ 85 w 281"/>
                <a:gd name="T13" fmla="*/ 258 h 274"/>
                <a:gd name="T14" fmla="*/ 100 w 281"/>
                <a:gd name="T15" fmla="*/ 265 h 274"/>
                <a:gd name="T16" fmla="*/ 122 w 281"/>
                <a:gd name="T17" fmla="*/ 257 h 274"/>
                <a:gd name="T18" fmla="*/ 126 w 281"/>
                <a:gd name="T19" fmla="*/ 225 h 274"/>
                <a:gd name="T20" fmla="*/ 138 w 281"/>
                <a:gd name="T21" fmla="*/ 190 h 274"/>
                <a:gd name="T22" fmla="*/ 136 w 281"/>
                <a:gd name="T23" fmla="*/ 157 h 274"/>
                <a:gd name="T24" fmla="*/ 175 w 281"/>
                <a:gd name="T25" fmla="*/ 126 h 274"/>
                <a:gd name="T26" fmla="*/ 196 w 281"/>
                <a:gd name="T27" fmla="*/ 100 h 274"/>
                <a:gd name="T28" fmla="*/ 212 w 281"/>
                <a:gd name="T29" fmla="*/ 116 h 274"/>
                <a:gd name="T30" fmla="*/ 184 w 281"/>
                <a:gd name="T31" fmla="*/ 142 h 274"/>
                <a:gd name="T32" fmla="*/ 173 w 281"/>
                <a:gd name="T33" fmla="*/ 166 h 274"/>
                <a:gd name="T34" fmla="*/ 188 w 281"/>
                <a:gd name="T35" fmla="*/ 197 h 274"/>
                <a:gd name="T36" fmla="*/ 248 w 281"/>
                <a:gd name="T37" fmla="*/ 184 h 274"/>
                <a:gd name="T38" fmla="*/ 264 w 281"/>
                <a:gd name="T39" fmla="*/ 137 h 274"/>
                <a:gd name="T40" fmla="*/ 261 w 281"/>
                <a:gd name="T41" fmla="*/ 116 h 274"/>
                <a:gd name="T42" fmla="*/ 255 w 281"/>
                <a:gd name="T43" fmla="*/ 82 h 274"/>
                <a:gd name="T44" fmla="*/ 251 w 281"/>
                <a:gd name="T45" fmla="*/ 56 h 274"/>
                <a:gd name="T46" fmla="*/ 257 w 281"/>
                <a:gd name="T47" fmla="*/ 38 h 274"/>
                <a:gd name="T48" fmla="*/ 257 w 281"/>
                <a:gd name="T49" fmla="*/ 22 h 274"/>
                <a:gd name="T50" fmla="*/ 271 w 281"/>
                <a:gd name="T51" fmla="*/ 12 h 274"/>
                <a:gd name="T52" fmla="*/ 246 w 281"/>
                <a:gd name="T53" fmla="*/ 13 h 274"/>
                <a:gd name="T54" fmla="*/ 230 w 281"/>
                <a:gd name="T55" fmla="*/ 16 h 274"/>
                <a:gd name="T56" fmla="*/ 215 w 281"/>
                <a:gd name="T57" fmla="*/ 14 h 274"/>
                <a:gd name="T58" fmla="*/ 207 w 281"/>
                <a:gd name="T59" fmla="*/ 5 h 274"/>
                <a:gd name="T60" fmla="*/ 193 w 281"/>
                <a:gd name="T61" fmla="*/ 17 h 274"/>
                <a:gd name="T62" fmla="*/ 196 w 281"/>
                <a:gd name="T63" fmla="*/ 7 h 274"/>
                <a:gd name="T64" fmla="*/ 181 w 281"/>
                <a:gd name="T65" fmla="*/ 19 h 274"/>
                <a:gd name="T66" fmla="*/ 168 w 281"/>
                <a:gd name="T67" fmla="*/ 20 h 274"/>
                <a:gd name="T68" fmla="*/ 158 w 281"/>
                <a:gd name="T69" fmla="*/ 27 h 274"/>
                <a:gd name="T70" fmla="*/ 146 w 281"/>
                <a:gd name="T71" fmla="*/ 29 h 274"/>
                <a:gd name="T72" fmla="*/ 126 w 281"/>
                <a:gd name="T73" fmla="*/ 40 h 274"/>
                <a:gd name="T74" fmla="*/ 127 w 281"/>
                <a:gd name="T75" fmla="*/ 47 h 274"/>
                <a:gd name="T76" fmla="*/ 113 w 281"/>
                <a:gd name="T77" fmla="*/ 43 h 274"/>
                <a:gd name="T78" fmla="*/ 92 w 281"/>
                <a:gd name="T79" fmla="*/ 62 h 274"/>
                <a:gd name="T80" fmla="*/ 123 w 281"/>
                <a:gd name="T81" fmla="*/ 53 h 274"/>
                <a:gd name="T82" fmla="*/ 110 w 281"/>
                <a:gd name="T83" fmla="*/ 62 h 274"/>
                <a:gd name="T84" fmla="*/ 90 w 281"/>
                <a:gd name="T85" fmla="*/ 95 h 274"/>
                <a:gd name="T86" fmla="*/ 74 w 281"/>
                <a:gd name="T87" fmla="*/ 114 h 274"/>
                <a:gd name="T88" fmla="*/ 60 w 281"/>
                <a:gd name="T89" fmla="*/ 128 h 274"/>
                <a:gd name="T90" fmla="*/ 41 w 281"/>
                <a:gd name="T91" fmla="*/ 145 h 274"/>
                <a:gd name="T92" fmla="*/ 21 w 281"/>
                <a:gd name="T93" fmla="*/ 156 h 274"/>
                <a:gd name="T94" fmla="*/ 2 w 281"/>
                <a:gd name="T95" fmla="*/ 171 h 274"/>
                <a:gd name="T96" fmla="*/ 177 w 281"/>
                <a:gd name="T97" fmla="*/ 49 h 274"/>
                <a:gd name="T98" fmla="*/ 169 w 281"/>
                <a:gd name="T99" fmla="*/ 4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1" h="274">
                  <a:moveTo>
                    <a:pt x="6" y="176"/>
                  </a:moveTo>
                  <a:cubicBezTo>
                    <a:pt x="6" y="178"/>
                    <a:pt x="2" y="180"/>
                    <a:pt x="5" y="180"/>
                  </a:cubicBezTo>
                  <a:cubicBezTo>
                    <a:pt x="8" y="181"/>
                    <a:pt x="5" y="183"/>
                    <a:pt x="4" y="184"/>
                  </a:cubicBezTo>
                  <a:cubicBezTo>
                    <a:pt x="2" y="185"/>
                    <a:pt x="2" y="187"/>
                    <a:pt x="4" y="189"/>
                  </a:cubicBezTo>
                  <a:cubicBezTo>
                    <a:pt x="5" y="192"/>
                    <a:pt x="0" y="192"/>
                    <a:pt x="3" y="196"/>
                  </a:cubicBezTo>
                  <a:cubicBezTo>
                    <a:pt x="5" y="199"/>
                    <a:pt x="7" y="195"/>
                    <a:pt x="8" y="198"/>
                  </a:cubicBezTo>
                  <a:cubicBezTo>
                    <a:pt x="9" y="200"/>
                    <a:pt x="12" y="198"/>
                    <a:pt x="16" y="195"/>
                  </a:cubicBezTo>
                  <a:cubicBezTo>
                    <a:pt x="19" y="192"/>
                    <a:pt x="21" y="198"/>
                    <a:pt x="18" y="198"/>
                  </a:cubicBezTo>
                  <a:cubicBezTo>
                    <a:pt x="15" y="198"/>
                    <a:pt x="12" y="200"/>
                    <a:pt x="12" y="202"/>
                  </a:cubicBezTo>
                  <a:cubicBezTo>
                    <a:pt x="13" y="205"/>
                    <a:pt x="8" y="205"/>
                    <a:pt x="8" y="201"/>
                  </a:cubicBezTo>
                  <a:cubicBezTo>
                    <a:pt x="8" y="198"/>
                    <a:pt x="2" y="202"/>
                    <a:pt x="4" y="204"/>
                  </a:cubicBezTo>
                  <a:cubicBezTo>
                    <a:pt x="7" y="207"/>
                    <a:pt x="4" y="208"/>
                    <a:pt x="4" y="211"/>
                  </a:cubicBezTo>
                  <a:cubicBezTo>
                    <a:pt x="4" y="213"/>
                    <a:pt x="8" y="213"/>
                    <a:pt x="10" y="210"/>
                  </a:cubicBezTo>
                  <a:cubicBezTo>
                    <a:pt x="11" y="207"/>
                    <a:pt x="14" y="208"/>
                    <a:pt x="15" y="211"/>
                  </a:cubicBezTo>
                  <a:cubicBezTo>
                    <a:pt x="16" y="213"/>
                    <a:pt x="13" y="211"/>
                    <a:pt x="13" y="215"/>
                  </a:cubicBezTo>
                  <a:cubicBezTo>
                    <a:pt x="13" y="219"/>
                    <a:pt x="10" y="215"/>
                    <a:pt x="8" y="218"/>
                  </a:cubicBezTo>
                  <a:cubicBezTo>
                    <a:pt x="6" y="221"/>
                    <a:pt x="16" y="226"/>
                    <a:pt x="19" y="227"/>
                  </a:cubicBezTo>
                  <a:cubicBezTo>
                    <a:pt x="23" y="228"/>
                    <a:pt x="26" y="231"/>
                    <a:pt x="32" y="230"/>
                  </a:cubicBezTo>
                  <a:cubicBezTo>
                    <a:pt x="38" y="229"/>
                    <a:pt x="50" y="218"/>
                    <a:pt x="52" y="216"/>
                  </a:cubicBezTo>
                  <a:cubicBezTo>
                    <a:pt x="53" y="214"/>
                    <a:pt x="57" y="216"/>
                    <a:pt x="59" y="214"/>
                  </a:cubicBezTo>
                  <a:cubicBezTo>
                    <a:pt x="62" y="212"/>
                    <a:pt x="60" y="207"/>
                    <a:pt x="62" y="206"/>
                  </a:cubicBezTo>
                  <a:cubicBezTo>
                    <a:pt x="64" y="205"/>
                    <a:pt x="65" y="212"/>
                    <a:pt x="66" y="212"/>
                  </a:cubicBezTo>
                  <a:cubicBezTo>
                    <a:pt x="68" y="213"/>
                    <a:pt x="69" y="214"/>
                    <a:pt x="69" y="217"/>
                  </a:cubicBezTo>
                  <a:cubicBezTo>
                    <a:pt x="69" y="217"/>
                    <a:pt x="69" y="218"/>
                    <a:pt x="69" y="218"/>
                  </a:cubicBezTo>
                  <a:cubicBezTo>
                    <a:pt x="68" y="222"/>
                    <a:pt x="70" y="226"/>
                    <a:pt x="73" y="229"/>
                  </a:cubicBezTo>
                  <a:cubicBezTo>
                    <a:pt x="77" y="232"/>
                    <a:pt x="74" y="236"/>
                    <a:pt x="77" y="240"/>
                  </a:cubicBezTo>
                  <a:cubicBezTo>
                    <a:pt x="80" y="244"/>
                    <a:pt x="79" y="247"/>
                    <a:pt x="83" y="249"/>
                  </a:cubicBezTo>
                  <a:cubicBezTo>
                    <a:pt x="86" y="252"/>
                    <a:pt x="86" y="254"/>
                    <a:pt x="85" y="258"/>
                  </a:cubicBezTo>
                  <a:cubicBezTo>
                    <a:pt x="83" y="261"/>
                    <a:pt x="88" y="260"/>
                    <a:pt x="88" y="262"/>
                  </a:cubicBezTo>
                  <a:cubicBezTo>
                    <a:pt x="88" y="265"/>
                    <a:pt x="87" y="269"/>
                    <a:pt x="88" y="271"/>
                  </a:cubicBezTo>
                  <a:cubicBezTo>
                    <a:pt x="89" y="274"/>
                    <a:pt x="91" y="271"/>
                    <a:pt x="96" y="271"/>
                  </a:cubicBezTo>
                  <a:cubicBezTo>
                    <a:pt x="101" y="271"/>
                    <a:pt x="100" y="268"/>
                    <a:pt x="100" y="265"/>
                  </a:cubicBezTo>
                  <a:cubicBezTo>
                    <a:pt x="100" y="262"/>
                    <a:pt x="103" y="263"/>
                    <a:pt x="104" y="261"/>
                  </a:cubicBezTo>
                  <a:cubicBezTo>
                    <a:pt x="104" y="260"/>
                    <a:pt x="109" y="259"/>
                    <a:pt x="112" y="261"/>
                  </a:cubicBezTo>
                  <a:cubicBezTo>
                    <a:pt x="116" y="262"/>
                    <a:pt x="118" y="260"/>
                    <a:pt x="119" y="256"/>
                  </a:cubicBezTo>
                  <a:cubicBezTo>
                    <a:pt x="119" y="252"/>
                    <a:pt x="121" y="257"/>
                    <a:pt x="122" y="257"/>
                  </a:cubicBezTo>
                  <a:cubicBezTo>
                    <a:pt x="123" y="258"/>
                    <a:pt x="127" y="252"/>
                    <a:pt x="128" y="247"/>
                  </a:cubicBezTo>
                  <a:cubicBezTo>
                    <a:pt x="130" y="243"/>
                    <a:pt x="128" y="244"/>
                    <a:pt x="125" y="248"/>
                  </a:cubicBezTo>
                  <a:cubicBezTo>
                    <a:pt x="121" y="252"/>
                    <a:pt x="123" y="244"/>
                    <a:pt x="124" y="240"/>
                  </a:cubicBezTo>
                  <a:cubicBezTo>
                    <a:pt x="126" y="237"/>
                    <a:pt x="126" y="228"/>
                    <a:pt x="126" y="225"/>
                  </a:cubicBezTo>
                  <a:cubicBezTo>
                    <a:pt x="127" y="223"/>
                    <a:pt x="128" y="220"/>
                    <a:pt x="132" y="219"/>
                  </a:cubicBezTo>
                  <a:cubicBezTo>
                    <a:pt x="137" y="218"/>
                    <a:pt x="143" y="212"/>
                    <a:pt x="142" y="210"/>
                  </a:cubicBezTo>
                  <a:cubicBezTo>
                    <a:pt x="141" y="207"/>
                    <a:pt x="148" y="204"/>
                    <a:pt x="148" y="201"/>
                  </a:cubicBezTo>
                  <a:cubicBezTo>
                    <a:pt x="148" y="199"/>
                    <a:pt x="140" y="192"/>
                    <a:pt x="138" y="190"/>
                  </a:cubicBezTo>
                  <a:cubicBezTo>
                    <a:pt x="135" y="188"/>
                    <a:pt x="130" y="190"/>
                    <a:pt x="130" y="188"/>
                  </a:cubicBezTo>
                  <a:cubicBezTo>
                    <a:pt x="131" y="186"/>
                    <a:pt x="130" y="179"/>
                    <a:pt x="129" y="176"/>
                  </a:cubicBezTo>
                  <a:cubicBezTo>
                    <a:pt x="128" y="172"/>
                    <a:pt x="133" y="169"/>
                    <a:pt x="133" y="165"/>
                  </a:cubicBezTo>
                  <a:cubicBezTo>
                    <a:pt x="133" y="162"/>
                    <a:pt x="133" y="158"/>
                    <a:pt x="136" y="157"/>
                  </a:cubicBezTo>
                  <a:cubicBezTo>
                    <a:pt x="139" y="156"/>
                    <a:pt x="137" y="153"/>
                    <a:pt x="141" y="152"/>
                  </a:cubicBezTo>
                  <a:cubicBezTo>
                    <a:pt x="145" y="151"/>
                    <a:pt x="144" y="146"/>
                    <a:pt x="148" y="144"/>
                  </a:cubicBezTo>
                  <a:cubicBezTo>
                    <a:pt x="153" y="142"/>
                    <a:pt x="153" y="141"/>
                    <a:pt x="158" y="138"/>
                  </a:cubicBezTo>
                  <a:cubicBezTo>
                    <a:pt x="164" y="135"/>
                    <a:pt x="173" y="129"/>
                    <a:pt x="175" y="126"/>
                  </a:cubicBezTo>
                  <a:cubicBezTo>
                    <a:pt x="176" y="123"/>
                    <a:pt x="169" y="119"/>
                    <a:pt x="174" y="116"/>
                  </a:cubicBezTo>
                  <a:cubicBezTo>
                    <a:pt x="178" y="112"/>
                    <a:pt x="175" y="108"/>
                    <a:pt x="178" y="107"/>
                  </a:cubicBezTo>
                  <a:cubicBezTo>
                    <a:pt x="181" y="106"/>
                    <a:pt x="182" y="104"/>
                    <a:pt x="185" y="101"/>
                  </a:cubicBezTo>
                  <a:cubicBezTo>
                    <a:pt x="187" y="99"/>
                    <a:pt x="190" y="101"/>
                    <a:pt x="196" y="100"/>
                  </a:cubicBezTo>
                  <a:cubicBezTo>
                    <a:pt x="198" y="100"/>
                    <a:pt x="200" y="100"/>
                    <a:pt x="202" y="100"/>
                  </a:cubicBezTo>
                  <a:cubicBezTo>
                    <a:pt x="205" y="101"/>
                    <a:pt x="208" y="103"/>
                    <a:pt x="210" y="104"/>
                  </a:cubicBezTo>
                  <a:cubicBezTo>
                    <a:pt x="215" y="106"/>
                    <a:pt x="214" y="109"/>
                    <a:pt x="214" y="112"/>
                  </a:cubicBezTo>
                  <a:cubicBezTo>
                    <a:pt x="214" y="116"/>
                    <a:pt x="215" y="117"/>
                    <a:pt x="212" y="116"/>
                  </a:cubicBezTo>
                  <a:cubicBezTo>
                    <a:pt x="210" y="115"/>
                    <a:pt x="208" y="116"/>
                    <a:pt x="206" y="121"/>
                  </a:cubicBezTo>
                  <a:cubicBezTo>
                    <a:pt x="205" y="126"/>
                    <a:pt x="199" y="131"/>
                    <a:pt x="196" y="132"/>
                  </a:cubicBezTo>
                  <a:cubicBezTo>
                    <a:pt x="192" y="132"/>
                    <a:pt x="192" y="136"/>
                    <a:pt x="189" y="136"/>
                  </a:cubicBezTo>
                  <a:cubicBezTo>
                    <a:pt x="186" y="137"/>
                    <a:pt x="183" y="139"/>
                    <a:pt x="184" y="142"/>
                  </a:cubicBezTo>
                  <a:cubicBezTo>
                    <a:pt x="184" y="146"/>
                    <a:pt x="179" y="146"/>
                    <a:pt x="176" y="146"/>
                  </a:cubicBezTo>
                  <a:cubicBezTo>
                    <a:pt x="173" y="146"/>
                    <a:pt x="174" y="151"/>
                    <a:pt x="171" y="153"/>
                  </a:cubicBezTo>
                  <a:cubicBezTo>
                    <a:pt x="169" y="154"/>
                    <a:pt x="170" y="156"/>
                    <a:pt x="172" y="159"/>
                  </a:cubicBezTo>
                  <a:cubicBezTo>
                    <a:pt x="174" y="162"/>
                    <a:pt x="172" y="164"/>
                    <a:pt x="173" y="166"/>
                  </a:cubicBezTo>
                  <a:cubicBezTo>
                    <a:pt x="174" y="168"/>
                    <a:pt x="177" y="173"/>
                    <a:pt x="175" y="178"/>
                  </a:cubicBezTo>
                  <a:cubicBezTo>
                    <a:pt x="172" y="183"/>
                    <a:pt x="170" y="190"/>
                    <a:pt x="172" y="189"/>
                  </a:cubicBezTo>
                  <a:cubicBezTo>
                    <a:pt x="174" y="189"/>
                    <a:pt x="179" y="194"/>
                    <a:pt x="182" y="193"/>
                  </a:cubicBezTo>
                  <a:cubicBezTo>
                    <a:pt x="185" y="193"/>
                    <a:pt x="185" y="198"/>
                    <a:pt x="188" y="197"/>
                  </a:cubicBezTo>
                  <a:cubicBezTo>
                    <a:pt x="191" y="196"/>
                    <a:pt x="191" y="200"/>
                    <a:pt x="200" y="199"/>
                  </a:cubicBezTo>
                  <a:cubicBezTo>
                    <a:pt x="209" y="199"/>
                    <a:pt x="226" y="192"/>
                    <a:pt x="233" y="192"/>
                  </a:cubicBezTo>
                  <a:cubicBezTo>
                    <a:pt x="237" y="192"/>
                    <a:pt x="240" y="191"/>
                    <a:pt x="243" y="191"/>
                  </a:cubicBezTo>
                  <a:cubicBezTo>
                    <a:pt x="244" y="188"/>
                    <a:pt x="246" y="186"/>
                    <a:pt x="248" y="184"/>
                  </a:cubicBezTo>
                  <a:cubicBezTo>
                    <a:pt x="252" y="180"/>
                    <a:pt x="262" y="177"/>
                    <a:pt x="264" y="171"/>
                  </a:cubicBezTo>
                  <a:cubicBezTo>
                    <a:pt x="267" y="165"/>
                    <a:pt x="278" y="161"/>
                    <a:pt x="280" y="156"/>
                  </a:cubicBezTo>
                  <a:cubicBezTo>
                    <a:pt x="281" y="153"/>
                    <a:pt x="281" y="152"/>
                    <a:pt x="277" y="147"/>
                  </a:cubicBezTo>
                  <a:cubicBezTo>
                    <a:pt x="273" y="142"/>
                    <a:pt x="264" y="139"/>
                    <a:pt x="264" y="137"/>
                  </a:cubicBezTo>
                  <a:cubicBezTo>
                    <a:pt x="263" y="134"/>
                    <a:pt x="271" y="134"/>
                    <a:pt x="270" y="131"/>
                  </a:cubicBezTo>
                  <a:cubicBezTo>
                    <a:pt x="270" y="128"/>
                    <a:pt x="266" y="128"/>
                    <a:pt x="265" y="125"/>
                  </a:cubicBezTo>
                  <a:cubicBezTo>
                    <a:pt x="263" y="122"/>
                    <a:pt x="266" y="121"/>
                    <a:pt x="266" y="120"/>
                  </a:cubicBezTo>
                  <a:cubicBezTo>
                    <a:pt x="266" y="118"/>
                    <a:pt x="261" y="118"/>
                    <a:pt x="261" y="116"/>
                  </a:cubicBezTo>
                  <a:cubicBezTo>
                    <a:pt x="260" y="115"/>
                    <a:pt x="264" y="115"/>
                    <a:pt x="263" y="113"/>
                  </a:cubicBezTo>
                  <a:cubicBezTo>
                    <a:pt x="263" y="111"/>
                    <a:pt x="260" y="108"/>
                    <a:pt x="262" y="105"/>
                  </a:cubicBezTo>
                  <a:cubicBezTo>
                    <a:pt x="264" y="102"/>
                    <a:pt x="269" y="105"/>
                    <a:pt x="265" y="99"/>
                  </a:cubicBezTo>
                  <a:cubicBezTo>
                    <a:pt x="262" y="92"/>
                    <a:pt x="256" y="84"/>
                    <a:pt x="255" y="82"/>
                  </a:cubicBezTo>
                  <a:cubicBezTo>
                    <a:pt x="254" y="80"/>
                    <a:pt x="256" y="77"/>
                    <a:pt x="258" y="76"/>
                  </a:cubicBezTo>
                  <a:cubicBezTo>
                    <a:pt x="260" y="75"/>
                    <a:pt x="265" y="70"/>
                    <a:pt x="265" y="68"/>
                  </a:cubicBezTo>
                  <a:cubicBezTo>
                    <a:pt x="265" y="66"/>
                    <a:pt x="259" y="61"/>
                    <a:pt x="257" y="60"/>
                  </a:cubicBezTo>
                  <a:cubicBezTo>
                    <a:pt x="256" y="59"/>
                    <a:pt x="252" y="60"/>
                    <a:pt x="251" y="56"/>
                  </a:cubicBezTo>
                  <a:cubicBezTo>
                    <a:pt x="249" y="53"/>
                    <a:pt x="248" y="52"/>
                    <a:pt x="249" y="51"/>
                  </a:cubicBezTo>
                  <a:cubicBezTo>
                    <a:pt x="251" y="49"/>
                    <a:pt x="251" y="47"/>
                    <a:pt x="251" y="45"/>
                  </a:cubicBezTo>
                  <a:cubicBezTo>
                    <a:pt x="251" y="43"/>
                    <a:pt x="254" y="44"/>
                    <a:pt x="255" y="42"/>
                  </a:cubicBezTo>
                  <a:cubicBezTo>
                    <a:pt x="255" y="40"/>
                    <a:pt x="256" y="39"/>
                    <a:pt x="257" y="38"/>
                  </a:cubicBezTo>
                  <a:cubicBezTo>
                    <a:pt x="259" y="36"/>
                    <a:pt x="260" y="35"/>
                    <a:pt x="262" y="35"/>
                  </a:cubicBezTo>
                  <a:cubicBezTo>
                    <a:pt x="267" y="29"/>
                    <a:pt x="267" y="29"/>
                    <a:pt x="267" y="29"/>
                  </a:cubicBezTo>
                  <a:cubicBezTo>
                    <a:pt x="266" y="30"/>
                    <a:pt x="264" y="29"/>
                    <a:pt x="264" y="27"/>
                  </a:cubicBezTo>
                  <a:cubicBezTo>
                    <a:pt x="264" y="25"/>
                    <a:pt x="257" y="23"/>
                    <a:pt x="257" y="22"/>
                  </a:cubicBezTo>
                  <a:cubicBezTo>
                    <a:pt x="256" y="21"/>
                    <a:pt x="260" y="21"/>
                    <a:pt x="262" y="22"/>
                  </a:cubicBezTo>
                  <a:cubicBezTo>
                    <a:pt x="265" y="24"/>
                    <a:pt x="266" y="23"/>
                    <a:pt x="269" y="20"/>
                  </a:cubicBezTo>
                  <a:cubicBezTo>
                    <a:pt x="272" y="18"/>
                    <a:pt x="276" y="20"/>
                    <a:pt x="276" y="17"/>
                  </a:cubicBezTo>
                  <a:cubicBezTo>
                    <a:pt x="277" y="15"/>
                    <a:pt x="272" y="13"/>
                    <a:pt x="271" y="12"/>
                  </a:cubicBezTo>
                  <a:cubicBezTo>
                    <a:pt x="270" y="11"/>
                    <a:pt x="266" y="9"/>
                    <a:pt x="263" y="9"/>
                  </a:cubicBezTo>
                  <a:cubicBezTo>
                    <a:pt x="259" y="10"/>
                    <a:pt x="259" y="8"/>
                    <a:pt x="257" y="7"/>
                  </a:cubicBezTo>
                  <a:cubicBezTo>
                    <a:pt x="255" y="5"/>
                    <a:pt x="249" y="8"/>
                    <a:pt x="249" y="12"/>
                  </a:cubicBezTo>
                  <a:cubicBezTo>
                    <a:pt x="249" y="17"/>
                    <a:pt x="245" y="16"/>
                    <a:pt x="246" y="13"/>
                  </a:cubicBezTo>
                  <a:cubicBezTo>
                    <a:pt x="248" y="11"/>
                    <a:pt x="244" y="8"/>
                    <a:pt x="248" y="7"/>
                  </a:cubicBezTo>
                  <a:cubicBezTo>
                    <a:pt x="251" y="6"/>
                    <a:pt x="249" y="2"/>
                    <a:pt x="243" y="1"/>
                  </a:cubicBezTo>
                  <a:cubicBezTo>
                    <a:pt x="237" y="1"/>
                    <a:pt x="235" y="6"/>
                    <a:pt x="236" y="7"/>
                  </a:cubicBezTo>
                  <a:cubicBezTo>
                    <a:pt x="238" y="9"/>
                    <a:pt x="233" y="16"/>
                    <a:pt x="230" y="16"/>
                  </a:cubicBezTo>
                  <a:cubicBezTo>
                    <a:pt x="228" y="16"/>
                    <a:pt x="230" y="10"/>
                    <a:pt x="230" y="7"/>
                  </a:cubicBezTo>
                  <a:cubicBezTo>
                    <a:pt x="230" y="3"/>
                    <a:pt x="228" y="5"/>
                    <a:pt x="224" y="10"/>
                  </a:cubicBezTo>
                  <a:cubicBezTo>
                    <a:pt x="219" y="15"/>
                    <a:pt x="216" y="20"/>
                    <a:pt x="213" y="20"/>
                  </a:cubicBezTo>
                  <a:cubicBezTo>
                    <a:pt x="211" y="21"/>
                    <a:pt x="211" y="16"/>
                    <a:pt x="215" y="14"/>
                  </a:cubicBezTo>
                  <a:cubicBezTo>
                    <a:pt x="219" y="11"/>
                    <a:pt x="219" y="5"/>
                    <a:pt x="222" y="5"/>
                  </a:cubicBezTo>
                  <a:cubicBezTo>
                    <a:pt x="225" y="5"/>
                    <a:pt x="225" y="2"/>
                    <a:pt x="221" y="1"/>
                  </a:cubicBezTo>
                  <a:cubicBezTo>
                    <a:pt x="217" y="0"/>
                    <a:pt x="216" y="5"/>
                    <a:pt x="215" y="6"/>
                  </a:cubicBezTo>
                  <a:cubicBezTo>
                    <a:pt x="214" y="7"/>
                    <a:pt x="207" y="4"/>
                    <a:pt x="207" y="5"/>
                  </a:cubicBezTo>
                  <a:cubicBezTo>
                    <a:pt x="208" y="6"/>
                    <a:pt x="204" y="7"/>
                    <a:pt x="206" y="9"/>
                  </a:cubicBezTo>
                  <a:cubicBezTo>
                    <a:pt x="207" y="11"/>
                    <a:pt x="205" y="14"/>
                    <a:pt x="203" y="11"/>
                  </a:cubicBezTo>
                  <a:cubicBezTo>
                    <a:pt x="202" y="8"/>
                    <a:pt x="198" y="10"/>
                    <a:pt x="196" y="13"/>
                  </a:cubicBezTo>
                  <a:cubicBezTo>
                    <a:pt x="194" y="16"/>
                    <a:pt x="191" y="16"/>
                    <a:pt x="193" y="17"/>
                  </a:cubicBezTo>
                  <a:cubicBezTo>
                    <a:pt x="195" y="18"/>
                    <a:pt x="195" y="23"/>
                    <a:pt x="192" y="24"/>
                  </a:cubicBezTo>
                  <a:cubicBezTo>
                    <a:pt x="189" y="24"/>
                    <a:pt x="190" y="16"/>
                    <a:pt x="188" y="17"/>
                  </a:cubicBezTo>
                  <a:cubicBezTo>
                    <a:pt x="186" y="17"/>
                    <a:pt x="187" y="12"/>
                    <a:pt x="190" y="12"/>
                  </a:cubicBezTo>
                  <a:cubicBezTo>
                    <a:pt x="193" y="12"/>
                    <a:pt x="196" y="8"/>
                    <a:pt x="196" y="7"/>
                  </a:cubicBezTo>
                  <a:cubicBezTo>
                    <a:pt x="196" y="5"/>
                    <a:pt x="192" y="5"/>
                    <a:pt x="192" y="8"/>
                  </a:cubicBezTo>
                  <a:cubicBezTo>
                    <a:pt x="192" y="10"/>
                    <a:pt x="188" y="10"/>
                    <a:pt x="184" y="10"/>
                  </a:cubicBezTo>
                  <a:cubicBezTo>
                    <a:pt x="180" y="9"/>
                    <a:pt x="180" y="14"/>
                    <a:pt x="184" y="17"/>
                  </a:cubicBezTo>
                  <a:cubicBezTo>
                    <a:pt x="189" y="19"/>
                    <a:pt x="183" y="21"/>
                    <a:pt x="181" y="19"/>
                  </a:cubicBezTo>
                  <a:cubicBezTo>
                    <a:pt x="179" y="17"/>
                    <a:pt x="176" y="18"/>
                    <a:pt x="173" y="19"/>
                  </a:cubicBezTo>
                  <a:cubicBezTo>
                    <a:pt x="171" y="20"/>
                    <a:pt x="179" y="23"/>
                    <a:pt x="179" y="24"/>
                  </a:cubicBezTo>
                  <a:cubicBezTo>
                    <a:pt x="179" y="26"/>
                    <a:pt x="175" y="23"/>
                    <a:pt x="174" y="24"/>
                  </a:cubicBezTo>
                  <a:cubicBezTo>
                    <a:pt x="173" y="25"/>
                    <a:pt x="169" y="23"/>
                    <a:pt x="168" y="20"/>
                  </a:cubicBezTo>
                  <a:cubicBezTo>
                    <a:pt x="168" y="18"/>
                    <a:pt x="161" y="21"/>
                    <a:pt x="165" y="22"/>
                  </a:cubicBezTo>
                  <a:cubicBezTo>
                    <a:pt x="169" y="23"/>
                    <a:pt x="167" y="26"/>
                    <a:pt x="167" y="29"/>
                  </a:cubicBezTo>
                  <a:cubicBezTo>
                    <a:pt x="167" y="33"/>
                    <a:pt x="163" y="30"/>
                    <a:pt x="164" y="27"/>
                  </a:cubicBezTo>
                  <a:cubicBezTo>
                    <a:pt x="165" y="24"/>
                    <a:pt x="161" y="25"/>
                    <a:pt x="158" y="27"/>
                  </a:cubicBezTo>
                  <a:cubicBezTo>
                    <a:pt x="155" y="29"/>
                    <a:pt x="158" y="23"/>
                    <a:pt x="157" y="20"/>
                  </a:cubicBezTo>
                  <a:cubicBezTo>
                    <a:pt x="156" y="18"/>
                    <a:pt x="153" y="20"/>
                    <a:pt x="150" y="21"/>
                  </a:cubicBezTo>
                  <a:cubicBezTo>
                    <a:pt x="146" y="22"/>
                    <a:pt x="145" y="22"/>
                    <a:pt x="147" y="24"/>
                  </a:cubicBezTo>
                  <a:cubicBezTo>
                    <a:pt x="149" y="26"/>
                    <a:pt x="148" y="29"/>
                    <a:pt x="146" y="29"/>
                  </a:cubicBezTo>
                  <a:cubicBezTo>
                    <a:pt x="143" y="29"/>
                    <a:pt x="142" y="29"/>
                    <a:pt x="142" y="32"/>
                  </a:cubicBezTo>
                  <a:cubicBezTo>
                    <a:pt x="143" y="34"/>
                    <a:pt x="139" y="34"/>
                    <a:pt x="138" y="32"/>
                  </a:cubicBezTo>
                  <a:cubicBezTo>
                    <a:pt x="138" y="30"/>
                    <a:pt x="133" y="30"/>
                    <a:pt x="131" y="33"/>
                  </a:cubicBezTo>
                  <a:cubicBezTo>
                    <a:pt x="130" y="36"/>
                    <a:pt x="125" y="37"/>
                    <a:pt x="126" y="40"/>
                  </a:cubicBezTo>
                  <a:cubicBezTo>
                    <a:pt x="126" y="43"/>
                    <a:pt x="130" y="39"/>
                    <a:pt x="132" y="40"/>
                  </a:cubicBezTo>
                  <a:cubicBezTo>
                    <a:pt x="135" y="41"/>
                    <a:pt x="132" y="42"/>
                    <a:pt x="134" y="44"/>
                  </a:cubicBezTo>
                  <a:cubicBezTo>
                    <a:pt x="135" y="45"/>
                    <a:pt x="135" y="48"/>
                    <a:pt x="133" y="46"/>
                  </a:cubicBezTo>
                  <a:cubicBezTo>
                    <a:pt x="131" y="44"/>
                    <a:pt x="128" y="44"/>
                    <a:pt x="127" y="47"/>
                  </a:cubicBezTo>
                  <a:cubicBezTo>
                    <a:pt x="127" y="50"/>
                    <a:pt x="125" y="47"/>
                    <a:pt x="123" y="44"/>
                  </a:cubicBezTo>
                  <a:cubicBezTo>
                    <a:pt x="121" y="42"/>
                    <a:pt x="119" y="49"/>
                    <a:pt x="117" y="47"/>
                  </a:cubicBezTo>
                  <a:cubicBezTo>
                    <a:pt x="115" y="45"/>
                    <a:pt x="121" y="41"/>
                    <a:pt x="119" y="38"/>
                  </a:cubicBezTo>
                  <a:cubicBezTo>
                    <a:pt x="118" y="36"/>
                    <a:pt x="117" y="40"/>
                    <a:pt x="113" y="43"/>
                  </a:cubicBezTo>
                  <a:cubicBezTo>
                    <a:pt x="109" y="47"/>
                    <a:pt x="104" y="47"/>
                    <a:pt x="106" y="48"/>
                  </a:cubicBezTo>
                  <a:cubicBezTo>
                    <a:pt x="108" y="50"/>
                    <a:pt x="103" y="51"/>
                    <a:pt x="102" y="54"/>
                  </a:cubicBezTo>
                  <a:cubicBezTo>
                    <a:pt x="101" y="57"/>
                    <a:pt x="93" y="58"/>
                    <a:pt x="89" y="61"/>
                  </a:cubicBezTo>
                  <a:cubicBezTo>
                    <a:pt x="84" y="65"/>
                    <a:pt x="89" y="65"/>
                    <a:pt x="92" y="62"/>
                  </a:cubicBezTo>
                  <a:cubicBezTo>
                    <a:pt x="95" y="59"/>
                    <a:pt x="96" y="60"/>
                    <a:pt x="100" y="58"/>
                  </a:cubicBezTo>
                  <a:cubicBezTo>
                    <a:pt x="104" y="55"/>
                    <a:pt x="109" y="53"/>
                    <a:pt x="110" y="54"/>
                  </a:cubicBezTo>
                  <a:cubicBezTo>
                    <a:pt x="112" y="55"/>
                    <a:pt x="115" y="56"/>
                    <a:pt x="117" y="53"/>
                  </a:cubicBezTo>
                  <a:cubicBezTo>
                    <a:pt x="119" y="50"/>
                    <a:pt x="121" y="51"/>
                    <a:pt x="123" y="53"/>
                  </a:cubicBezTo>
                  <a:cubicBezTo>
                    <a:pt x="125" y="54"/>
                    <a:pt x="120" y="56"/>
                    <a:pt x="122" y="58"/>
                  </a:cubicBezTo>
                  <a:cubicBezTo>
                    <a:pt x="125" y="61"/>
                    <a:pt x="119" y="62"/>
                    <a:pt x="119" y="60"/>
                  </a:cubicBezTo>
                  <a:cubicBezTo>
                    <a:pt x="119" y="58"/>
                    <a:pt x="116" y="56"/>
                    <a:pt x="115" y="58"/>
                  </a:cubicBezTo>
                  <a:cubicBezTo>
                    <a:pt x="114" y="60"/>
                    <a:pt x="112" y="62"/>
                    <a:pt x="110" y="62"/>
                  </a:cubicBezTo>
                  <a:cubicBezTo>
                    <a:pt x="108" y="62"/>
                    <a:pt x="106" y="66"/>
                    <a:pt x="106" y="70"/>
                  </a:cubicBezTo>
                  <a:cubicBezTo>
                    <a:pt x="106" y="74"/>
                    <a:pt x="102" y="70"/>
                    <a:pt x="102" y="73"/>
                  </a:cubicBezTo>
                  <a:cubicBezTo>
                    <a:pt x="102" y="77"/>
                    <a:pt x="97" y="83"/>
                    <a:pt x="92" y="87"/>
                  </a:cubicBezTo>
                  <a:cubicBezTo>
                    <a:pt x="88" y="91"/>
                    <a:pt x="92" y="92"/>
                    <a:pt x="90" y="95"/>
                  </a:cubicBezTo>
                  <a:cubicBezTo>
                    <a:pt x="89" y="97"/>
                    <a:pt x="84" y="95"/>
                    <a:pt x="82" y="96"/>
                  </a:cubicBezTo>
                  <a:cubicBezTo>
                    <a:pt x="80" y="97"/>
                    <a:pt x="83" y="104"/>
                    <a:pt x="81" y="106"/>
                  </a:cubicBezTo>
                  <a:cubicBezTo>
                    <a:pt x="78" y="108"/>
                    <a:pt x="81" y="111"/>
                    <a:pt x="81" y="113"/>
                  </a:cubicBezTo>
                  <a:cubicBezTo>
                    <a:pt x="81" y="116"/>
                    <a:pt x="74" y="112"/>
                    <a:pt x="74" y="114"/>
                  </a:cubicBezTo>
                  <a:cubicBezTo>
                    <a:pt x="74" y="116"/>
                    <a:pt x="68" y="116"/>
                    <a:pt x="67" y="116"/>
                  </a:cubicBezTo>
                  <a:cubicBezTo>
                    <a:pt x="65" y="117"/>
                    <a:pt x="70" y="121"/>
                    <a:pt x="73" y="123"/>
                  </a:cubicBezTo>
                  <a:cubicBezTo>
                    <a:pt x="75" y="125"/>
                    <a:pt x="70" y="127"/>
                    <a:pt x="69" y="125"/>
                  </a:cubicBezTo>
                  <a:cubicBezTo>
                    <a:pt x="69" y="122"/>
                    <a:pt x="65" y="126"/>
                    <a:pt x="60" y="128"/>
                  </a:cubicBezTo>
                  <a:cubicBezTo>
                    <a:pt x="55" y="131"/>
                    <a:pt x="57" y="135"/>
                    <a:pt x="53" y="135"/>
                  </a:cubicBezTo>
                  <a:cubicBezTo>
                    <a:pt x="49" y="135"/>
                    <a:pt x="50" y="141"/>
                    <a:pt x="48" y="143"/>
                  </a:cubicBezTo>
                  <a:cubicBezTo>
                    <a:pt x="45" y="145"/>
                    <a:pt x="46" y="139"/>
                    <a:pt x="42" y="139"/>
                  </a:cubicBezTo>
                  <a:cubicBezTo>
                    <a:pt x="38" y="138"/>
                    <a:pt x="38" y="141"/>
                    <a:pt x="41" y="145"/>
                  </a:cubicBezTo>
                  <a:cubicBezTo>
                    <a:pt x="43" y="148"/>
                    <a:pt x="37" y="145"/>
                    <a:pt x="35" y="148"/>
                  </a:cubicBezTo>
                  <a:cubicBezTo>
                    <a:pt x="33" y="151"/>
                    <a:pt x="26" y="150"/>
                    <a:pt x="25" y="152"/>
                  </a:cubicBezTo>
                  <a:cubicBezTo>
                    <a:pt x="23" y="154"/>
                    <a:pt x="29" y="154"/>
                    <a:pt x="30" y="156"/>
                  </a:cubicBezTo>
                  <a:cubicBezTo>
                    <a:pt x="31" y="158"/>
                    <a:pt x="25" y="157"/>
                    <a:pt x="21" y="156"/>
                  </a:cubicBezTo>
                  <a:cubicBezTo>
                    <a:pt x="18" y="156"/>
                    <a:pt x="19" y="161"/>
                    <a:pt x="16" y="160"/>
                  </a:cubicBezTo>
                  <a:cubicBezTo>
                    <a:pt x="12" y="160"/>
                    <a:pt x="8" y="163"/>
                    <a:pt x="11" y="165"/>
                  </a:cubicBezTo>
                  <a:cubicBezTo>
                    <a:pt x="13" y="167"/>
                    <a:pt x="9" y="168"/>
                    <a:pt x="7" y="166"/>
                  </a:cubicBezTo>
                  <a:cubicBezTo>
                    <a:pt x="5" y="165"/>
                    <a:pt x="3" y="168"/>
                    <a:pt x="2" y="171"/>
                  </a:cubicBezTo>
                  <a:cubicBezTo>
                    <a:pt x="1" y="174"/>
                    <a:pt x="6" y="175"/>
                    <a:pt x="6" y="176"/>
                  </a:cubicBezTo>
                  <a:moveTo>
                    <a:pt x="177" y="49"/>
                  </a:moveTo>
                  <a:cubicBezTo>
                    <a:pt x="177" y="49"/>
                    <a:pt x="177" y="49"/>
                    <a:pt x="177" y="50"/>
                  </a:cubicBezTo>
                  <a:cubicBezTo>
                    <a:pt x="177" y="49"/>
                    <a:pt x="177" y="49"/>
                    <a:pt x="177" y="49"/>
                  </a:cubicBezTo>
                  <a:moveTo>
                    <a:pt x="178" y="50"/>
                  </a:moveTo>
                  <a:cubicBezTo>
                    <a:pt x="178" y="50"/>
                    <a:pt x="178" y="51"/>
                    <a:pt x="179" y="51"/>
                  </a:cubicBezTo>
                  <a:cubicBezTo>
                    <a:pt x="178" y="51"/>
                    <a:pt x="178" y="50"/>
                    <a:pt x="178" y="50"/>
                  </a:cubicBezTo>
                  <a:moveTo>
                    <a:pt x="169" y="43"/>
                  </a:moveTo>
                  <a:cubicBezTo>
                    <a:pt x="169" y="43"/>
                    <a:pt x="169" y="43"/>
                    <a:pt x="169" y="43"/>
                  </a:cubicBezTo>
                  <a:cubicBezTo>
                    <a:pt x="169" y="43"/>
                    <a:pt x="168" y="43"/>
                    <a:pt x="168" y="42"/>
                  </a:cubicBezTo>
                  <a:cubicBezTo>
                    <a:pt x="168" y="43"/>
                    <a:pt x="169" y="43"/>
                    <a:pt x="169" y="4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75" name="Freeform 68"/>
            <p:cNvSpPr>
              <a:spLocks noEditPoints="1"/>
            </p:cNvSpPr>
            <p:nvPr userDrawn="1"/>
          </p:nvSpPr>
          <p:spPr bwMode="auto">
            <a:xfrm>
              <a:off x="19005550" y="3157538"/>
              <a:ext cx="88900" cy="134938"/>
            </a:xfrm>
            <a:custGeom>
              <a:avLst/>
              <a:gdLst>
                <a:gd name="T0" fmla="*/ 16 w 32"/>
                <a:gd name="T1" fmla="*/ 0 h 49"/>
                <a:gd name="T2" fmla="*/ 0 w 32"/>
                <a:gd name="T3" fmla="*/ 16 h 49"/>
                <a:gd name="T4" fmla="*/ 16 w 32"/>
                <a:gd name="T5" fmla="*/ 49 h 49"/>
                <a:gd name="T6" fmla="*/ 32 w 32"/>
                <a:gd name="T7" fmla="*/ 16 h 49"/>
                <a:gd name="T8" fmla="*/ 16 w 32"/>
                <a:gd name="T9" fmla="*/ 0 h 49"/>
                <a:gd name="T10" fmla="*/ 16 w 32"/>
                <a:gd name="T11" fmla="*/ 22 h 49"/>
                <a:gd name="T12" fmla="*/ 9 w 32"/>
                <a:gd name="T13" fmla="*/ 16 h 49"/>
                <a:gd name="T14" fmla="*/ 16 w 32"/>
                <a:gd name="T15" fmla="*/ 9 h 49"/>
                <a:gd name="T16" fmla="*/ 23 w 32"/>
                <a:gd name="T17" fmla="*/ 16 h 49"/>
                <a:gd name="T18" fmla="*/ 16 w 32"/>
                <a:gd name="T19" fmla="*/ 2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49">
                  <a:moveTo>
                    <a:pt x="16" y="0"/>
                  </a:moveTo>
                  <a:cubicBezTo>
                    <a:pt x="7" y="0"/>
                    <a:pt x="0" y="7"/>
                    <a:pt x="0" y="16"/>
                  </a:cubicBezTo>
                  <a:cubicBezTo>
                    <a:pt x="0" y="25"/>
                    <a:pt x="16" y="49"/>
                    <a:pt x="16" y="49"/>
                  </a:cubicBezTo>
                  <a:cubicBezTo>
                    <a:pt x="16" y="49"/>
                    <a:pt x="32" y="25"/>
                    <a:pt x="32" y="16"/>
                  </a:cubicBezTo>
                  <a:cubicBezTo>
                    <a:pt x="32" y="7"/>
                    <a:pt x="25" y="0"/>
                    <a:pt x="16" y="0"/>
                  </a:cubicBezTo>
                  <a:moveTo>
                    <a:pt x="16" y="22"/>
                  </a:moveTo>
                  <a:cubicBezTo>
                    <a:pt x="12" y="22"/>
                    <a:pt x="9" y="19"/>
                    <a:pt x="9" y="16"/>
                  </a:cubicBezTo>
                  <a:cubicBezTo>
                    <a:pt x="9" y="12"/>
                    <a:pt x="12" y="9"/>
                    <a:pt x="16" y="9"/>
                  </a:cubicBezTo>
                  <a:cubicBezTo>
                    <a:pt x="20" y="9"/>
                    <a:pt x="23" y="12"/>
                    <a:pt x="23" y="16"/>
                  </a:cubicBezTo>
                  <a:cubicBezTo>
                    <a:pt x="23" y="19"/>
                    <a:pt x="20" y="22"/>
                    <a:pt x="16" y="22"/>
                  </a:cubicBezTo>
                </a:path>
              </a:pathLst>
            </a:custGeom>
            <a:solidFill>
              <a:srgbClr val="F26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grpSp>
    </p:spTree>
    <p:extLst>
      <p:ext uri="{BB962C8B-B14F-4D97-AF65-F5344CB8AC3E}">
        <p14:creationId xmlns:p14="http://schemas.microsoft.com/office/powerpoint/2010/main" val="16864871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Title Slide Europe ">
    <p:spTree>
      <p:nvGrpSpPr>
        <p:cNvPr id="1" name=""/>
        <p:cNvGrpSpPr/>
        <p:nvPr/>
      </p:nvGrpSpPr>
      <p:grpSpPr>
        <a:xfrm>
          <a:off x="0" y="0"/>
          <a:ext cx="0" cy="0"/>
          <a:chOff x="0" y="0"/>
          <a:chExt cx="0" cy="0"/>
        </a:xfrm>
      </p:grpSpPr>
      <p:sp>
        <p:nvSpPr>
          <p:cNvPr id="100" name="Rectangle 99"/>
          <p:cNvSpPr/>
          <p:nvPr userDrawn="1"/>
        </p:nvSpPr>
        <p:spPr bwMode="auto">
          <a:xfrm>
            <a:off x="274638" y="3943350"/>
            <a:ext cx="9144000" cy="18288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6345382" y="3943350"/>
            <a:ext cx="3073256" cy="1828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userDrawn="1"/>
        </p:nvSpPr>
        <p:spPr bwMode="ltGray">
          <a:xfrm>
            <a:off x="274638" y="2125664"/>
            <a:ext cx="9144000" cy="1828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3" y="2125678"/>
            <a:ext cx="9143936" cy="1828786"/>
          </a:xfrm>
          <a:noFill/>
        </p:spPr>
        <p:txBody>
          <a:bodyPr lIns="146304" tIns="91440" rIns="146304" bIns="91440" anchor="t" anchorCtr="0"/>
          <a:lstStyle>
            <a:lvl1pPr>
              <a:defRPr sz="5998"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6070681" cy="1828007"/>
          </a:xfrm>
          <a:noFill/>
        </p:spPr>
        <p:txBody>
          <a:bodyPr lIns="182880" tIns="146304" rIns="182880" bIns="146304">
            <a:noAutofit/>
          </a:bodyPr>
          <a:lstStyle>
            <a:lvl1pPr marL="0" indent="0">
              <a:spcBef>
                <a:spcPts val="0"/>
              </a:spcBef>
              <a:buNone/>
              <a:defRPr sz="3598" spc="0" baseline="0">
                <a:gradFill>
                  <a:gsLst>
                    <a:gs pos="0">
                      <a:schemeClr val="bg2"/>
                    </a:gs>
                    <a:gs pos="100000">
                      <a:schemeClr val="bg2"/>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8333" y="518289"/>
            <a:ext cx="2620606" cy="915495"/>
          </a:xfrm>
          <a:prstGeom prst="rect">
            <a:avLst/>
          </a:prstGeom>
        </p:spPr>
      </p:pic>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8334" y="6208326"/>
            <a:ext cx="1552931" cy="332660"/>
          </a:xfrm>
          <a:prstGeom prst="rect">
            <a:avLst/>
          </a:prstGeom>
        </p:spPr>
      </p:pic>
      <p:sp>
        <p:nvSpPr>
          <p:cNvPr id="10" name="Text Placeholder 7"/>
          <p:cNvSpPr>
            <a:spLocks noGrp="1"/>
          </p:cNvSpPr>
          <p:nvPr>
            <p:ph type="body" sz="quarter" idx="13" hasCustomPrompt="1"/>
          </p:nvPr>
        </p:nvSpPr>
        <p:spPr>
          <a:xfrm>
            <a:off x="6492620" y="434695"/>
            <a:ext cx="5486400" cy="927838"/>
          </a:xfrm>
        </p:spPr>
        <p:txBody>
          <a:bodyPr tIns="0" rIns="0"/>
          <a:lstStyle>
            <a:lvl1pPr marL="0" indent="0" algn="r">
              <a:buNone/>
              <a:defRPr sz="5998"/>
            </a:lvl1pPr>
          </a:lstStyle>
          <a:p>
            <a:pPr lvl="0"/>
            <a:r>
              <a:rPr lang="en-US" dirty="0" smtClean="0"/>
              <a:t>Session code</a:t>
            </a:r>
            <a:endParaRPr lang="en-US" dirty="0"/>
          </a:p>
        </p:txBody>
      </p:sp>
      <p:grpSp>
        <p:nvGrpSpPr>
          <p:cNvPr id="98" name="Group 97"/>
          <p:cNvGrpSpPr/>
          <p:nvPr userDrawn="1"/>
        </p:nvGrpSpPr>
        <p:grpSpPr>
          <a:xfrm>
            <a:off x="7136679" y="4110832"/>
            <a:ext cx="1490663" cy="1516063"/>
            <a:chOff x="18853150" y="1957388"/>
            <a:chExt cx="1490663" cy="1516063"/>
          </a:xfrm>
        </p:grpSpPr>
        <p:sp>
          <p:nvSpPr>
            <p:cNvPr id="58" name="Freeform 51"/>
            <p:cNvSpPr>
              <a:spLocks noEditPoints="1"/>
            </p:cNvSpPr>
            <p:nvPr userDrawn="1"/>
          </p:nvSpPr>
          <p:spPr bwMode="auto">
            <a:xfrm>
              <a:off x="18875375" y="2527300"/>
              <a:ext cx="1468438" cy="909638"/>
            </a:xfrm>
            <a:custGeom>
              <a:avLst/>
              <a:gdLst>
                <a:gd name="T0" fmla="*/ 475 w 529"/>
                <a:gd name="T1" fmla="*/ 128 h 328"/>
                <a:gd name="T2" fmla="*/ 449 w 529"/>
                <a:gd name="T3" fmla="*/ 95 h 328"/>
                <a:gd name="T4" fmla="*/ 400 w 529"/>
                <a:gd name="T5" fmla="*/ 48 h 328"/>
                <a:gd name="T6" fmla="*/ 377 w 529"/>
                <a:gd name="T7" fmla="*/ 1 h 328"/>
                <a:gd name="T8" fmla="*/ 328 w 529"/>
                <a:gd name="T9" fmla="*/ 43 h 328"/>
                <a:gd name="T10" fmla="*/ 305 w 529"/>
                <a:gd name="T11" fmla="*/ 82 h 328"/>
                <a:gd name="T12" fmla="*/ 220 w 529"/>
                <a:gd name="T13" fmla="*/ 82 h 328"/>
                <a:gd name="T14" fmla="*/ 216 w 529"/>
                <a:gd name="T15" fmla="*/ 41 h 328"/>
                <a:gd name="T16" fmla="*/ 203 w 529"/>
                <a:gd name="T17" fmla="*/ 89 h 328"/>
                <a:gd name="T18" fmla="*/ 141 w 529"/>
                <a:gd name="T19" fmla="*/ 126 h 328"/>
                <a:gd name="T20" fmla="*/ 71 w 529"/>
                <a:gd name="T21" fmla="*/ 162 h 328"/>
                <a:gd name="T22" fmla="*/ 86 w 529"/>
                <a:gd name="T23" fmla="*/ 236 h 328"/>
                <a:gd name="T24" fmla="*/ 18 w 529"/>
                <a:gd name="T25" fmla="*/ 317 h 328"/>
                <a:gd name="T26" fmla="*/ 105 w 529"/>
                <a:gd name="T27" fmla="*/ 294 h 328"/>
                <a:gd name="T28" fmla="*/ 192 w 529"/>
                <a:gd name="T29" fmla="*/ 229 h 328"/>
                <a:gd name="T30" fmla="*/ 274 w 529"/>
                <a:gd name="T31" fmla="*/ 304 h 328"/>
                <a:gd name="T32" fmla="*/ 250 w 529"/>
                <a:gd name="T33" fmla="*/ 205 h 328"/>
                <a:gd name="T34" fmla="*/ 310 w 529"/>
                <a:gd name="T35" fmla="*/ 259 h 328"/>
                <a:gd name="T36" fmla="*/ 344 w 529"/>
                <a:gd name="T37" fmla="*/ 311 h 328"/>
                <a:gd name="T38" fmla="*/ 357 w 529"/>
                <a:gd name="T39" fmla="*/ 267 h 328"/>
                <a:gd name="T40" fmla="*/ 395 w 529"/>
                <a:gd name="T41" fmla="*/ 242 h 328"/>
                <a:gd name="T42" fmla="*/ 461 w 529"/>
                <a:gd name="T43" fmla="*/ 199 h 328"/>
                <a:gd name="T44" fmla="*/ 507 w 529"/>
                <a:gd name="T45" fmla="*/ 185 h 328"/>
                <a:gd name="T46" fmla="*/ 343 w 529"/>
                <a:gd name="T47" fmla="*/ 151 h 328"/>
                <a:gd name="T48" fmla="*/ 342 w 529"/>
                <a:gd name="T49" fmla="*/ 224 h 328"/>
                <a:gd name="T50" fmla="*/ 341 w 529"/>
                <a:gd name="T51" fmla="*/ 221 h 328"/>
                <a:gd name="T52" fmla="*/ 326 w 529"/>
                <a:gd name="T53" fmla="*/ 196 h 328"/>
                <a:gd name="T54" fmla="*/ 345 w 529"/>
                <a:gd name="T55" fmla="*/ 172 h 328"/>
                <a:gd name="T56" fmla="*/ 352 w 529"/>
                <a:gd name="T57" fmla="*/ 122 h 328"/>
                <a:gd name="T58" fmla="*/ 352 w 529"/>
                <a:gd name="T59" fmla="*/ 118 h 328"/>
                <a:gd name="T60" fmla="*/ 383 w 529"/>
                <a:gd name="T61" fmla="*/ 170 h 328"/>
                <a:gd name="T62" fmla="*/ 393 w 529"/>
                <a:gd name="T63" fmla="*/ 166 h 328"/>
                <a:gd name="T64" fmla="*/ 346 w 529"/>
                <a:gd name="T65" fmla="*/ 83 h 328"/>
                <a:gd name="T66" fmla="*/ 340 w 529"/>
                <a:gd name="T67" fmla="*/ 168 h 328"/>
                <a:gd name="T68" fmla="*/ 277 w 529"/>
                <a:gd name="T69" fmla="*/ 189 h 328"/>
                <a:gd name="T70" fmla="*/ 279 w 529"/>
                <a:gd name="T71" fmla="*/ 193 h 328"/>
                <a:gd name="T72" fmla="*/ 249 w 529"/>
                <a:gd name="T73" fmla="*/ 166 h 328"/>
                <a:gd name="T74" fmla="*/ 277 w 529"/>
                <a:gd name="T75" fmla="*/ 194 h 328"/>
                <a:gd name="T76" fmla="*/ 274 w 529"/>
                <a:gd name="T77" fmla="*/ 196 h 328"/>
                <a:gd name="T78" fmla="*/ 308 w 529"/>
                <a:gd name="T79" fmla="*/ 215 h 328"/>
                <a:gd name="T80" fmla="*/ 308 w 529"/>
                <a:gd name="T81" fmla="*/ 231 h 328"/>
                <a:gd name="T82" fmla="*/ 309 w 529"/>
                <a:gd name="T83" fmla="*/ 225 h 328"/>
                <a:gd name="T84" fmla="*/ 309 w 529"/>
                <a:gd name="T85" fmla="*/ 219 h 328"/>
                <a:gd name="T86" fmla="*/ 318 w 529"/>
                <a:gd name="T87" fmla="*/ 248 h 328"/>
                <a:gd name="T88" fmla="*/ 383 w 529"/>
                <a:gd name="T89" fmla="*/ 255 h 328"/>
                <a:gd name="T90" fmla="*/ 403 w 529"/>
                <a:gd name="T91" fmla="*/ 207 h 328"/>
                <a:gd name="T92" fmla="*/ 408 w 529"/>
                <a:gd name="T93" fmla="*/ 199 h 328"/>
                <a:gd name="T94" fmla="*/ 404 w 529"/>
                <a:gd name="T95" fmla="*/ 206 h 328"/>
                <a:gd name="T96" fmla="*/ 303 w 529"/>
                <a:gd name="T97" fmla="*/ 152 h 328"/>
                <a:gd name="T98" fmla="*/ 265 w 529"/>
                <a:gd name="T99" fmla="*/ 126 h 328"/>
                <a:gd name="T100" fmla="*/ 210 w 529"/>
                <a:gd name="T101" fmla="*/ 180 h 328"/>
                <a:gd name="T102" fmla="*/ 187 w 529"/>
                <a:gd name="T103" fmla="*/ 174 h 328"/>
                <a:gd name="T104" fmla="*/ 176 w 529"/>
                <a:gd name="T105" fmla="*/ 154 h 328"/>
                <a:gd name="T106" fmla="*/ 182 w 529"/>
                <a:gd name="T107" fmla="*/ 208 h 328"/>
                <a:gd name="T108" fmla="*/ 171 w 529"/>
                <a:gd name="T109" fmla="*/ 126 h 328"/>
                <a:gd name="T110" fmla="*/ 219 w 529"/>
                <a:gd name="T111" fmla="*/ 189 h 328"/>
                <a:gd name="T112" fmla="*/ 315 w 529"/>
                <a:gd name="T113" fmla="*/ 246 h 328"/>
                <a:gd name="T114" fmla="*/ 332 w 529"/>
                <a:gd name="T115" fmla="*/ 2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328">
                  <a:moveTo>
                    <a:pt x="525" y="158"/>
                  </a:moveTo>
                  <a:cubicBezTo>
                    <a:pt x="525" y="157"/>
                    <a:pt x="529" y="155"/>
                    <a:pt x="529" y="153"/>
                  </a:cubicBezTo>
                  <a:cubicBezTo>
                    <a:pt x="528" y="152"/>
                    <a:pt x="525" y="151"/>
                    <a:pt x="522" y="150"/>
                  </a:cubicBezTo>
                  <a:cubicBezTo>
                    <a:pt x="519" y="148"/>
                    <a:pt x="516" y="149"/>
                    <a:pt x="513" y="147"/>
                  </a:cubicBezTo>
                  <a:cubicBezTo>
                    <a:pt x="511" y="146"/>
                    <a:pt x="505" y="147"/>
                    <a:pt x="505" y="146"/>
                  </a:cubicBezTo>
                  <a:cubicBezTo>
                    <a:pt x="505" y="145"/>
                    <a:pt x="501" y="142"/>
                    <a:pt x="500" y="140"/>
                  </a:cubicBezTo>
                  <a:cubicBezTo>
                    <a:pt x="499" y="139"/>
                    <a:pt x="496" y="140"/>
                    <a:pt x="494" y="141"/>
                  </a:cubicBezTo>
                  <a:cubicBezTo>
                    <a:pt x="492" y="142"/>
                    <a:pt x="490" y="142"/>
                    <a:pt x="489" y="141"/>
                  </a:cubicBezTo>
                  <a:cubicBezTo>
                    <a:pt x="487" y="140"/>
                    <a:pt x="485" y="138"/>
                    <a:pt x="483" y="139"/>
                  </a:cubicBezTo>
                  <a:cubicBezTo>
                    <a:pt x="482" y="140"/>
                    <a:pt x="479" y="139"/>
                    <a:pt x="479" y="137"/>
                  </a:cubicBezTo>
                  <a:cubicBezTo>
                    <a:pt x="480" y="134"/>
                    <a:pt x="476" y="129"/>
                    <a:pt x="475" y="128"/>
                  </a:cubicBezTo>
                  <a:cubicBezTo>
                    <a:pt x="473" y="128"/>
                    <a:pt x="468" y="129"/>
                    <a:pt x="467" y="126"/>
                  </a:cubicBezTo>
                  <a:cubicBezTo>
                    <a:pt x="466" y="124"/>
                    <a:pt x="463" y="122"/>
                    <a:pt x="464" y="121"/>
                  </a:cubicBezTo>
                  <a:cubicBezTo>
                    <a:pt x="465" y="119"/>
                    <a:pt x="464" y="114"/>
                    <a:pt x="463" y="113"/>
                  </a:cubicBezTo>
                  <a:cubicBezTo>
                    <a:pt x="462" y="111"/>
                    <a:pt x="456" y="111"/>
                    <a:pt x="454" y="112"/>
                  </a:cubicBezTo>
                  <a:cubicBezTo>
                    <a:pt x="453" y="112"/>
                    <a:pt x="449" y="111"/>
                    <a:pt x="447" y="112"/>
                  </a:cubicBezTo>
                  <a:cubicBezTo>
                    <a:pt x="445" y="113"/>
                    <a:pt x="444" y="114"/>
                    <a:pt x="442" y="114"/>
                  </a:cubicBezTo>
                  <a:cubicBezTo>
                    <a:pt x="441" y="114"/>
                    <a:pt x="440" y="114"/>
                    <a:pt x="439" y="113"/>
                  </a:cubicBezTo>
                  <a:cubicBezTo>
                    <a:pt x="439" y="112"/>
                    <a:pt x="438" y="111"/>
                    <a:pt x="438" y="109"/>
                  </a:cubicBezTo>
                  <a:cubicBezTo>
                    <a:pt x="436" y="104"/>
                    <a:pt x="435" y="100"/>
                    <a:pt x="436" y="99"/>
                  </a:cubicBezTo>
                  <a:cubicBezTo>
                    <a:pt x="437" y="97"/>
                    <a:pt x="441" y="101"/>
                    <a:pt x="444" y="100"/>
                  </a:cubicBezTo>
                  <a:cubicBezTo>
                    <a:pt x="446" y="99"/>
                    <a:pt x="449" y="97"/>
                    <a:pt x="449" y="95"/>
                  </a:cubicBezTo>
                  <a:cubicBezTo>
                    <a:pt x="449" y="93"/>
                    <a:pt x="445" y="90"/>
                    <a:pt x="443" y="90"/>
                  </a:cubicBezTo>
                  <a:cubicBezTo>
                    <a:pt x="441" y="89"/>
                    <a:pt x="440" y="85"/>
                    <a:pt x="437" y="84"/>
                  </a:cubicBezTo>
                  <a:cubicBezTo>
                    <a:pt x="434" y="82"/>
                    <a:pt x="435" y="79"/>
                    <a:pt x="432" y="77"/>
                  </a:cubicBezTo>
                  <a:cubicBezTo>
                    <a:pt x="429" y="75"/>
                    <a:pt x="431" y="72"/>
                    <a:pt x="431" y="69"/>
                  </a:cubicBezTo>
                  <a:cubicBezTo>
                    <a:pt x="431" y="67"/>
                    <a:pt x="431" y="63"/>
                    <a:pt x="430" y="62"/>
                  </a:cubicBezTo>
                  <a:cubicBezTo>
                    <a:pt x="428" y="61"/>
                    <a:pt x="422" y="58"/>
                    <a:pt x="420" y="59"/>
                  </a:cubicBezTo>
                  <a:cubicBezTo>
                    <a:pt x="417" y="60"/>
                    <a:pt x="415" y="61"/>
                    <a:pt x="414" y="59"/>
                  </a:cubicBezTo>
                  <a:cubicBezTo>
                    <a:pt x="413" y="57"/>
                    <a:pt x="411" y="56"/>
                    <a:pt x="409" y="57"/>
                  </a:cubicBezTo>
                  <a:cubicBezTo>
                    <a:pt x="406" y="57"/>
                    <a:pt x="404" y="56"/>
                    <a:pt x="403" y="55"/>
                  </a:cubicBezTo>
                  <a:cubicBezTo>
                    <a:pt x="403" y="55"/>
                    <a:pt x="403" y="54"/>
                    <a:pt x="402" y="54"/>
                  </a:cubicBezTo>
                  <a:cubicBezTo>
                    <a:pt x="402" y="52"/>
                    <a:pt x="402" y="49"/>
                    <a:pt x="400" y="48"/>
                  </a:cubicBezTo>
                  <a:cubicBezTo>
                    <a:pt x="399" y="46"/>
                    <a:pt x="396" y="43"/>
                    <a:pt x="397" y="41"/>
                  </a:cubicBezTo>
                  <a:cubicBezTo>
                    <a:pt x="398" y="40"/>
                    <a:pt x="398" y="37"/>
                    <a:pt x="396" y="36"/>
                  </a:cubicBezTo>
                  <a:cubicBezTo>
                    <a:pt x="395" y="35"/>
                    <a:pt x="394" y="34"/>
                    <a:pt x="394" y="33"/>
                  </a:cubicBezTo>
                  <a:cubicBezTo>
                    <a:pt x="393" y="32"/>
                    <a:pt x="393" y="31"/>
                    <a:pt x="394" y="30"/>
                  </a:cubicBezTo>
                  <a:cubicBezTo>
                    <a:pt x="396" y="29"/>
                    <a:pt x="399" y="29"/>
                    <a:pt x="397" y="26"/>
                  </a:cubicBezTo>
                  <a:cubicBezTo>
                    <a:pt x="395" y="24"/>
                    <a:pt x="395" y="23"/>
                    <a:pt x="395" y="21"/>
                  </a:cubicBezTo>
                  <a:cubicBezTo>
                    <a:pt x="395" y="18"/>
                    <a:pt x="394" y="16"/>
                    <a:pt x="394" y="14"/>
                  </a:cubicBezTo>
                  <a:cubicBezTo>
                    <a:pt x="394" y="13"/>
                    <a:pt x="396" y="12"/>
                    <a:pt x="398" y="9"/>
                  </a:cubicBezTo>
                  <a:cubicBezTo>
                    <a:pt x="399" y="6"/>
                    <a:pt x="402" y="6"/>
                    <a:pt x="400" y="2"/>
                  </a:cubicBezTo>
                  <a:cubicBezTo>
                    <a:pt x="399" y="2"/>
                    <a:pt x="399" y="3"/>
                    <a:pt x="397" y="3"/>
                  </a:cubicBezTo>
                  <a:cubicBezTo>
                    <a:pt x="393" y="4"/>
                    <a:pt x="383" y="0"/>
                    <a:pt x="377" y="1"/>
                  </a:cubicBezTo>
                  <a:cubicBezTo>
                    <a:pt x="372" y="2"/>
                    <a:pt x="360" y="2"/>
                    <a:pt x="357" y="5"/>
                  </a:cubicBezTo>
                  <a:cubicBezTo>
                    <a:pt x="355" y="8"/>
                    <a:pt x="348" y="9"/>
                    <a:pt x="351" y="11"/>
                  </a:cubicBezTo>
                  <a:cubicBezTo>
                    <a:pt x="354" y="14"/>
                    <a:pt x="351" y="15"/>
                    <a:pt x="353" y="18"/>
                  </a:cubicBezTo>
                  <a:cubicBezTo>
                    <a:pt x="355" y="21"/>
                    <a:pt x="356" y="22"/>
                    <a:pt x="359" y="22"/>
                  </a:cubicBezTo>
                  <a:cubicBezTo>
                    <a:pt x="362" y="21"/>
                    <a:pt x="365" y="23"/>
                    <a:pt x="362" y="26"/>
                  </a:cubicBezTo>
                  <a:cubicBezTo>
                    <a:pt x="362" y="26"/>
                    <a:pt x="361" y="26"/>
                    <a:pt x="361" y="26"/>
                  </a:cubicBezTo>
                  <a:cubicBezTo>
                    <a:pt x="359" y="29"/>
                    <a:pt x="361" y="32"/>
                    <a:pt x="360" y="37"/>
                  </a:cubicBezTo>
                  <a:cubicBezTo>
                    <a:pt x="360" y="42"/>
                    <a:pt x="355" y="41"/>
                    <a:pt x="352" y="41"/>
                  </a:cubicBezTo>
                  <a:cubicBezTo>
                    <a:pt x="349" y="41"/>
                    <a:pt x="344" y="32"/>
                    <a:pt x="342" y="30"/>
                  </a:cubicBezTo>
                  <a:cubicBezTo>
                    <a:pt x="341" y="28"/>
                    <a:pt x="336" y="32"/>
                    <a:pt x="332" y="34"/>
                  </a:cubicBezTo>
                  <a:cubicBezTo>
                    <a:pt x="328" y="37"/>
                    <a:pt x="330" y="41"/>
                    <a:pt x="328" y="43"/>
                  </a:cubicBezTo>
                  <a:cubicBezTo>
                    <a:pt x="325" y="45"/>
                    <a:pt x="324" y="48"/>
                    <a:pt x="326" y="53"/>
                  </a:cubicBezTo>
                  <a:cubicBezTo>
                    <a:pt x="326" y="53"/>
                    <a:pt x="326" y="53"/>
                    <a:pt x="326" y="54"/>
                  </a:cubicBezTo>
                  <a:cubicBezTo>
                    <a:pt x="329" y="58"/>
                    <a:pt x="328" y="62"/>
                    <a:pt x="325" y="65"/>
                  </a:cubicBezTo>
                  <a:cubicBezTo>
                    <a:pt x="324" y="67"/>
                    <a:pt x="325" y="67"/>
                    <a:pt x="326" y="68"/>
                  </a:cubicBezTo>
                  <a:cubicBezTo>
                    <a:pt x="329" y="68"/>
                    <a:pt x="331" y="67"/>
                    <a:pt x="332" y="69"/>
                  </a:cubicBezTo>
                  <a:cubicBezTo>
                    <a:pt x="334" y="70"/>
                    <a:pt x="337" y="72"/>
                    <a:pt x="339" y="71"/>
                  </a:cubicBezTo>
                  <a:cubicBezTo>
                    <a:pt x="340" y="70"/>
                    <a:pt x="345" y="73"/>
                    <a:pt x="345" y="75"/>
                  </a:cubicBezTo>
                  <a:cubicBezTo>
                    <a:pt x="345" y="76"/>
                    <a:pt x="344" y="80"/>
                    <a:pt x="344" y="82"/>
                  </a:cubicBezTo>
                  <a:cubicBezTo>
                    <a:pt x="337" y="83"/>
                    <a:pt x="318" y="81"/>
                    <a:pt x="317" y="81"/>
                  </a:cubicBezTo>
                  <a:cubicBezTo>
                    <a:pt x="316" y="80"/>
                    <a:pt x="313" y="79"/>
                    <a:pt x="311" y="79"/>
                  </a:cubicBezTo>
                  <a:cubicBezTo>
                    <a:pt x="310" y="80"/>
                    <a:pt x="308" y="82"/>
                    <a:pt x="305" y="82"/>
                  </a:cubicBezTo>
                  <a:cubicBezTo>
                    <a:pt x="301" y="82"/>
                    <a:pt x="300" y="77"/>
                    <a:pt x="300" y="75"/>
                  </a:cubicBezTo>
                  <a:cubicBezTo>
                    <a:pt x="300" y="73"/>
                    <a:pt x="282" y="77"/>
                    <a:pt x="277" y="82"/>
                  </a:cubicBezTo>
                  <a:cubicBezTo>
                    <a:pt x="272" y="86"/>
                    <a:pt x="261" y="85"/>
                    <a:pt x="260" y="87"/>
                  </a:cubicBezTo>
                  <a:cubicBezTo>
                    <a:pt x="260" y="89"/>
                    <a:pt x="258" y="90"/>
                    <a:pt x="257" y="90"/>
                  </a:cubicBezTo>
                  <a:cubicBezTo>
                    <a:pt x="257" y="89"/>
                    <a:pt x="257" y="89"/>
                    <a:pt x="256" y="88"/>
                  </a:cubicBezTo>
                  <a:cubicBezTo>
                    <a:pt x="256" y="86"/>
                    <a:pt x="254" y="85"/>
                    <a:pt x="250" y="85"/>
                  </a:cubicBezTo>
                  <a:cubicBezTo>
                    <a:pt x="246" y="85"/>
                    <a:pt x="253" y="81"/>
                    <a:pt x="251" y="79"/>
                  </a:cubicBezTo>
                  <a:cubicBezTo>
                    <a:pt x="249" y="77"/>
                    <a:pt x="245" y="83"/>
                    <a:pt x="242" y="81"/>
                  </a:cubicBezTo>
                  <a:cubicBezTo>
                    <a:pt x="238" y="80"/>
                    <a:pt x="233" y="86"/>
                    <a:pt x="230" y="88"/>
                  </a:cubicBezTo>
                  <a:cubicBezTo>
                    <a:pt x="226" y="91"/>
                    <a:pt x="222" y="88"/>
                    <a:pt x="224" y="84"/>
                  </a:cubicBezTo>
                  <a:cubicBezTo>
                    <a:pt x="227" y="80"/>
                    <a:pt x="224" y="81"/>
                    <a:pt x="220" y="82"/>
                  </a:cubicBezTo>
                  <a:cubicBezTo>
                    <a:pt x="216" y="84"/>
                    <a:pt x="212" y="82"/>
                    <a:pt x="212" y="78"/>
                  </a:cubicBezTo>
                  <a:cubicBezTo>
                    <a:pt x="212" y="78"/>
                    <a:pt x="212" y="77"/>
                    <a:pt x="212" y="76"/>
                  </a:cubicBezTo>
                  <a:cubicBezTo>
                    <a:pt x="210" y="74"/>
                    <a:pt x="207" y="72"/>
                    <a:pt x="207" y="70"/>
                  </a:cubicBezTo>
                  <a:cubicBezTo>
                    <a:pt x="208" y="68"/>
                    <a:pt x="211" y="69"/>
                    <a:pt x="213" y="71"/>
                  </a:cubicBezTo>
                  <a:cubicBezTo>
                    <a:pt x="215" y="73"/>
                    <a:pt x="220" y="74"/>
                    <a:pt x="221" y="71"/>
                  </a:cubicBezTo>
                  <a:cubicBezTo>
                    <a:pt x="221" y="70"/>
                    <a:pt x="220" y="63"/>
                    <a:pt x="217" y="65"/>
                  </a:cubicBezTo>
                  <a:cubicBezTo>
                    <a:pt x="214" y="66"/>
                    <a:pt x="213" y="65"/>
                    <a:pt x="212" y="64"/>
                  </a:cubicBezTo>
                  <a:cubicBezTo>
                    <a:pt x="211" y="62"/>
                    <a:pt x="214" y="60"/>
                    <a:pt x="215" y="57"/>
                  </a:cubicBezTo>
                  <a:cubicBezTo>
                    <a:pt x="216" y="55"/>
                    <a:pt x="221" y="56"/>
                    <a:pt x="222" y="54"/>
                  </a:cubicBezTo>
                  <a:cubicBezTo>
                    <a:pt x="222" y="52"/>
                    <a:pt x="218" y="49"/>
                    <a:pt x="217" y="49"/>
                  </a:cubicBezTo>
                  <a:cubicBezTo>
                    <a:pt x="215" y="48"/>
                    <a:pt x="214" y="43"/>
                    <a:pt x="216" y="41"/>
                  </a:cubicBezTo>
                  <a:cubicBezTo>
                    <a:pt x="218" y="40"/>
                    <a:pt x="219" y="34"/>
                    <a:pt x="217" y="32"/>
                  </a:cubicBezTo>
                  <a:cubicBezTo>
                    <a:pt x="216" y="30"/>
                    <a:pt x="210" y="32"/>
                    <a:pt x="210" y="36"/>
                  </a:cubicBezTo>
                  <a:cubicBezTo>
                    <a:pt x="209" y="41"/>
                    <a:pt x="205" y="39"/>
                    <a:pt x="203" y="40"/>
                  </a:cubicBezTo>
                  <a:cubicBezTo>
                    <a:pt x="202" y="41"/>
                    <a:pt x="206" y="42"/>
                    <a:pt x="204" y="44"/>
                  </a:cubicBezTo>
                  <a:cubicBezTo>
                    <a:pt x="202" y="46"/>
                    <a:pt x="201" y="41"/>
                    <a:pt x="198" y="41"/>
                  </a:cubicBezTo>
                  <a:cubicBezTo>
                    <a:pt x="194" y="41"/>
                    <a:pt x="194" y="46"/>
                    <a:pt x="192" y="49"/>
                  </a:cubicBezTo>
                  <a:cubicBezTo>
                    <a:pt x="191" y="52"/>
                    <a:pt x="192" y="57"/>
                    <a:pt x="192" y="61"/>
                  </a:cubicBezTo>
                  <a:cubicBezTo>
                    <a:pt x="193" y="65"/>
                    <a:pt x="198" y="67"/>
                    <a:pt x="196" y="70"/>
                  </a:cubicBezTo>
                  <a:cubicBezTo>
                    <a:pt x="196" y="72"/>
                    <a:pt x="197" y="73"/>
                    <a:pt x="198" y="75"/>
                  </a:cubicBezTo>
                  <a:cubicBezTo>
                    <a:pt x="199" y="77"/>
                    <a:pt x="201" y="79"/>
                    <a:pt x="200" y="80"/>
                  </a:cubicBezTo>
                  <a:cubicBezTo>
                    <a:pt x="198" y="83"/>
                    <a:pt x="201" y="85"/>
                    <a:pt x="203" y="89"/>
                  </a:cubicBezTo>
                  <a:cubicBezTo>
                    <a:pt x="205" y="93"/>
                    <a:pt x="198" y="91"/>
                    <a:pt x="198" y="94"/>
                  </a:cubicBezTo>
                  <a:cubicBezTo>
                    <a:pt x="198" y="96"/>
                    <a:pt x="192" y="93"/>
                    <a:pt x="190" y="92"/>
                  </a:cubicBezTo>
                  <a:cubicBezTo>
                    <a:pt x="188" y="92"/>
                    <a:pt x="182" y="92"/>
                    <a:pt x="182" y="94"/>
                  </a:cubicBezTo>
                  <a:cubicBezTo>
                    <a:pt x="182" y="94"/>
                    <a:pt x="182" y="95"/>
                    <a:pt x="182" y="96"/>
                  </a:cubicBezTo>
                  <a:cubicBezTo>
                    <a:pt x="181" y="97"/>
                    <a:pt x="181" y="98"/>
                    <a:pt x="179" y="97"/>
                  </a:cubicBezTo>
                  <a:cubicBezTo>
                    <a:pt x="177" y="96"/>
                    <a:pt x="173" y="96"/>
                    <a:pt x="168" y="97"/>
                  </a:cubicBezTo>
                  <a:cubicBezTo>
                    <a:pt x="164" y="98"/>
                    <a:pt x="162" y="103"/>
                    <a:pt x="164" y="105"/>
                  </a:cubicBezTo>
                  <a:cubicBezTo>
                    <a:pt x="166" y="107"/>
                    <a:pt x="159" y="108"/>
                    <a:pt x="159" y="105"/>
                  </a:cubicBezTo>
                  <a:cubicBezTo>
                    <a:pt x="159" y="103"/>
                    <a:pt x="154" y="104"/>
                    <a:pt x="154" y="108"/>
                  </a:cubicBezTo>
                  <a:cubicBezTo>
                    <a:pt x="154" y="111"/>
                    <a:pt x="149" y="112"/>
                    <a:pt x="149" y="116"/>
                  </a:cubicBezTo>
                  <a:cubicBezTo>
                    <a:pt x="150" y="120"/>
                    <a:pt x="144" y="124"/>
                    <a:pt x="141" y="126"/>
                  </a:cubicBezTo>
                  <a:cubicBezTo>
                    <a:pt x="140" y="127"/>
                    <a:pt x="140" y="127"/>
                    <a:pt x="139" y="127"/>
                  </a:cubicBezTo>
                  <a:cubicBezTo>
                    <a:pt x="137" y="129"/>
                    <a:pt x="134" y="130"/>
                    <a:pt x="132" y="130"/>
                  </a:cubicBezTo>
                  <a:cubicBezTo>
                    <a:pt x="131" y="130"/>
                    <a:pt x="130" y="131"/>
                    <a:pt x="129" y="131"/>
                  </a:cubicBezTo>
                  <a:cubicBezTo>
                    <a:pt x="126" y="130"/>
                    <a:pt x="122" y="133"/>
                    <a:pt x="123" y="140"/>
                  </a:cubicBezTo>
                  <a:cubicBezTo>
                    <a:pt x="124" y="146"/>
                    <a:pt x="118" y="147"/>
                    <a:pt x="112" y="147"/>
                  </a:cubicBezTo>
                  <a:cubicBezTo>
                    <a:pt x="105" y="148"/>
                    <a:pt x="108" y="153"/>
                    <a:pt x="105" y="155"/>
                  </a:cubicBezTo>
                  <a:cubicBezTo>
                    <a:pt x="102" y="157"/>
                    <a:pt x="93" y="154"/>
                    <a:pt x="92" y="150"/>
                  </a:cubicBezTo>
                  <a:cubicBezTo>
                    <a:pt x="90" y="147"/>
                    <a:pt x="82" y="150"/>
                    <a:pt x="85" y="154"/>
                  </a:cubicBezTo>
                  <a:cubicBezTo>
                    <a:pt x="89" y="158"/>
                    <a:pt x="89" y="164"/>
                    <a:pt x="87" y="166"/>
                  </a:cubicBezTo>
                  <a:cubicBezTo>
                    <a:pt x="85" y="167"/>
                    <a:pt x="80" y="163"/>
                    <a:pt x="78" y="165"/>
                  </a:cubicBezTo>
                  <a:cubicBezTo>
                    <a:pt x="75" y="167"/>
                    <a:pt x="75" y="163"/>
                    <a:pt x="71" y="162"/>
                  </a:cubicBezTo>
                  <a:cubicBezTo>
                    <a:pt x="68" y="161"/>
                    <a:pt x="66" y="164"/>
                    <a:pt x="61" y="163"/>
                  </a:cubicBezTo>
                  <a:cubicBezTo>
                    <a:pt x="55" y="163"/>
                    <a:pt x="52" y="166"/>
                    <a:pt x="54" y="168"/>
                  </a:cubicBezTo>
                  <a:cubicBezTo>
                    <a:pt x="56" y="170"/>
                    <a:pt x="54" y="173"/>
                    <a:pt x="55" y="175"/>
                  </a:cubicBezTo>
                  <a:cubicBezTo>
                    <a:pt x="57" y="177"/>
                    <a:pt x="64" y="176"/>
                    <a:pt x="69" y="179"/>
                  </a:cubicBezTo>
                  <a:cubicBezTo>
                    <a:pt x="75" y="182"/>
                    <a:pt x="76" y="180"/>
                    <a:pt x="79" y="182"/>
                  </a:cubicBezTo>
                  <a:cubicBezTo>
                    <a:pt x="81" y="184"/>
                    <a:pt x="82" y="183"/>
                    <a:pt x="82" y="187"/>
                  </a:cubicBezTo>
                  <a:cubicBezTo>
                    <a:pt x="82" y="191"/>
                    <a:pt x="85" y="194"/>
                    <a:pt x="91" y="196"/>
                  </a:cubicBezTo>
                  <a:cubicBezTo>
                    <a:pt x="96" y="197"/>
                    <a:pt x="92" y="201"/>
                    <a:pt x="93" y="204"/>
                  </a:cubicBezTo>
                  <a:cubicBezTo>
                    <a:pt x="95" y="208"/>
                    <a:pt x="91" y="213"/>
                    <a:pt x="92" y="217"/>
                  </a:cubicBezTo>
                  <a:cubicBezTo>
                    <a:pt x="93" y="221"/>
                    <a:pt x="89" y="235"/>
                    <a:pt x="87" y="236"/>
                  </a:cubicBezTo>
                  <a:cubicBezTo>
                    <a:pt x="87" y="236"/>
                    <a:pt x="86" y="236"/>
                    <a:pt x="86" y="236"/>
                  </a:cubicBezTo>
                  <a:cubicBezTo>
                    <a:pt x="83" y="237"/>
                    <a:pt x="74" y="234"/>
                    <a:pt x="68" y="234"/>
                  </a:cubicBezTo>
                  <a:cubicBezTo>
                    <a:pt x="61" y="235"/>
                    <a:pt x="41" y="233"/>
                    <a:pt x="33" y="234"/>
                  </a:cubicBezTo>
                  <a:cubicBezTo>
                    <a:pt x="24" y="235"/>
                    <a:pt x="24" y="231"/>
                    <a:pt x="20" y="231"/>
                  </a:cubicBezTo>
                  <a:cubicBezTo>
                    <a:pt x="15" y="231"/>
                    <a:pt x="17" y="236"/>
                    <a:pt x="11" y="236"/>
                  </a:cubicBezTo>
                  <a:cubicBezTo>
                    <a:pt x="4" y="236"/>
                    <a:pt x="4" y="240"/>
                    <a:pt x="8" y="244"/>
                  </a:cubicBezTo>
                  <a:cubicBezTo>
                    <a:pt x="11" y="246"/>
                    <a:pt x="11" y="250"/>
                    <a:pt x="10" y="254"/>
                  </a:cubicBezTo>
                  <a:cubicBezTo>
                    <a:pt x="10" y="257"/>
                    <a:pt x="10" y="260"/>
                    <a:pt x="11" y="262"/>
                  </a:cubicBezTo>
                  <a:cubicBezTo>
                    <a:pt x="13" y="265"/>
                    <a:pt x="8" y="282"/>
                    <a:pt x="4" y="287"/>
                  </a:cubicBezTo>
                  <a:cubicBezTo>
                    <a:pt x="0" y="292"/>
                    <a:pt x="4" y="293"/>
                    <a:pt x="8" y="296"/>
                  </a:cubicBezTo>
                  <a:cubicBezTo>
                    <a:pt x="12" y="300"/>
                    <a:pt x="9" y="312"/>
                    <a:pt x="9" y="315"/>
                  </a:cubicBezTo>
                  <a:cubicBezTo>
                    <a:pt x="9" y="317"/>
                    <a:pt x="13" y="317"/>
                    <a:pt x="18" y="317"/>
                  </a:cubicBezTo>
                  <a:cubicBezTo>
                    <a:pt x="20" y="317"/>
                    <a:pt x="23" y="316"/>
                    <a:pt x="26" y="315"/>
                  </a:cubicBezTo>
                  <a:cubicBezTo>
                    <a:pt x="28" y="315"/>
                    <a:pt x="30" y="315"/>
                    <a:pt x="32" y="315"/>
                  </a:cubicBezTo>
                  <a:cubicBezTo>
                    <a:pt x="36" y="317"/>
                    <a:pt x="39" y="328"/>
                    <a:pt x="45" y="328"/>
                  </a:cubicBezTo>
                  <a:cubicBezTo>
                    <a:pt x="47" y="327"/>
                    <a:pt x="46" y="326"/>
                    <a:pt x="47" y="324"/>
                  </a:cubicBezTo>
                  <a:cubicBezTo>
                    <a:pt x="49" y="323"/>
                    <a:pt x="51" y="324"/>
                    <a:pt x="54" y="324"/>
                  </a:cubicBezTo>
                  <a:cubicBezTo>
                    <a:pt x="56" y="324"/>
                    <a:pt x="57" y="320"/>
                    <a:pt x="63" y="320"/>
                  </a:cubicBezTo>
                  <a:cubicBezTo>
                    <a:pt x="69" y="320"/>
                    <a:pt x="73" y="320"/>
                    <a:pt x="77" y="320"/>
                  </a:cubicBezTo>
                  <a:cubicBezTo>
                    <a:pt x="81" y="320"/>
                    <a:pt x="84" y="319"/>
                    <a:pt x="85" y="316"/>
                  </a:cubicBezTo>
                  <a:cubicBezTo>
                    <a:pt x="86" y="313"/>
                    <a:pt x="89" y="311"/>
                    <a:pt x="93" y="310"/>
                  </a:cubicBezTo>
                  <a:cubicBezTo>
                    <a:pt x="97" y="310"/>
                    <a:pt x="97" y="305"/>
                    <a:pt x="97" y="303"/>
                  </a:cubicBezTo>
                  <a:cubicBezTo>
                    <a:pt x="97" y="300"/>
                    <a:pt x="104" y="296"/>
                    <a:pt x="105" y="294"/>
                  </a:cubicBezTo>
                  <a:cubicBezTo>
                    <a:pt x="105" y="293"/>
                    <a:pt x="101" y="285"/>
                    <a:pt x="105" y="279"/>
                  </a:cubicBezTo>
                  <a:cubicBezTo>
                    <a:pt x="109" y="272"/>
                    <a:pt x="114" y="272"/>
                    <a:pt x="114" y="268"/>
                  </a:cubicBezTo>
                  <a:cubicBezTo>
                    <a:pt x="114" y="265"/>
                    <a:pt x="118" y="264"/>
                    <a:pt x="124" y="263"/>
                  </a:cubicBezTo>
                  <a:cubicBezTo>
                    <a:pt x="129" y="263"/>
                    <a:pt x="131" y="259"/>
                    <a:pt x="135" y="257"/>
                  </a:cubicBezTo>
                  <a:cubicBezTo>
                    <a:pt x="139" y="255"/>
                    <a:pt x="141" y="253"/>
                    <a:pt x="140" y="248"/>
                  </a:cubicBezTo>
                  <a:cubicBezTo>
                    <a:pt x="140" y="247"/>
                    <a:pt x="139" y="246"/>
                    <a:pt x="139" y="245"/>
                  </a:cubicBezTo>
                  <a:cubicBezTo>
                    <a:pt x="137" y="239"/>
                    <a:pt x="143" y="236"/>
                    <a:pt x="148" y="235"/>
                  </a:cubicBezTo>
                  <a:cubicBezTo>
                    <a:pt x="153" y="234"/>
                    <a:pt x="165" y="237"/>
                    <a:pt x="168" y="239"/>
                  </a:cubicBezTo>
                  <a:cubicBezTo>
                    <a:pt x="171" y="241"/>
                    <a:pt x="175" y="240"/>
                    <a:pt x="180" y="235"/>
                  </a:cubicBezTo>
                  <a:cubicBezTo>
                    <a:pt x="182" y="232"/>
                    <a:pt x="185" y="231"/>
                    <a:pt x="187" y="231"/>
                  </a:cubicBezTo>
                  <a:cubicBezTo>
                    <a:pt x="188" y="230"/>
                    <a:pt x="190" y="230"/>
                    <a:pt x="192" y="229"/>
                  </a:cubicBezTo>
                  <a:cubicBezTo>
                    <a:pt x="195" y="227"/>
                    <a:pt x="194" y="224"/>
                    <a:pt x="199" y="223"/>
                  </a:cubicBezTo>
                  <a:cubicBezTo>
                    <a:pt x="205" y="221"/>
                    <a:pt x="212" y="226"/>
                    <a:pt x="214" y="229"/>
                  </a:cubicBezTo>
                  <a:cubicBezTo>
                    <a:pt x="216" y="232"/>
                    <a:pt x="217" y="233"/>
                    <a:pt x="217" y="235"/>
                  </a:cubicBezTo>
                  <a:cubicBezTo>
                    <a:pt x="218" y="238"/>
                    <a:pt x="220" y="243"/>
                    <a:pt x="228" y="248"/>
                  </a:cubicBezTo>
                  <a:cubicBezTo>
                    <a:pt x="235" y="253"/>
                    <a:pt x="238" y="259"/>
                    <a:pt x="242" y="261"/>
                  </a:cubicBezTo>
                  <a:cubicBezTo>
                    <a:pt x="246" y="263"/>
                    <a:pt x="250" y="262"/>
                    <a:pt x="252" y="265"/>
                  </a:cubicBezTo>
                  <a:cubicBezTo>
                    <a:pt x="255" y="268"/>
                    <a:pt x="258" y="270"/>
                    <a:pt x="262" y="271"/>
                  </a:cubicBezTo>
                  <a:cubicBezTo>
                    <a:pt x="265" y="273"/>
                    <a:pt x="266" y="277"/>
                    <a:pt x="269" y="278"/>
                  </a:cubicBezTo>
                  <a:cubicBezTo>
                    <a:pt x="273" y="278"/>
                    <a:pt x="270" y="281"/>
                    <a:pt x="273" y="284"/>
                  </a:cubicBezTo>
                  <a:cubicBezTo>
                    <a:pt x="275" y="287"/>
                    <a:pt x="276" y="292"/>
                    <a:pt x="273" y="296"/>
                  </a:cubicBezTo>
                  <a:cubicBezTo>
                    <a:pt x="271" y="299"/>
                    <a:pt x="272" y="304"/>
                    <a:pt x="274" y="304"/>
                  </a:cubicBezTo>
                  <a:cubicBezTo>
                    <a:pt x="275" y="304"/>
                    <a:pt x="279" y="298"/>
                    <a:pt x="279" y="295"/>
                  </a:cubicBezTo>
                  <a:cubicBezTo>
                    <a:pt x="279" y="292"/>
                    <a:pt x="283" y="292"/>
                    <a:pt x="285" y="289"/>
                  </a:cubicBezTo>
                  <a:cubicBezTo>
                    <a:pt x="288" y="286"/>
                    <a:pt x="281" y="285"/>
                    <a:pt x="280" y="281"/>
                  </a:cubicBezTo>
                  <a:cubicBezTo>
                    <a:pt x="279" y="276"/>
                    <a:pt x="285" y="272"/>
                    <a:pt x="291" y="276"/>
                  </a:cubicBezTo>
                  <a:cubicBezTo>
                    <a:pt x="296" y="279"/>
                    <a:pt x="298" y="282"/>
                    <a:pt x="299" y="276"/>
                  </a:cubicBezTo>
                  <a:cubicBezTo>
                    <a:pt x="299" y="271"/>
                    <a:pt x="282" y="264"/>
                    <a:pt x="277" y="261"/>
                  </a:cubicBezTo>
                  <a:cubicBezTo>
                    <a:pt x="273" y="259"/>
                    <a:pt x="276" y="255"/>
                    <a:pt x="270" y="255"/>
                  </a:cubicBezTo>
                  <a:cubicBezTo>
                    <a:pt x="263" y="255"/>
                    <a:pt x="255" y="247"/>
                    <a:pt x="253" y="238"/>
                  </a:cubicBezTo>
                  <a:cubicBezTo>
                    <a:pt x="251" y="229"/>
                    <a:pt x="240" y="228"/>
                    <a:pt x="238" y="223"/>
                  </a:cubicBezTo>
                  <a:cubicBezTo>
                    <a:pt x="235" y="217"/>
                    <a:pt x="240" y="217"/>
                    <a:pt x="238" y="212"/>
                  </a:cubicBezTo>
                  <a:cubicBezTo>
                    <a:pt x="236" y="207"/>
                    <a:pt x="246" y="204"/>
                    <a:pt x="250" y="205"/>
                  </a:cubicBezTo>
                  <a:cubicBezTo>
                    <a:pt x="251" y="206"/>
                    <a:pt x="251" y="207"/>
                    <a:pt x="251" y="208"/>
                  </a:cubicBezTo>
                  <a:cubicBezTo>
                    <a:pt x="252" y="210"/>
                    <a:pt x="252" y="213"/>
                    <a:pt x="253" y="213"/>
                  </a:cubicBezTo>
                  <a:cubicBezTo>
                    <a:pt x="256" y="213"/>
                    <a:pt x="261" y="212"/>
                    <a:pt x="262" y="216"/>
                  </a:cubicBezTo>
                  <a:cubicBezTo>
                    <a:pt x="262" y="220"/>
                    <a:pt x="269" y="228"/>
                    <a:pt x="271" y="231"/>
                  </a:cubicBezTo>
                  <a:cubicBezTo>
                    <a:pt x="274" y="234"/>
                    <a:pt x="279" y="233"/>
                    <a:pt x="280" y="236"/>
                  </a:cubicBezTo>
                  <a:cubicBezTo>
                    <a:pt x="280" y="238"/>
                    <a:pt x="284" y="240"/>
                    <a:pt x="289" y="241"/>
                  </a:cubicBezTo>
                  <a:cubicBezTo>
                    <a:pt x="290" y="241"/>
                    <a:pt x="292" y="242"/>
                    <a:pt x="293" y="243"/>
                  </a:cubicBezTo>
                  <a:cubicBezTo>
                    <a:pt x="295" y="244"/>
                    <a:pt x="297" y="245"/>
                    <a:pt x="299" y="247"/>
                  </a:cubicBezTo>
                  <a:cubicBezTo>
                    <a:pt x="302" y="249"/>
                    <a:pt x="304" y="251"/>
                    <a:pt x="306" y="252"/>
                  </a:cubicBezTo>
                  <a:cubicBezTo>
                    <a:pt x="307" y="252"/>
                    <a:pt x="307" y="252"/>
                    <a:pt x="307" y="253"/>
                  </a:cubicBezTo>
                  <a:cubicBezTo>
                    <a:pt x="311" y="255"/>
                    <a:pt x="313" y="256"/>
                    <a:pt x="310" y="259"/>
                  </a:cubicBezTo>
                  <a:cubicBezTo>
                    <a:pt x="307" y="262"/>
                    <a:pt x="306" y="272"/>
                    <a:pt x="309" y="275"/>
                  </a:cubicBezTo>
                  <a:cubicBezTo>
                    <a:pt x="313" y="278"/>
                    <a:pt x="314" y="283"/>
                    <a:pt x="317" y="284"/>
                  </a:cubicBezTo>
                  <a:cubicBezTo>
                    <a:pt x="317" y="284"/>
                    <a:pt x="317" y="284"/>
                    <a:pt x="317" y="284"/>
                  </a:cubicBezTo>
                  <a:cubicBezTo>
                    <a:pt x="321" y="285"/>
                    <a:pt x="323" y="290"/>
                    <a:pt x="323" y="293"/>
                  </a:cubicBezTo>
                  <a:cubicBezTo>
                    <a:pt x="322" y="297"/>
                    <a:pt x="328" y="299"/>
                    <a:pt x="330" y="296"/>
                  </a:cubicBezTo>
                  <a:cubicBezTo>
                    <a:pt x="333" y="293"/>
                    <a:pt x="340" y="298"/>
                    <a:pt x="340" y="299"/>
                  </a:cubicBezTo>
                  <a:cubicBezTo>
                    <a:pt x="340" y="301"/>
                    <a:pt x="333" y="297"/>
                    <a:pt x="329" y="300"/>
                  </a:cubicBezTo>
                  <a:cubicBezTo>
                    <a:pt x="324" y="303"/>
                    <a:pt x="332" y="306"/>
                    <a:pt x="331" y="309"/>
                  </a:cubicBezTo>
                  <a:cubicBezTo>
                    <a:pt x="330" y="313"/>
                    <a:pt x="333" y="317"/>
                    <a:pt x="336" y="317"/>
                  </a:cubicBezTo>
                  <a:cubicBezTo>
                    <a:pt x="340" y="317"/>
                    <a:pt x="344" y="323"/>
                    <a:pt x="346" y="322"/>
                  </a:cubicBezTo>
                  <a:cubicBezTo>
                    <a:pt x="348" y="320"/>
                    <a:pt x="344" y="312"/>
                    <a:pt x="344" y="311"/>
                  </a:cubicBezTo>
                  <a:cubicBezTo>
                    <a:pt x="345" y="310"/>
                    <a:pt x="350" y="313"/>
                    <a:pt x="352" y="311"/>
                  </a:cubicBezTo>
                  <a:cubicBezTo>
                    <a:pt x="354" y="308"/>
                    <a:pt x="350" y="306"/>
                    <a:pt x="347" y="306"/>
                  </a:cubicBezTo>
                  <a:cubicBezTo>
                    <a:pt x="344" y="306"/>
                    <a:pt x="347" y="302"/>
                    <a:pt x="351" y="304"/>
                  </a:cubicBezTo>
                  <a:cubicBezTo>
                    <a:pt x="355" y="307"/>
                    <a:pt x="357" y="304"/>
                    <a:pt x="358" y="303"/>
                  </a:cubicBezTo>
                  <a:cubicBezTo>
                    <a:pt x="360" y="303"/>
                    <a:pt x="361" y="296"/>
                    <a:pt x="355" y="295"/>
                  </a:cubicBezTo>
                  <a:cubicBezTo>
                    <a:pt x="349" y="293"/>
                    <a:pt x="350" y="299"/>
                    <a:pt x="346" y="295"/>
                  </a:cubicBezTo>
                  <a:cubicBezTo>
                    <a:pt x="342" y="291"/>
                    <a:pt x="350" y="293"/>
                    <a:pt x="350" y="289"/>
                  </a:cubicBezTo>
                  <a:cubicBezTo>
                    <a:pt x="350" y="286"/>
                    <a:pt x="344" y="281"/>
                    <a:pt x="341" y="277"/>
                  </a:cubicBezTo>
                  <a:cubicBezTo>
                    <a:pt x="338" y="273"/>
                    <a:pt x="345" y="271"/>
                    <a:pt x="346" y="274"/>
                  </a:cubicBezTo>
                  <a:cubicBezTo>
                    <a:pt x="348" y="277"/>
                    <a:pt x="352" y="277"/>
                    <a:pt x="355" y="275"/>
                  </a:cubicBezTo>
                  <a:cubicBezTo>
                    <a:pt x="358" y="274"/>
                    <a:pt x="352" y="269"/>
                    <a:pt x="357" y="267"/>
                  </a:cubicBezTo>
                  <a:cubicBezTo>
                    <a:pt x="362" y="266"/>
                    <a:pt x="362" y="269"/>
                    <a:pt x="363" y="269"/>
                  </a:cubicBezTo>
                  <a:cubicBezTo>
                    <a:pt x="365" y="270"/>
                    <a:pt x="366" y="266"/>
                    <a:pt x="372" y="266"/>
                  </a:cubicBezTo>
                  <a:cubicBezTo>
                    <a:pt x="374" y="266"/>
                    <a:pt x="376" y="267"/>
                    <a:pt x="379" y="269"/>
                  </a:cubicBezTo>
                  <a:cubicBezTo>
                    <a:pt x="381" y="270"/>
                    <a:pt x="383" y="272"/>
                    <a:pt x="385" y="272"/>
                  </a:cubicBezTo>
                  <a:cubicBezTo>
                    <a:pt x="386" y="272"/>
                    <a:pt x="387" y="272"/>
                    <a:pt x="388" y="271"/>
                  </a:cubicBezTo>
                  <a:cubicBezTo>
                    <a:pt x="407" y="265"/>
                    <a:pt x="407" y="265"/>
                    <a:pt x="407" y="265"/>
                  </a:cubicBezTo>
                  <a:cubicBezTo>
                    <a:pt x="408" y="265"/>
                    <a:pt x="409" y="265"/>
                    <a:pt x="409" y="264"/>
                  </a:cubicBezTo>
                  <a:cubicBezTo>
                    <a:pt x="411" y="263"/>
                    <a:pt x="404" y="260"/>
                    <a:pt x="401" y="258"/>
                  </a:cubicBezTo>
                  <a:cubicBezTo>
                    <a:pt x="400" y="257"/>
                    <a:pt x="399" y="254"/>
                    <a:pt x="399" y="252"/>
                  </a:cubicBezTo>
                  <a:cubicBezTo>
                    <a:pt x="398" y="251"/>
                    <a:pt x="398" y="250"/>
                    <a:pt x="397" y="250"/>
                  </a:cubicBezTo>
                  <a:cubicBezTo>
                    <a:pt x="395" y="250"/>
                    <a:pt x="393" y="242"/>
                    <a:pt x="395" y="242"/>
                  </a:cubicBezTo>
                  <a:cubicBezTo>
                    <a:pt x="397" y="241"/>
                    <a:pt x="400" y="234"/>
                    <a:pt x="403" y="233"/>
                  </a:cubicBezTo>
                  <a:cubicBezTo>
                    <a:pt x="405" y="232"/>
                    <a:pt x="405" y="231"/>
                    <a:pt x="406" y="230"/>
                  </a:cubicBezTo>
                  <a:cubicBezTo>
                    <a:pt x="406" y="229"/>
                    <a:pt x="406" y="227"/>
                    <a:pt x="406" y="225"/>
                  </a:cubicBezTo>
                  <a:cubicBezTo>
                    <a:pt x="406" y="221"/>
                    <a:pt x="408" y="216"/>
                    <a:pt x="411" y="216"/>
                  </a:cubicBezTo>
                  <a:cubicBezTo>
                    <a:pt x="414" y="216"/>
                    <a:pt x="417" y="216"/>
                    <a:pt x="417" y="210"/>
                  </a:cubicBezTo>
                  <a:cubicBezTo>
                    <a:pt x="417" y="210"/>
                    <a:pt x="417" y="210"/>
                    <a:pt x="416" y="210"/>
                  </a:cubicBezTo>
                  <a:cubicBezTo>
                    <a:pt x="416" y="205"/>
                    <a:pt x="417" y="205"/>
                    <a:pt x="422" y="202"/>
                  </a:cubicBezTo>
                  <a:cubicBezTo>
                    <a:pt x="426" y="198"/>
                    <a:pt x="427" y="192"/>
                    <a:pt x="431" y="191"/>
                  </a:cubicBezTo>
                  <a:cubicBezTo>
                    <a:pt x="435" y="190"/>
                    <a:pt x="437" y="188"/>
                    <a:pt x="443" y="189"/>
                  </a:cubicBezTo>
                  <a:cubicBezTo>
                    <a:pt x="449" y="190"/>
                    <a:pt x="440" y="194"/>
                    <a:pt x="444" y="196"/>
                  </a:cubicBezTo>
                  <a:cubicBezTo>
                    <a:pt x="448" y="198"/>
                    <a:pt x="460" y="196"/>
                    <a:pt x="461" y="199"/>
                  </a:cubicBezTo>
                  <a:cubicBezTo>
                    <a:pt x="462" y="202"/>
                    <a:pt x="447" y="205"/>
                    <a:pt x="447" y="207"/>
                  </a:cubicBezTo>
                  <a:cubicBezTo>
                    <a:pt x="447" y="208"/>
                    <a:pt x="455" y="210"/>
                    <a:pt x="458" y="212"/>
                  </a:cubicBezTo>
                  <a:cubicBezTo>
                    <a:pt x="460" y="213"/>
                    <a:pt x="457" y="218"/>
                    <a:pt x="458" y="220"/>
                  </a:cubicBezTo>
                  <a:cubicBezTo>
                    <a:pt x="459" y="221"/>
                    <a:pt x="463" y="220"/>
                    <a:pt x="467" y="218"/>
                  </a:cubicBezTo>
                  <a:cubicBezTo>
                    <a:pt x="470" y="215"/>
                    <a:pt x="473" y="216"/>
                    <a:pt x="477" y="213"/>
                  </a:cubicBezTo>
                  <a:cubicBezTo>
                    <a:pt x="481" y="210"/>
                    <a:pt x="490" y="213"/>
                    <a:pt x="491" y="211"/>
                  </a:cubicBezTo>
                  <a:cubicBezTo>
                    <a:pt x="492" y="209"/>
                    <a:pt x="489" y="208"/>
                    <a:pt x="480" y="208"/>
                  </a:cubicBezTo>
                  <a:cubicBezTo>
                    <a:pt x="472" y="209"/>
                    <a:pt x="472" y="201"/>
                    <a:pt x="472" y="200"/>
                  </a:cubicBezTo>
                  <a:cubicBezTo>
                    <a:pt x="472" y="198"/>
                    <a:pt x="480" y="192"/>
                    <a:pt x="485" y="191"/>
                  </a:cubicBezTo>
                  <a:cubicBezTo>
                    <a:pt x="490" y="191"/>
                    <a:pt x="494" y="189"/>
                    <a:pt x="499" y="187"/>
                  </a:cubicBezTo>
                  <a:cubicBezTo>
                    <a:pt x="501" y="186"/>
                    <a:pt x="504" y="185"/>
                    <a:pt x="507" y="185"/>
                  </a:cubicBezTo>
                  <a:cubicBezTo>
                    <a:pt x="507" y="182"/>
                    <a:pt x="506" y="180"/>
                    <a:pt x="508" y="180"/>
                  </a:cubicBezTo>
                  <a:cubicBezTo>
                    <a:pt x="509" y="179"/>
                    <a:pt x="514" y="174"/>
                    <a:pt x="516" y="174"/>
                  </a:cubicBezTo>
                  <a:cubicBezTo>
                    <a:pt x="518" y="174"/>
                    <a:pt x="525" y="175"/>
                    <a:pt x="525" y="174"/>
                  </a:cubicBezTo>
                  <a:cubicBezTo>
                    <a:pt x="525" y="173"/>
                    <a:pt x="527" y="169"/>
                    <a:pt x="527" y="168"/>
                  </a:cubicBezTo>
                  <a:cubicBezTo>
                    <a:pt x="526" y="167"/>
                    <a:pt x="524" y="165"/>
                    <a:pt x="524" y="164"/>
                  </a:cubicBezTo>
                  <a:cubicBezTo>
                    <a:pt x="525" y="162"/>
                    <a:pt x="528" y="162"/>
                    <a:pt x="528" y="161"/>
                  </a:cubicBezTo>
                  <a:cubicBezTo>
                    <a:pt x="528" y="160"/>
                    <a:pt x="525" y="159"/>
                    <a:pt x="525" y="158"/>
                  </a:cubicBezTo>
                  <a:moveTo>
                    <a:pt x="343" y="151"/>
                  </a:moveTo>
                  <a:cubicBezTo>
                    <a:pt x="343" y="153"/>
                    <a:pt x="344" y="157"/>
                    <a:pt x="343" y="158"/>
                  </a:cubicBezTo>
                  <a:cubicBezTo>
                    <a:pt x="343" y="157"/>
                    <a:pt x="343" y="157"/>
                    <a:pt x="343" y="157"/>
                  </a:cubicBezTo>
                  <a:cubicBezTo>
                    <a:pt x="344" y="156"/>
                    <a:pt x="343" y="153"/>
                    <a:pt x="343" y="151"/>
                  </a:cubicBezTo>
                  <a:moveTo>
                    <a:pt x="340" y="248"/>
                  </a:moveTo>
                  <a:cubicBezTo>
                    <a:pt x="340" y="248"/>
                    <a:pt x="340" y="248"/>
                    <a:pt x="340" y="248"/>
                  </a:cubicBezTo>
                  <a:cubicBezTo>
                    <a:pt x="340" y="248"/>
                    <a:pt x="340" y="248"/>
                    <a:pt x="340" y="248"/>
                  </a:cubicBezTo>
                  <a:close/>
                  <a:moveTo>
                    <a:pt x="343" y="171"/>
                  </a:moveTo>
                  <a:cubicBezTo>
                    <a:pt x="343" y="171"/>
                    <a:pt x="344" y="171"/>
                    <a:pt x="344" y="171"/>
                  </a:cubicBezTo>
                  <a:cubicBezTo>
                    <a:pt x="344" y="171"/>
                    <a:pt x="343" y="171"/>
                    <a:pt x="343" y="171"/>
                  </a:cubicBezTo>
                  <a:moveTo>
                    <a:pt x="341" y="245"/>
                  </a:moveTo>
                  <a:cubicBezTo>
                    <a:pt x="341" y="244"/>
                    <a:pt x="341" y="244"/>
                    <a:pt x="341" y="244"/>
                  </a:cubicBezTo>
                  <a:cubicBezTo>
                    <a:pt x="341" y="244"/>
                    <a:pt x="341" y="244"/>
                    <a:pt x="341" y="245"/>
                  </a:cubicBezTo>
                  <a:moveTo>
                    <a:pt x="342" y="224"/>
                  </a:moveTo>
                  <a:cubicBezTo>
                    <a:pt x="342" y="224"/>
                    <a:pt x="342" y="224"/>
                    <a:pt x="342" y="224"/>
                  </a:cubicBezTo>
                  <a:cubicBezTo>
                    <a:pt x="342" y="224"/>
                    <a:pt x="342" y="224"/>
                    <a:pt x="342" y="224"/>
                  </a:cubicBezTo>
                  <a:moveTo>
                    <a:pt x="341" y="225"/>
                  </a:moveTo>
                  <a:cubicBezTo>
                    <a:pt x="341" y="225"/>
                    <a:pt x="341" y="225"/>
                    <a:pt x="341" y="225"/>
                  </a:cubicBezTo>
                  <a:cubicBezTo>
                    <a:pt x="341" y="225"/>
                    <a:pt x="341" y="225"/>
                    <a:pt x="341" y="225"/>
                  </a:cubicBezTo>
                  <a:moveTo>
                    <a:pt x="342" y="224"/>
                  </a:moveTo>
                  <a:cubicBezTo>
                    <a:pt x="342" y="224"/>
                    <a:pt x="342" y="224"/>
                    <a:pt x="342" y="224"/>
                  </a:cubicBezTo>
                  <a:cubicBezTo>
                    <a:pt x="342" y="224"/>
                    <a:pt x="342" y="224"/>
                    <a:pt x="342" y="224"/>
                  </a:cubicBezTo>
                  <a:cubicBezTo>
                    <a:pt x="342" y="224"/>
                    <a:pt x="342" y="224"/>
                    <a:pt x="342" y="224"/>
                  </a:cubicBezTo>
                  <a:moveTo>
                    <a:pt x="341" y="221"/>
                  </a:moveTo>
                  <a:cubicBezTo>
                    <a:pt x="341" y="221"/>
                    <a:pt x="341" y="221"/>
                    <a:pt x="341" y="221"/>
                  </a:cubicBezTo>
                  <a:cubicBezTo>
                    <a:pt x="341" y="221"/>
                    <a:pt x="341" y="221"/>
                    <a:pt x="341" y="221"/>
                  </a:cubicBezTo>
                  <a:moveTo>
                    <a:pt x="345" y="172"/>
                  </a:moveTo>
                  <a:cubicBezTo>
                    <a:pt x="345" y="172"/>
                    <a:pt x="345" y="172"/>
                    <a:pt x="345" y="172"/>
                  </a:cubicBezTo>
                  <a:close/>
                  <a:moveTo>
                    <a:pt x="344" y="174"/>
                  </a:moveTo>
                  <a:cubicBezTo>
                    <a:pt x="345" y="173"/>
                    <a:pt x="345" y="173"/>
                    <a:pt x="345" y="173"/>
                  </a:cubicBezTo>
                  <a:cubicBezTo>
                    <a:pt x="345" y="173"/>
                    <a:pt x="345" y="173"/>
                    <a:pt x="344" y="174"/>
                  </a:cubicBezTo>
                  <a:moveTo>
                    <a:pt x="345" y="173"/>
                  </a:moveTo>
                  <a:cubicBezTo>
                    <a:pt x="345" y="173"/>
                    <a:pt x="345" y="173"/>
                    <a:pt x="345" y="173"/>
                  </a:cubicBezTo>
                  <a:cubicBezTo>
                    <a:pt x="345" y="173"/>
                    <a:pt x="345" y="173"/>
                    <a:pt x="345" y="173"/>
                  </a:cubicBezTo>
                  <a:moveTo>
                    <a:pt x="326" y="196"/>
                  </a:moveTo>
                  <a:cubicBezTo>
                    <a:pt x="326" y="196"/>
                    <a:pt x="326" y="196"/>
                    <a:pt x="326" y="196"/>
                  </a:cubicBezTo>
                  <a:cubicBezTo>
                    <a:pt x="326" y="196"/>
                    <a:pt x="326" y="196"/>
                    <a:pt x="326" y="196"/>
                  </a:cubicBezTo>
                  <a:moveTo>
                    <a:pt x="324" y="197"/>
                  </a:moveTo>
                  <a:cubicBezTo>
                    <a:pt x="325" y="197"/>
                    <a:pt x="325" y="197"/>
                    <a:pt x="325" y="197"/>
                  </a:cubicBezTo>
                  <a:cubicBezTo>
                    <a:pt x="325" y="197"/>
                    <a:pt x="325" y="197"/>
                    <a:pt x="324" y="197"/>
                  </a:cubicBezTo>
                  <a:moveTo>
                    <a:pt x="341" y="245"/>
                  </a:moveTo>
                  <a:cubicBezTo>
                    <a:pt x="341" y="245"/>
                    <a:pt x="341" y="245"/>
                    <a:pt x="340" y="245"/>
                  </a:cubicBezTo>
                  <a:cubicBezTo>
                    <a:pt x="341" y="245"/>
                    <a:pt x="341" y="245"/>
                    <a:pt x="341" y="245"/>
                  </a:cubicBezTo>
                  <a:moveTo>
                    <a:pt x="341" y="249"/>
                  </a:moveTo>
                  <a:cubicBezTo>
                    <a:pt x="340" y="249"/>
                    <a:pt x="340" y="249"/>
                    <a:pt x="340" y="249"/>
                  </a:cubicBezTo>
                  <a:cubicBezTo>
                    <a:pt x="340" y="249"/>
                    <a:pt x="340" y="249"/>
                    <a:pt x="341" y="249"/>
                  </a:cubicBezTo>
                  <a:moveTo>
                    <a:pt x="345" y="172"/>
                  </a:moveTo>
                  <a:cubicBezTo>
                    <a:pt x="345" y="172"/>
                    <a:pt x="345" y="172"/>
                    <a:pt x="345" y="172"/>
                  </a:cubicBezTo>
                  <a:cubicBezTo>
                    <a:pt x="345" y="172"/>
                    <a:pt x="345" y="172"/>
                    <a:pt x="345" y="172"/>
                  </a:cubicBezTo>
                  <a:cubicBezTo>
                    <a:pt x="345" y="172"/>
                    <a:pt x="345" y="172"/>
                    <a:pt x="345" y="172"/>
                  </a:cubicBezTo>
                  <a:moveTo>
                    <a:pt x="344" y="171"/>
                  </a:moveTo>
                  <a:cubicBezTo>
                    <a:pt x="344" y="171"/>
                    <a:pt x="344" y="171"/>
                    <a:pt x="344" y="171"/>
                  </a:cubicBezTo>
                  <a:cubicBezTo>
                    <a:pt x="344" y="171"/>
                    <a:pt x="344" y="171"/>
                    <a:pt x="344" y="171"/>
                  </a:cubicBezTo>
                  <a:moveTo>
                    <a:pt x="345" y="171"/>
                  </a:moveTo>
                  <a:cubicBezTo>
                    <a:pt x="345" y="171"/>
                    <a:pt x="345" y="171"/>
                    <a:pt x="345" y="171"/>
                  </a:cubicBezTo>
                  <a:cubicBezTo>
                    <a:pt x="345" y="171"/>
                    <a:pt x="345" y="171"/>
                    <a:pt x="345" y="171"/>
                  </a:cubicBezTo>
                  <a:moveTo>
                    <a:pt x="353" y="123"/>
                  </a:moveTo>
                  <a:cubicBezTo>
                    <a:pt x="352" y="122"/>
                    <a:pt x="352" y="122"/>
                    <a:pt x="352" y="121"/>
                  </a:cubicBezTo>
                  <a:cubicBezTo>
                    <a:pt x="352" y="121"/>
                    <a:pt x="352" y="122"/>
                    <a:pt x="352" y="122"/>
                  </a:cubicBezTo>
                  <a:cubicBezTo>
                    <a:pt x="352" y="123"/>
                    <a:pt x="352" y="123"/>
                    <a:pt x="353" y="123"/>
                  </a:cubicBezTo>
                  <a:moveTo>
                    <a:pt x="353" y="125"/>
                  </a:moveTo>
                  <a:cubicBezTo>
                    <a:pt x="353" y="125"/>
                    <a:pt x="353" y="125"/>
                    <a:pt x="353" y="125"/>
                  </a:cubicBezTo>
                  <a:cubicBezTo>
                    <a:pt x="353" y="125"/>
                    <a:pt x="353" y="125"/>
                    <a:pt x="353" y="125"/>
                  </a:cubicBezTo>
                  <a:moveTo>
                    <a:pt x="353" y="124"/>
                  </a:moveTo>
                  <a:cubicBezTo>
                    <a:pt x="353" y="124"/>
                    <a:pt x="353" y="124"/>
                    <a:pt x="353" y="123"/>
                  </a:cubicBezTo>
                  <a:cubicBezTo>
                    <a:pt x="353" y="124"/>
                    <a:pt x="353" y="124"/>
                    <a:pt x="353" y="124"/>
                  </a:cubicBezTo>
                  <a:moveTo>
                    <a:pt x="352" y="117"/>
                  </a:moveTo>
                  <a:cubicBezTo>
                    <a:pt x="352" y="117"/>
                    <a:pt x="352" y="117"/>
                    <a:pt x="353" y="116"/>
                  </a:cubicBezTo>
                  <a:cubicBezTo>
                    <a:pt x="352" y="117"/>
                    <a:pt x="352" y="117"/>
                    <a:pt x="352" y="117"/>
                  </a:cubicBezTo>
                  <a:moveTo>
                    <a:pt x="352" y="118"/>
                  </a:moveTo>
                  <a:cubicBezTo>
                    <a:pt x="352" y="118"/>
                    <a:pt x="352" y="118"/>
                    <a:pt x="352" y="119"/>
                  </a:cubicBezTo>
                  <a:cubicBezTo>
                    <a:pt x="352" y="118"/>
                    <a:pt x="352" y="118"/>
                    <a:pt x="352" y="118"/>
                  </a:cubicBezTo>
                  <a:moveTo>
                    <a:pt x="352" y="119"/>
                  </a:moveTo>
                  <a:cubicBezTo>
                    <a:pt x="352" y="120"/>
                    <a:pt x="352" y="120"/>
                    <a:pt x="352" y="121"/>
                  </a:cubicBezTo>
                  <a:cubicBezTo>
                    <a:pt x="352" y="120"/>
                    <a:pt x="352" y="120"/>
                    <a:pt x="352" y="119"/>
                  </a:cubicBezTo>
                  <a:moveTo>
                    <a:pt x="353" y="88"/>
                  </a:moveTo>
                  <a:cubicBezTo>
                    <a:pt x="353" y="88"/>
                    <a:pt x="353" y="88"/>
                    <a:pt x="353" y="88"/>
                  </a:cubicBezTo>
                  <a:cubicBezTo>
                    <a:pt x="353" y="88"/>
                    <a:pt x="353" y="88"/>
                    <a:pt x="353" y="88"/>
                  </a:cubicBezTo>
                  <a:moveTo>
                    <a:pt x="383" y="170"/>
                  </a:moveTo>
                  <a:cubicBezTo>
                    <a:pt x="383" y="170"/>
                    <a:pt x="382" y="170"/>
                    <a:pt x="382" y="170"/>
                  </a:cubicBezTo>
                  <a:cubicBezTo>
                    <a:pt x="382" y="170"/>
                    <a:pt x="383" y="170"/>
                    <a:pt x="383" y="170"/>
                  </a:cubicBezTo>
                  <a:moveTo>
                    <a:pt x="393" y="166"/>
                  </a:moveTo>
                  <a:cubicBezTo>
                    <a:pt x="391" y="167"/>
                    <a:pt x="389" y="167"/>
                    <a:pt x="387" y="168"/>
                  </a:cubicBezTo>
                  <a:cubicBezTo>
                    <a:pt x="385" y="168"/>
                    <a:pt x="384" y="169"/>
                    <a:pt x="383" y="170"/>
                  </a:cubicBezTo>
                  <a:cubicBezTo>
                    <a:pt x="385" y="168"/>
                    <a:pt x="389" y="167"/>
                    <a:pt x="393" y="166"/>
                  </a:cubicBezTo>
                  <a:moveTo>
                    <a:pt x="395" y="166"/>
                  </a:moveTo>
                  <a:cubicBezTo>
                    <a:pt x="395" y="166"/>
                    <a:pt x="395" y="166"/>
                    <a:pt x="395" y="166"/>
                  </a:cubicBezTo>
                  <a:cubicBezTo>
                    <a:pt x="395" y="166"/>
                    <a:pt x="395" y="166"/>
                    <a:pt x="395" y="166"/>
                  </a:cubicBezTo>
                  <a:moveTo>
                    <a:pt x="394" y="166"/>
                  </a:moveTo>
                  <a:cubicBezTo>
                    <a:pt x="394" y="166"/>
                    <a:pt x="394" y="166"/>
                    <a:pt x="394" y="166"/>
                  </a:cubicBezTo>
                  <a:cubicBezTo>
                    <a:pt x="394" y="166"/>
                    <a:pt x="394" y="166"/>
                    <a:pt x="394" y="166"/>
                  </a:cubicBezTo>
                  <a:moveTo>
                    <a:pt x="393" y="166"/>
                  </a:moveTo>
                  <a:cubicBezTo>
                    <a:pt x="393" y="166"/>
                    <a:pt x="393" y="166"/>
                    <a:pt x="393" y="166"/>
                  </a:cubicBezTo>
                  <a:cubicBezTo>
                    <a:pt x="393" y="166"/>
                    <a:pt x="393" y="166"/>
                    <a:pt x="393" y="166"/>
                  </a:cubicBezTo>
                  <a:moveTo>
                    <a:pt x="387" y="61"/>
                  </a:moveTo>
                  <a:cubicBezTo>
                    <a:pt x="387" y="61"/>
                    <a:pt x="388" y="60"/>
                    <a:pt x="388" y="60"/>
                  </a:cubicBezTo>
                  <a:cubicBezTo>
                    <a:pt x="388" y="60"/>
                    <a:pt x="387" y="61"/>
                    <a:pt x="387" y="61"/>
                  </a:cubicBezTo>
                  <a:moveTo>
                    <a:pt x="346" y="82"/>
                  </a:moveTo>
                  <a:cubicBezTo>
                    <a:pt x="346" y="82"/>
                    <a:pt x="346" y="82"/>
                    <a:pt x="346" y="82"/>
                  </a:cubicBezTo>
                  <a:cubicBezTo>
                    <a:pt x="346" y="82"/>
                    <a:pt x="346" y="82"/>
                    <a:pt x="346" y="82"/>
                  </a:cubicBezTo>
                  <a:moveTo>
                    <a:pt x="346" y="83"/>
                  </a:moveTo>
                  <a:cubicBezTo>
                    <a:pt x="346" y="83"/>
                    <a:pt x="346" y="83"/>
                    <a:pt x="347" y="83"/>
                  </a:cubicBezTo>
                  <a:cubicBezTo>
                    <a:pt x="346" y="83"/>
                    <a:pt x="346" y="83"/>
                    <a:pt x="346" y="83"/>
                  </a:cubicBezTo>
                  <a:moveTo>
                    <a:pt x="347" y="83"/>
                  </a:moveTo>
                  <a:cubicBezTo>
                    <a:pt x="347" y="83"/>
                    <a:pt x="347" y="83"/>
                    <a:pt x="347" y="83"/>
                  </a:cubicBezTo>
                  <a:close/>
                  <a:moveTo>
                    <a:pt x="339" y="166"/>
                  </a:moveTo>
                  <a:cubicBezTo>
                    <a:pt x="339" y="166"/>
                    <a:pt x="339" y="166"/>
                    <a:pt x="339" y="166"/>
                  </a:cubicBezTo>
                  <a:cubicBezTo>
                    <a:pt x="339" y="166"/>
                    <a:pt x="339" y="166"/>
                    <a:pt x="339" y="166"/>
                  </a:cubicBezTo>
                  <a:moveTo>
                    <a:pt x="339" y="167"/>
                  </a:moveTo>
                  <a:cubicBezTo>
                    <a:pt x="339" y="167"/>
                    <a:pt x="339" y="167"/>
                    <a:pt x="339" y="167"/>
                  </a:cubicBezTo>
                  <a:cubicBezTo>
                    <a:pt x="339" y="167"/>
                    <a:pt x="339" y="167"/>
                    <a:pt x="339" y="167"/>
                  </a:cubicBezTo>
                  <a:moveTo>
                    <a:pt x="340" y="168"/>
                  </a:moveTo>
                  <a:cubicBezTo>
                    <a:pt x="340" y="168"/>
                    <a:pt x="340" y="168"/>
                    <a:pt x="340" y="168"/>
                  </a:cubicBezTo>
                  <a:cubicBezTo>
                    <a:pt x="340" y="168"/>
                    <a:pt x="340" y="168"/>
                    <a:pt x="340" y="168"/>
                  </a:cubicBezTo>
                  <a:moveTo>
                    <a:pt x="340" y="169"/>
                  </a:moveTo>
                  <a:cubicBezTo>
                    <a:pt x="341" y="169"/>
                    <a:pt x="341" y="169"/>
                    <a:pt x="341" y="169"/>
                  </a:cubicBezTo>
                  <a:cubicBezTo>
                    <a:pt x="341" y="169"/>
                    <a:pt x="341" y="169"/>
                    <a:pt x="341" y="169"/>
                  </a:cubicBezTo>
                  <a:cubicBezTo>
                    <a:pt x="341" y="169"/>
                    <a:pt x="341" y="169"/>
                    <a:pt x="340" y="169"/>
                  </a:cubicBezTo>
                  <a:moveTo>
                    <a:pt x="342" y="170"/>
                  </a:moveTo>
                  <a:cubicBezTo>
                    <a:pt x="342" y="170"/>
                    <a:pt x="342" y="170"/>
                    <a:pt x="342" y="170"/>
                  </a:cubicBezTo>
                  <a:cubicBezTo>
                    <a:pt x="342" y="170"/>
                    <a:pt x="342" y="170"/>
                    <a:pt x="342" y="170"/>
                  </a:cubicBezTo>
                  <a:moveTo>
                    <a:pt x="284" y="165"/>
                  </a:moveTo>
                  <a:cubicBezTo>
                    <a:pt x="284" y="165"/>
                    <a:pt x="284" y="165"/>
                    <a:pt x="284" y="165"/>
                  </a:cubicBezTo>
                  <a:cubicBezTo>
                    <a:pt x="284" y="165"/>
                    <a:pt x="284" y="165"/>
                    <a:pt x="284" y="165"/>
                  </a:cubicBezTo>
                  <a:moveTo>
                    <a:pt x="277" y="189"/>
                  </a:moveTo>
                  <a:cubicBezTo>
                    <a:pt x="276" y="189"/>
                    <a:pt x="276" y="189"/>
                    <a:pt x="276" y="189"/>
                  </a:cubicBezTo>
                  <a:cubicBezTo>
                    <a:pt x="276" y="189"/>
                    <a:pt x="276" y="189"/>
                    <a:pt x="277" y="189"/>
                  </a:cubicBezTo>
                  <a:moveTo>
                    <a:pt x="277" y="189"/>
                  </a:moveTo>
                  <a:cubicBezTo>
                    <a:pt x="277" y="189"/>
                    <a:pt x="277" y="189"/>
                    <a:pt x="277" y="189"/>
                  </a:cubicBezTo>
                  <a:cubicBezTo>
                    <a:pt x="277" y="189"/>
                    <a:pt x="277" y="189"/>
                    <a:pt x="277" y="189"/>
                  </a:cubicBezTo>
                  <a:moveTo>
                    <a:pt x="277" y="190"/>
                  </a:moveTo>
                  <a:cubicBezTo>
                    <a:pt x="277" y="190"/>
                    <a:pt x="277" y="190"/>
                    <a:pt x="277" y="190"/>
                  </a:cubicBezTo>
                  <a:cubicBezTo>
                    <a:pt x="277" y="190"/>
                    <a:pt x="277" y="190"/>
                    <a:pt x="277" y="190"/>
                  </a:cubicBezTo>
                  <a:moveTo>
                    <a:pt x="278" y="193"/>
                  </a:moveTo>
                  <a:cubicBezTo>
                    <a:pt x="278" y="193"/>
                    <a:pt x="278" y="193"/>
                    <a:pt x="277" y="194"/>
                  </a:cubicBezTo>
                  <a:cubicBezTo>
                    <a:pt x="278" y="193"/>
                    <a:pt x="278" y="193"/>
                    <a:pt x="279" y="193"/>
                  </a:cubicBezTo>
                  <a:cubicBezTo>
                    <a:pt x="278" y="193"/>
                    <a:pt x="278" y="193"/>
                    <a:pt x="278" y="193"/>
                  </a:cubicBezTo>
                  <a:moveTo>
                    <a:pt x="303" y="151"/>
                  </a:moveTo>
                  <a:cubicBezTo>
                    <a:pt x="303" y="151"/>
                    <a:pt x="303" y="151"/>
                    <a:pt x="303" y="151"/>
                  </a:cubicBezTo>
                  <a:cubicBezTo>
                    <a:pt x="303" y="151"/>
                    <a:pt x="303" y="151"/>
                    <a:pt x="303" y="151"/>
                  </a:cubicBezTo>
                  <a:cubicBezTo>
                    <a:pt x="303" y="151"/>
                    <a:pt x="303" y="151"/>
                    <a:pt x="303" y="151"/>
                  </a:cubicBezTo>
                  <a:moveTo>
                    <a:pt x="283" y="163"/>
                  </a:moveTo>
                  <a:cubicBezTo>
                    <a:pt x="283" y="163"/>
                    <a:pt x="283" y="164"/>
                    <a:pt x="283" y="165"/>
                  </a:cubicBezTo>
                  <a:cubicBezTo>
                    <a:pt x="283" y="164"/>
                    <a:pt x="283" y="163"/>
                    <a:pt x="283" y="163"/>
                  </a:cubicBezTo>
                  <a:moveTo>
                    <a:pt x="249" y="166"/>
                  </a:moveTo>
                  <a:cubicBezTo>
                    <a:pt x="249" y="166"/>
                    <a:pt x="249" y="167"/>
                    <a:pt x="249" y="167"/>
                  </a:cubicBezTo>
                  <a:cubicBezTo>
                    <a:pt x="249" y="167"/>
                    <a:pt x="249" y="166"/>
                    <a:pt x="249" y="166"/>
                  </a:cubicBezTo>
                  <a:moveTo>
                    <a:pt x="249" y="167"/>
                  </a:moveTo>
                  <a:cubicBezTo>
                    <a:pt x="249" y="167"/>
                    <a:pt x="248" y="167"/>
                    <a:pt x="248" y="167"/>
                  </a:cubicBezTo>
                  <a:cubicBezTo>
                    <a:pt x="248" y="167"/>
                    <a:pt x="249" y="167"/>
                    <a:pt x="249" y="167"/>
                  </a:cubicBezTo>
                  <a:moveTo>
                    <a:pt x="248" y="167"/>
                  </a:moveTo>
                  <a:cubicBezTo>
                    <a:pt x="248" y="168"/>
                    <a:pt x="248" y="168"/>
                    <a:pt x="248" y="168"/>
                  </a:cubicBezTo>
                  <a:cubicBezTo>
                    <a:pt x="248" y="168"/>
                    <a:pt x="248" y="168"/>
                    <a:pt x="248" y="167"/>
                  </a:cubicBezTo>
                  <a:moveTo>
                    <a:pt x="276" y="189"/>
                  </a:moveTo>
                  <a:cubicBezTo>
                    <a:pt x="276" y="189"/>
                    <a:pt x="276" y="189"/>
                    <a:pt x="276" y="189"/>
                  </a:cubicBezTo>
                  <a:cubicBezTo>
                    <a:pt x="276" y="189"/>
                    <a:pt x="276" y="189"/>
                    <a:pt x="276" y="189"/>
                  </a:cubicBezTo>
                  <a:cubicBezTo>
                    <a:pt x="276" y="189"/>
                    <a:pt x="276" y="189"/>
                    <a:pt x="276" y="189"/>
                  </a:cubicBezTo>
                  <a:moveTo>
                    <a:pt x="277" y="194"/>
                  </a:moveTo>
                  <a:cubicBezTo>
                    <a:pt x="277" y="194"/>
                    <a:pt x="276" y="194"/>
                    <a:pt x="276" y="195"/>
                  </a:cubicBezTo>
                  <a:cubicBezTo>
                    <a:pt x="276" y="194"/>
                    <a:pt x="277" y="194"/>
                    <a:pt x="277" y="194"/>
                  </a:cubicBezTo>
                  <a:moveTo>
                    <a:pt x="276" y="195"/>
                  </a:moveTo>
                  <a:cubicBezTo>
                    <a:pt x="276" y="195"/>
                    <a:pt x="275" y="195"/>
                    <a:pt x="275" y="195"/>
                  </a:cubicBezTo>
                  <a:lnTo>
                    <a:pt x="276" y="195"/>
                  </a:lnTo>
                  <a:close/>
                  <a:moveTo>
                    <a:pt x="275" y="196"/>
                  </a:moveTo>
                  <a:cubicBezTo>
                    <a:pt x="275" y="196"/>
                    <a:pt x="274" y="196"/>
                    <a:pt x="274" y="196"/>
                  </a:cubicBezTo>
                  <a:cubicBezTo>
                    <a:pt x="274" y="196"/>
                    <a:pt x="275" y="196"/>
                    <a:pt x="275" y="196"/>
                  </a:cubicBezTo>
                  <a:moveTo>
                    <a:pt x="274" y="196"/>
                  </a:moveTo>
                  <a:cubicBezTo>
                    <a:pt x="274" y="196"/>
                    <a:pt x="273" y="197"/>
                    <a:pt x="273" y="197"/>
                  </a:cubicBezTo>
                  <a:cubicBezTo>
                    <a:pt x="273" y="197"/>
                    <a:pt x="274" y="196"/>
                    <a:pt x="274" y="196"/>
                  </a:cubicBezTo>
                  <a:moveTo>
                    <a:pt x="273" y="197"/>
                  </a:moveTo>
                  <a:cubicBezTo>
                    <a:pt x="273" y="197"/>
                    <a:pt x="272" y="197"/>
                    <a:pt x="272" y="197"/>
                  </a:cubicBezTo>
                  <a:cubicBezTo>
                    <a:pt x="272" y="197"/>
                    <a:pt x="273" y="197"/>
                    <a:pt x="273" y="197"/>
                  </a:cubicBezTo>
                  <a:moveTo>
                    <a:pt x="299" y="202"/>
                  </a:moveTo>
                  <a:cubicBezTo>
                    <a:pt x="300" y="202"/>
                    <a:pt x="300" y="201"/>
                    <a:pt x="301" y="201"/>
                  </a:cubicBezTo>
                  <a:cubicBezTo>
                    <a:pt x="300" y="201"/>
                    <a:pt x="300" y="202"/>
                    <a:pt x="299" y="202"/>
                  </a:cubicBezTo>
                  <a:moveTo>
                    <a:pt x="308" y="216"/>
                  </a:moveTo>
                  <a:cubicBezTo>
                    <a:pt x="309" y="217"/>
                    <a:pt x="309" y="217"/>
                    <a:pt x="309" y="218"/>
                  </a:cubicBezTo>
                  <a:cubicBezTo>
                    <a:pt x="309" y="218"/>
                    <a:pt x="309" y="217"/>
                    <a:pt x="309" y="217"/>
                  </a:cubicBezTo>
                  <a:cubicBezTo>
                    <a:pt x="309" y="217"/>
                    <a:pt x="309" y="216"/>
                    <a:pt x="308" y="216"/>
                  </a:cubicBezTo>
                  <a:moveTo>
                    <a:pt x="308" y="215"/>
                  </a:moveTo>
                  <a:cubicBezTo>
                    <a:pt x="308" y="216"/>
                    <a:pt x="308" y="216"/>
                    <a:pt x="308" y="216"/>
                  </a:cubicBezTo>
                  <a:cubicBezTo>
                    <a:pt x="308" y="216"/>
                    <a:pt x="308" y="216"/>
                    <a:pt x="308" y="215"/>
                  </a:cubicBezTo>
                  <a:moveTo>
                    <a:pt x="308" y="229"/>
                  </a:moveTo>
                  <a:cubicBezTo>
                    <a:pt x="308" y="229"/>
                    <a:pt x="308" y="229"/>
                    <a:pt x="308" y="229"/>
                  </a:cubicBezTo>
                  <a:cubicBezTo>
                    <a:pt x="308" y="229"/>
                    <a:pt x="308" y="229"/>
                    <a:pt x="308" y="229"/>
                  </a:cubicBezTo>
                  <a:moveTo>
                    <a:pt x="308" y="230"/>
                  </a:moveTo>
                  <a:cubicBezTo>
                    <a:pt x="308" y="230"/>
                    <a:pt x="308" y="230"/>
                    <a:pt x="308" y="230"/>
                  </a:cubicBezTo>
                  <a:cubicBezTo>
                    <a:pt x="308" y="230"/>
                    <a:pt x="308" y="230"/>
                    <a:pt x="308" y="230"/>
                  </a:cubicBezTo>
                  <a:moveTo>
                    <a:pt x="308" y="231"/>
                  </a:moveTo>
                  <a:cubicBezTo>
                    <a:pt x="308" y="231"/>
                    <a:pt x="308" y="231"/>
                    <a:pt x="308" y="231"/>
                  </a:cubicBezTo>
                  <a:cubicBezTo>
                    <a:pt x="308" y="231"/>
                    <a:pt x="308" y="231"/>
                    <a:pt x="308" y="231"/>
                  </a:cubicBezTo>
                  <a:moveTo>
                    <a:pt x="308" y="231"/>
                  </a:moveTo>
                  <a:cubicBezTo>
                    <a:pt x="308" y="231"/>
                    <a:pt x="308" y="231"/>
                    <a:pt x="308" y="231"/>
                  </a:cubicBezTo>
                  <a:cubicBezTo>
                    <a:pt x="308" y="231"/>
                    <a:pt x="308" y="231"/>
                    <a:pt x="308" y="231"/>
                  </a:cubicBezTo>
                  <a:moveTo>
                    <a:pt x="309" y="221"/>
                  </a:moveTo>
                  <a:cubicBezTo>
                    <a:pt x="309" y="221"/>
                    <a:pt x="309" y="222"/>
                    <a:pt x="309" y="222"/>
                  </a:cubicBezTo>
                  <a:cubicBezTo>
                    <a:pt x="309" y="222"/>
                    <a:pt x="309" y="221"/>
                    <a:pt x="309" y="221"/>
                  </a:cubicBezTo>
                  <a:moveTo>
                    <a:pt x="309" y="223"/>
                  </a:moveTo>
                  <a:cubicBezTo>
                    <a:pt x="309" y="223"/>
                    <a:pt x="309" y="223"/>
                    <a:pt x="309" y="223"/>
                  </a:cubicBezTo>
                  <a:cubicBezTo>
                    <a:pt x="309" y="223"/>
                    <a:pt x="309" y="223"/>
                    <a:pt x="309" y="223"/>
                  </a:cubicBezTo>
                  <a:moveTo>
                    <a:pt x="309" y="224"/>
                  </a:moveTo>
                  <a:cubicBezTo>
                    <a:pt x="309" y="224"/>
                    <a:pt x="309" y="224"/>
                    <a:pt x="309" y="225"/>
                  </a:cubicBezTo>
                  <a:cubicBezTo>
                    <a:pt x="309" y="224"/>
                    <a:pt x="309" y="224"/>
                    <a:pt x="309" y="224"/>
                  </a:cubicBezTo>
                  <a:moveTo>
                    <a:pt x="309" y="225"/>
                  </a:moveTo>
                  <a:cubicBezTo>
                    <a:pt x="309" y="226"/>
                    <a:pt x="309" y="226"/>
                    <a:pt x="309" y="226"/>
                  </a:cubicBezTo>
                  <a:cubicBezTo>
                    <a:pt x="309" y="226"/>
                    <a:pt x="309" y="226"/>
                    <a:pt x="309" y="225"/>
                  </a:cubicBezTo>
                  <a:moveTo>
                    <a:pt x="309" y="227"/>
                  </a:moveTo>
                  <a:cubicBezTo>
                    <a:pt x="309" y="227"/>
                    <a:pt x="309" y="227"/>
                    <a:pt x="309" y="227"/>
                  </a:cubicBezTo>
                  <a:cubicBezTo>
                    <a:pt x="309" y="227"/>
                    <a:pt x="309" y="227"/>
                    <a:pt x="309" y="227"/>
                  </a:cubicBezTo>
                  <a:moveTo>
                    <a:pt x="309" y="218"/>
                  </a:moveTo>
                  <a:cubicBezTo>
                    <a:pt x="309" y="219"/>
                    <a:pt x="309" y="219"/>
                    <a:pt x="309" y="219"/>
                  </a:cubicBezTo>
                  <a:cubicBezTo>
                    <a:pt x="309" y="219"/>
                    <a:pt x="309" y="219"/>
                    <a:pt x="309" y="218"/>
                  </a:cubicBezTo>
                  <a:moveTo>
                    <a:pt x="309" y="219"/>
                  </a:moveTo>
                  <a:cubicBezTo>
                    <a:pt x="309" y="220"/>
                    <a:pt x="309" y="220"/>
                    <a:pt x="309" y="220"/>
                  </a:cubicBezTo>
                  <a:cubicBezTo>
                    <a:pt x="309" y="220"/>
                    <a:pt x="309" y="220"/>
                    <a:pt x="309" y="219"/>
                  </a:cubicBezTo>
                  <a:moveTo>
                    <a:pt x="302" y="201"/>
                  </a:moveTo>
                  <a:cubicBezTo>
                    <a:pt x="302" y="201"/>
                    <a:pt x="302" y="201"/>
                    <a:pt x="302" y="201"/>
                  </a:cubicBezTo>
                  <a:cubicBezTo>
                    <a:pt x="302" y="201"/>
                    <a:pt x="302" y="201"/>
                    <a:pt x="302" y="201"/>
                  </a:cubicBezTo>
                  <a:cubicBezTo>
                    <a:pt x="302" y="201"/>
                    <a:pt x="302" y="201"/>
                    <a:pt x="302" y="201"/>
                  </a:cubicBezTo>
                  <a:moveTo>
                    <a:pt x="320" y="249"/>
                  </a:moveTo>
                  <a:cubicBezTo>
                    <a:pt x="320" y="249"/>
                    <a:pt x="320" y="249"/>
                    <a:pt x="320" y="249"/>
                  </a:cubicBezTo>
                  <a:cubicBezTo>
                    <a:pt x="320" y="249"/>
                    <a:pt x="320" y="249"/>
                    <a:pt x="320" y="249"/>
                  </a:cubicBezTo>
                  <a:moveTo>
                    <a:pt x="319" y="249"/>
                  </a:moveTo>
                  <a:cubicBezTo>
                    <a:pt x="319" y="248"/>
                    <a:pt x="319" y="248"/>
                    <a:pt x="318" y="248"/>
                  </a:cubicBezTo>
                  <a:cubicBezTo>
                    <a:pt x="319" y="248"/>
                    <a:pt x="319" y="248"/>
                    <a:pt x="319" y="249"/>
                  </a:cubicBezTo>
                  <a:moveTo>
                    <a:pt x="318" y="248"/>
                  </a:moveTo>
                  <a:cubicBezTo>
                    <a:pt x="317" y="248"/>
                    <a:pt x="317" y="247"/>
                    <a:pt x="317" y="247"/>
                  </a:cubicBezTo>
                  <a:cubicBezTo>
                    <a:pt x="317" y="247"/>
                    <a:pt x="317" y="248"/>
                    <a:pt x="318" y="248"/>
                  </a:cubicBezTo>
                  <a:moveTo>
                    <a:pt x="340" y="247"/>
                  </a:moveTo>
                  <a:cubicBezTo>
                    <a:pt x="340" y="247"/>
                    <a:pt x="340" y="247"/>
                    <a:pt x="340" y="247"/>
                  </a:cubicBezTo>
                  <a:cubicBezTo>
                    <a:pt x="340" y="247"/>
                    <a:pt x="340" y="247"/>
                    <a:pt x="340" y="247"/>
                  </a:cubicBezTo>
                  <a:close/>
                  <a:moveTo>
                    <a:pt x="383" y="254"/>
                  </a:moveTo>
                  <a:cubicBezTo>
                    <a:pt x="383" y="254"/>
                    <a:pt x="383" y="254"/>
                    <a:pt x="383" y="254"/>
                  </a:cubicBezTo>
                  <a:cubicBezTo>
                    <a:pt x="383" y="254"/>
                    <a:pt x="383" y="254"/>
                    <a:pt x="383" y="254"/>
                  </a:cubicBezTo>
                  <a:moveTo>
                    <a:pt x="383" y="255"/>
                  </a:moveTo>
                  <a:cubicBezTo>
                    <a:pt x="383" y="255"/>
                    <a:pt x="383" y="255"/>
                    <a:pt x="383" y="256"/>
                  </a:cubicBezTo>
                  <a:cubicBezTo>
                    <a:pt x="383" y="255"/>
                    <a:pt x="383" y="255"/>
                    <a:pt x="383" y="255"/>
                  </a:cubicBezTo>
                  <a:moveTo>
                    <a:pt x="383" y="256"/>
                  </a:moveTo>
                  <a:cubicBezTo>
                    <a:pt x="384" y="256"/>
                    <a:pt x="384" y="257"/>
                    <a:pt x="384" y="257"/>
                  </a:cubicBezTo>
                  <a:cubicBezTo>
                    <a:pt x="384" y="257"/>
                    <a:pt x="384" y="256"/>
                    <a:pt x="383" y="256"/>
                  </a:cubicBezTo>
                  <a:cubicBezTo>
                    <a:pt x="383" y="256"/>
                    <a:pt x="383" y="256"/>
                    <a:pt x="383" y="256"/>
                  </a:cubicBezTo>
                  <a:moveTo>
                    <a:pt x="383" y="254"/>
                  </a:moveTo>
                  <a:cubicBezTo>
                    <a:pt x="383" y="254"/>
                    <a:pt x="383" y="254"/>
                    <a:pt x="383" y="254"/>
                  </a:cubicBezTo>
                  <a:cubicBezTo>
                    <a:pt x="383" y="254"/>
                    <a:pt x="383" y="254"/>
                    <a:pt x="383" y="254"/>
                  </a:cubicBezTo>
                  <a:moveTo>
                    <a:pt x="403" y="207"/>
                  </a:moveTo>
                  <a:cubicBezTo>
                    <a:pt x="403" y="207"/>
                    <a:pt x="403" y="207"/>
                    <a:pt x="403" y="207"/>
                  </a:cubicBezTo>
                  <a:cubicBezTo>
                    <a:pt x="403" y="207"/>
                    <a:pt x="403" y="206"/>
                    <a:pt x="403" y="206"/>
                  </a:cubicBezTo>
                  <a:cubicBezTo>
                    <a:pt x="403" y="206"/>
                    <a:pt x="403" y="207"/>
                    <a:pt x="403" y="207"/>
                  </a:cubicBezTo>
                  <a:moveTo>
                    <a:pt x="409" y="197"/>
                  </a:moveTo>
                  <a:cubicBezTo>
                    <a:pt x="409" y="198"/>
                    <a:pt x="409" y="198"/>
                    <a:pt x="409" y="198"/>
                  </a:cubicBezTo>
                  <a:cubicBezTo>
                    <a:pt x="409" y="198"/>
                    <a:pt x="409" y="198"/>
                    <a:pt x="409" y="197"/>
                  </a:cubicBezTo>
                  <a:moveTo>
                    <a:pt x="409" y="198"/>
                  </a:moveTo>
                  <a:cubicBezTo>
                    <a:pt x="409" y="198"/>
                    <a:pt x="408" y="199"/>
                    <a:pt x="408" y="199"/>
                  </a:cubicBezTo>
                  <a:cubicBezTo>
                    <a:pt x="408" y="199"/>
                    <a:pt x="409" y="198"/>
                    <a:pt x="409" y="198"/>
                  </a:cubicBezTo>
                  <a:moveTo>
                    <a:pt x="408" y="199"/>
                  </a:moveTo>
                  <a:cubicBezTo>
                    <a:pt x="408" y="200"/>
                    <a:pt x="408" y="200"/>
                    <a:pt x="408" y="200"/>
                  </a:cubicBezTo>
                  <a:cubicBezTo>
                    <a:pt x="408" y="200"/>
                    <a:pt x="408" y="200"/>
                    <a:pt x="408" y="199"/>
                  </a:cubicBezTo>
                  <a:moveTo>
                    <a:pt x="407" y="201"/>
                  </a:moveTo>
                  <a:cubicBezTo>
                    <a:pt x="407" y="201"/>
                    <a:pt x="407" y="201"/>
                    <a:pt x="407" y="202"/>
                  </a:cubicBezTo>
                  <a:cubicBezTo>
                    <a:pt x="407" y="201"/>
                    <a:pt x="407" y="201"/>
                    <a:pt x="407" y="201"/>
                  </a:cubicBezTo>
                  <a:moveTo>
                    <a:pt x="406" y="202"/>
                  </a:moveTo>
                  <a:cubicBezTo>
                    <a:pt x="406" y="203"/>
                    <a:pt x="406" y="203"/>
                    <a:pt x="406" y="203"/>
                  </a:cubicBezTo>
                  <a:cubicBezTo>
                    <a:pt x="406" y="203"/>
                    <a:pt x="406" y="203"/>
                    <a:pt x="406" y="202"/>
                  </a:cubicBezTo>
                  <a:moveTo>
                    <a:pt x="405" y="204"/>
                  </a:moveTo>
                  <a:cubicBezTo>
                    <a:pt x="405" y="204"/>
                    <a:pt x="405" y="204"/>
                    <a:pt x="405" y="204"/>
                  </a:cubicBezTo>
                  <a:cubicBezTo>
                    <a:pt x="405" y="204"/>
                    <a:pt x="405" y="204"/>
                    <a:pt x="405" y="204"/>
                  </a:cubicBezTo>
                  <a:moveTo>
                    <a:pt x="404" y="205"/>
                  </a:moveTo>
                  <a:cubicBezTo>
                    <a:pt x="404" y="205"/>
                    <a:pt x="404" y="206"/>
                    <a:pt x="404" y="206"/>
                  </a:cubicBezTo>
                  <a:cubicBezTo>
                    <a:pt x="404" y="206"/>
                    <a:pt x="404" y="205"/>
                    <a:pt x="404" y="205"/>
                  </a:cubicBezTo>
                  <a:moveTo>
                    <a:pt x="345" y="82"/>
                  </a:moveTo>
                  <a:cubicBezTo>
                    <a:pt x="345" y="82"/>
                    <a:pt x="345" y="82"/>
                    <a:pt x="345" y="82"/>
                  </a:cubicBezTo>
                  <a:cubicBezTo>
                    <a:pt x="345" y="82"/>
                    <a:pt x="345" y="82"/>
                    <a:pt x="345" y="82"/>
                  </a:cubicBezTo>
                  <a:moveTo>
                    <a:pt x="345" y="82"/>
                  </a:moveTo>
                  <a:cubicBezTo>
                    <a:pt x="345" y="82"/>
                    <a:pt x="345" y="82"/>
                    <a:pt x="345" y="82"/>
                  </a:cubicBezTo>
                  <a:cubicBezTo>
                    <a:pt x="345" y="82"/>
                    <a:pt x="345" y="82"/>
                    <a:pt x="345" y="82"/>
                  </a:cubicBezTo>
                  <a:moveTo>
                    <a:pt x="343" y="150"/>
                  </a:moveTo>
                  <a:cubicBezTo>
                    <a:pt x="343" y="150"/>
                    <a:pt x="343" y="151"/>
                    <a:pt x="343" y="151"/>
                  </a:cubicBezTo>
                  <a:cubicBezTo>
                    <a:pt x="343" y="151"/>
                    <a:pt x="343" y="150"/>
                    <a:pt x="343" y="150"/>
                  </a:cubicBezTo>
                  <a:moveTo>
                    <a:pt x="303" y="152"/>
                  </a:moveTo>
                  <a:cubicBezTo>
                    <a:pt x="304" y="152"/>
                    <a:pt x="304" y="152"/>
                    <a:pt x="304" y="152"/>
                  </a:cubicBezTo>
                  <a:cubicBezTo>
                    <a:pt x="304" y="152"/>
                    <a:pt x="304" y="152"/>
                    <a:pt x="303" y="152"/>
                  </a:cubicBezTo>
                  <a:moveTo>
                    <a:pt x="301" y="147"/>
                  </a:moveTo>
                  <a:cubicBezTo>
                    <a:pt x="300" y="147"/>
                    <a:pt x="300" y="147"/>
                    <a:pt x="300" y="147"/>
                  </a:cubicBezTo>
                  <a:cubicBezTo>
                    <a:pt x="300" y="147"/>
                    <a:pt x="300" y="147"/>
                    <a:pt x="301" y="147"/>
                  </a:cubicBezTo>
                  <a:moveTo>
                    <a:pt x="300" y="147"/>
                  </a:moveTo>
                  <a:cubicBezTo>
                    <a:pt x="300" y="147"/>
                    <a:pt x="300" y="147"/>
                    <a:pt x="300" y="147"/>
                  </a:cubicBezTo>
                  <a:cubicBezTo>
                    <a:pt x="300" y="147"/>
                    <a:pt x="300" y="147"/>
                    <a:pt x="300" y="147"/>
                  </a:cubicBezTo>
                  <a:moveTo>
                    <a:pt x="265" y="126"/>
                  </a:moveTo>
                  <a:cubicBezTo>
                    <a:pt x="265" y="126"/>
                    <a:pt x="264" y="126"/>
                    <a:pt x="264" y="126"/>
                  </a:cubicBezTo>
                  <a:cubicBezTo>
                    <a:pt x="264" y="126"/>
                    <a:pt x="265" y="126"/>
                    <a:pt x="265" y="126"/>
                  </a:cubicBezTo>
                  <a:moveTo>
                    <a:pt x="265" y="128"/>
                  </a:moveTo>
                  <a:cubicBezTo>
                    <a:pt x="265" y="128"/>
                    <a:pt x="265" y="127"/>
                    <a:pt x="265" y="127"/>
                  </a:cubicBezTo>
                  <a:cubicBezTo>
                    <a:pt x="265" y="127"/>
                    <a:pt x="265" y="128"/>
                    <a:pt x="265" y="128"/>
                  </a:cubicBezTo>
                  <a:moveTo>
                    <a:pt x="265" y="127"/>
                  </a:moveTo>
                  <a:cubicBezTo>
                    <a:pt x="265" y="127"/>
                    <a:pt x="265" y="127"/>
                    <a:pt x="265" y="127"/>
                  </a:cubicBezTo>
                  <a:cubicBezTo>
                    <a:pt x="265" y="127"/>
                    <a:pt x="265" y="127"/>
                    <a:pt x="265" y="127"/>
                  </a:cubicBezTo>
                  <a:moveTo>
                    <a:pt x="209" y="180"/>
                  </a:moveTo>
                  <a:cubicBezTo>
                    <a:pt x="209" y="180"/>
                    <a:pt x="209" y="180"/>
                    <a:pt x="209" y="180"/>
                  </a:cubicBezTo>
                  <a:cubicBezTo>
                    <a:pt x="209" y="180"/>
                    <a:pt x="209" y="180"/>
                    <a:pt x="209" y="180"/>
                  </a:cubicBezTo>
                  <a:moveTo>
                    <a:pt x="209" y="180"/>
                  </a:moveTo>
                  <a:cubicBezTo>
                    <a:pt x="209" y="180"/>
                    <a:pt x="210" y="180"/>
                    <a:pt x="210" y="180"/>
                  </a:cubicBezTo>
                  <a:cubicBezTo>
                    <a:pt x="210" y="180"/>
                    <a:pt x="209" y="180"/>
                    <a:pt x="209" y="180"/>
                  </a:cubicBezTo>
                  <a:moveTo>
                    <a:pt x="217" y="188"/>
                  </a:moveTo>
                  <a:cubicBezTo>
                    <a:pt x="217" y="188"/>
                    <a:pt x="216" y="188"/>
                    <a:pt x="216" y="188"/>
                  </a:cubicBezTo>
                  <a:cubicBezTo>
                    <a:pt x="216" y="188"/>
                    <a:pt x="217" y="188"/>
                    <a:pt x="217" y="188"/>
                  </a:cubicBezTo>
                  <a:moveTo>
                    <a:pt x="216" y="190"/>
                  </a:moveTo>
                  <a:cubicBezTo>
                    <a:pt x="216" y="190"/>
                    <a:pt x="216" y="190"/>
                    <a:pt x="216" y="190"/>
                  </a:cubicBezTo>
                  <a:close/>
                  <a:moveTo>
                    <a:pt x="215" y="188"/>
                  </a:moveTo>
                  <a:cubicBezTo>
                    <a:pt x="215" y="188"/>
                    <a:pt x="215" y="188"/>
                    <a:pt x="215" y="188"/>
                  </a:cubicBezTo>
                  <a:cubicBezTo>
                    <a:pt x="215" y="188"/>
                    <a:pt x="215" y="188"/>
                    <a:pt x="215" y="188"/>
                  </a:cubicBezTo>
                  <a:moveTo>
                    <a:pt x="187" y="172"/>
                  </a:moveTo>
                  <a:cubicBezTo>
                    <a:pt x="187" y="173"/>
                    <a:pt x="187" y="173"/>
                    <a:pt x="187" y="174"/>
                  </a:cubicBezTo>
                  <a:cubicBezTo>
                    <a:pt x="187" y="173"/>
                    <a:pt x="187" y="173"/>
                    <a:pt x="187" y="172"/>
                  </a:cubicBezTo>
                  <a:moveTo>
                    <a:pt x="187" y="174"/>
                  </a:moveTo>
                  <a:cubicBezTo>
                    <a:pt x="187" y="174"/>
                    <a:pt x="187" y="175"/>
                    <a:pt x="187" y="175"/>
                  </a:cubicBezTo>
                  <a:cubicBezTo>
                    <a:pt x="187" y="175"/>
                    <a:pt x="187" y="174"/>
                    <a:pt x="187" y="174"/>
                  </a:cubicBezTo>
                  <a:moveTo>
                    <a:pt x="185" y="180"/>
                  </a:moveTo>
                  <a:cubicBezTo>
                    <a:pt x="185" y="180"/>
                    <a:pt x="185" y="180"/>
                    <a:pt x="185" y="180"/>
                  </a:cubicBezTo>
                  <a:cubicBezTo>
                    <a:pt x="185" y="180"/>
                    <a:pt x="185" y="180"/>
                    <a:pt x="185" y="180"/>
                  </a:cubicBezTo>
                  <a:moveTo>
                    <a:pt x="169" y="144"/>
                  </a:moveTo>
                  <a:cubicBezTo>
                    <a:pt x="169" y="144"/>
                    <a:pt x="169" y="144"/>
                    <a:pt x="169" y="144"/>
                  </a:cubicBezTo>
                  <a:close/>
                  <a:moveTo>
                    <a:pt x="176" y="154"/>
                  </a:moveTo>
                  <a:cubicBezTo>
                    <a:pt x="176" y="154"/>
                    <a:pt x="176" y="154"/>
                    <a:pt x="176" y="154"/>
                  </a:cubicBezTo>
                  <a:cubicBezTo>
                    <a:pt x="176" y="154"/>
                    <a:pt x="176" y="154"/>
                    <a:pt x="176" y="154"/>
                  </a:cubicBezTo>
                  <a:moveTo>
                    <a:pt x="171" y="143"/>
                  </a:moveTo>
                  <a:cubicBezTo>
                    <a:pt x="171" y="143"/>
                    <a:pt x="171" y="143"/>
                    <a:pt x="171" y="143"/>
                  </a:cubicBezTo>
                  <a:cubicBezTo>
                    <a:pt x="171" y="143"/>
                    <a:pt x="171" y="143"/>
                    <a:pt x="171" y="143"/>
                  </a:cubicBezTo>
                  <a:moveTo>
                    <a:pt x="172" y="142"/>
                  </a:moveTo>
                  <a:cubicBezTo>
                    <a:pt x="172" y="142"/>
                    <a:pt x="172" y="142"/>
                    <a:pt x="173" y="141"/>
                  </a:cubicBezTo>
                  <a:cubicBezTo>
                    <a:pt x="172" y="142"/>
                    <a:pt x="172" y="142"/>
                    <a:pt x="172" y="142"/>
                  </a:cubicBezTo>
                  <a:moveTo>
                    <a:pt x="173" y="141"/>
                  </a:moveTo>
                  <a:cubicBezTo>
                    <a:pt x="173" y="141"/>
                    <a:pt x="173" y="141"/>
                    <a:pt x="173" y="140"/>
                  </a:cubicBezTo>
                  <a:cubicBezTo>
                    <a:pt x="173" y="141"/>
                    <a:pt x="173" y="141"/>
                    <a:pt x="173" y="141"/>
                  </a:cubicBezTo>
                  <a:moveTo>
                    <a:pt x="182" y="208"/>
                  </a:moveTo>
                  <a:cubicBezTo>
                    <a:pt x="180" y="207"/>
                    <a:pt x="179" y="205"/>
                    <a:pt x="180" y="203"/>
                  </a:cubicBezTo>
                  <a:cubicBezTo>
                    <a:pt x="180" y="203"/>
                    <a:pt x="180" y="203"/>
                    <a:pt x="180" y="203"/>
                  </a:cubicBezTo>
                  <a:cubicBezTo>
                    <a:pt x="180" y="205"/>
                    <a:pt x="180" y="207"/>
                    <a:pt x="182" y="208"/>
                  </a:cubicBezTo>
                  <a:moveTo>
                    <a:pt x="171" y="125"/>
                  </a:moveTo>
                  <a:cubicBezTo>
                    <a:pt x="171" y="126"/>
                    <a:pt x="171" y="126"/>
                    <a:pt x="171" y="126"/>
                  </a:cubicBezTo>
                  <a:cubicBezTo>
                    <a:pt x="171" y="126"/>
                    <a:pt x="171" y="126"/>
                    <a:pt x="171" y="125"/>
                  </a:cubicBezTo>
                  <a:moveTo>
                    <a:pt x="171" y="129"/>
                  </a:moveTo>
                  <a:cubicBezTo>
                    <a:pt x="170" y="131"/>
                    <a:pt x="170" y="133"/>
                    <a:pt x="170" y="134"/>
                  </a:cubicBezTo>
                  <a:cubicBezTo>
                    <a:pt x="170" y="134"/>
                    <a:pt x="170" y="134"/>
                    <a:pt x="170" y="133"/>
                  </a:cubicBezTo>
                  <a:cubicBezTo>
                    <a:pt x="170" y="132"/>
                    <a:pt x="170" y="130"/>
                    <a:pt x="171" y="129"/>
                  </a:cubicBezTo>
                  <a:moveTo>
                    <a:pt x="171" y="126"/>
                  </a:moveTo>
                  <a:cubicBezTo>
                    <a:pt x="171" y="127"/>
                    <a:pt x="171" y="127"/>
                    <a:pt x="171" y="127"/>
                  </a:cubicBezTo>
                  <a:cubicBezTo>
                    <a:pt x="171" y="127"/>
                    <a:pt x="171" y="127"/>
                    <a:pt x="171" y="126"/>
                  </a:cubicBezTo>
                  <a:moveTo>
                    <a:pt x="171" y="127"/>
                  </a:moveTo>
                  <a:cubicBezTo>
                    <a:pt x="171" y="128"/>
                    <a:pt x="171" y="128"/>
                    <a:pt x="171" y="128"/>
                  </a:cubicBezTo>
                  <a:cubicBezTo>
                    <a:pt x="171" y="128"/>
                    <a:pt x="171" y="128"/>
                    <a:pt x="171" y="127"/>
                  </a:cubicBezTo>
                  <a:moveTo>
                    <a:pt x="166" y="153"/>
                  </a:moveTo>
                  <a:cubicBezTo>
                    <a:pt x="166" y="153"/>
                    <a:pt x="166" y="153"/>
                    <a:pt x="166" y="153"/>
                  </a:cubicBezTo>
                  <a:close/>
                  <a:moveTo>
                    <a:pt x="219" y="189"/>
                  </a:moveTo>
                  <a:cubicBezTo>
                    <a:pt x="219" y="188"/>
                    <a:pt x="218" y="188"/>
                    <a:pt x="217" y="188"/>
                  </a:cubicBezTo>
                  <a:cubicBezTo>
                    <a:pt x="218" y="188"/>
                    <a:pt x="220" y="189"/>
                    <a:pt x="221" y="189"/>
                  </a:cubicBezTo>
                  <a:cubicBezTo>
                    <a:pt x="220" y="189"/>
                    <a:pt x="220" y="189"/>
                    <a:pt x="219" y="189"/>
                  </a:cubicBezTo>
                  <a:moveTo>
                    <a:pt x="313" y="245"/>
                  </a:moveTo>
                  <a:cubicBezTo>
                    <a:pt x="312" y="245"/>
                    <a:pt x="312" y="245"/>
                    <a:pt x="312" y="245"/>
                  </a:cubicBezTo>
                  <a:cubicBezTo>
                    <a:pt x="312" y="245"/>
                    <a:pt x="312" y="245"/>
                    <a:pt x="313" y="245"/>
                  </a:cubicBezTo>
                  <a:moveTo>
                    <a:pt x="314" y="245"/>
                  </a:moveTo>
                  <a:cubicBezTo>
                    <a:pt x="314" y="245"/>
                    <a:pt x="313" y="245"/>
                    <a:pt x="313" y="245"/>
                  </a:cubicBezTo>
                  <a:cubicBezTo>
                    <a:pt x="313" y="245"/>
                    <a:pt x="314" y="245"/>
                    <a:pt x="314" y="245"/>
                  </a:cubicBezTo>
                  <a:moveTo>
                    <a:pt x="315" y="246"/>
                  </a:moveTo>
                  <a:cubicBezTo>
                    <a:pt x="316" y="246"/>
                    <a:pt x="316" y="247"/>
                    <a:pt x="316" y="247"/>
                  </a:cubicBezTo>
                  <a:cubicBezTo>
                    <a:pt x="316" y="247"/>
                    <a:pt x="316" y="246"/>
                    <a:pt x="315" y="246"/>
                  </a:cubicBezTo>
                  <a:moveTo>
                    <a:pt x="314" y="246"/>
                  </a:moveTo>
                  <a:cubicBezTo>
                    <a:pt x="314" y="246"/>
                    <a:pt x="315" y="246"/>
                    <a:pt x="315" y="246"/>
                  </a:cubicBezTo>
                  <a:cubicBezTo>
                    <a:pt x="315" y="246"/>
                    <a:pt x="314" y="246"/>
                    <a:pt x="314" y="246"/>
                  </a:cubicBezTo>
                  <a:moveTo>
                    <a:pt x="327" y="268"/>
                  </a:moveTo>
                  <a:cubicBezTo>
                    <a:pt x="327" y="268"/>
                    <a:pt x="327" y="268"/>
                    <a:pt x="327" y="268"/>
                  </a:cubicBezTo>
                  <a:cubicBezTo>
                    <a:pt x="327" y="268"/>
                    <a:pt x="327" y="268"/>
                    <a:pt x="327" y="268"/>
                  </a:cubicBezTo>
                  <a:cubicBezTo>
                    <a:pt x="327" y="268"/>
                    <a:pt x="327" y="268"/>
                    <a:pt x="327" y="268"/>
                  </a:cubicBezTo>
                  <a:moveTo>
                    <a:pt x="330" y="267"/>
                  </a:moveTo>
                  <a:cubicBezTo>
                    <a:pt x="330" y="267"/>
                    <a:pt x="330" y="267"/>
                    <a:pt x="331" y="267"/>
                  </a:cubicBezTo>
                  <a:cubicBezTo>
                    <a:pt x="331" y="267"/>
                    <a:pt x="331" y="267"/>
                    <a:pt x="331" y="267"/>
                  </a:cubicBezTo>
                  <a:cubicBezTo>
                    <a:pt x="331" y="267"/>
                    <a:pt x="332" y="267"/>
                    <a:pt x="332" y="267"/>
                  </a:cubicBezTo>
                  <a:cubicBezTo>
                    <a:pt x="331" y="267"/>
                    <a:pt x="330" y="267"/>
                    <a:pt x="330" y="267"/>
                  </a:cubicBezTo>
                  <a:moveTo>
                    <a:pt x="332" y="267"/>
                  </a:moveTo>
                  <a:cubicBezTo>
                    <a:pt x="332" y="267"/>
                    <a:pt x="332" y="267"/>
                    <a:pt x="332" y="267"/>
                  </a:cubicBezTo>
                  <a:cubicBezTo>
                    <a:pt x="333" y="267"/>
                    <a:pt x="333" y="267"/>
                    <a:pt x="333" y="267"/>
                  </a:cubicBezTo>
                  <a:cubicBezTo>
                    <a:pt x="333" y="267"/>
                    <a:pt x="333" y="267"/>
                    <a:pt x="332" y="267"/>
                  </a:cubicBezTo>
                  <a:moveTo>
                    <a:pt x="384" y="258"/>
                  </a:moveTo>
                  <a:cubicBezTo>
                    <a:pt x="384" y="258"/>
                    <a:pt x="384" y="258"/>
                    <a:pt x="384" y="258"/>
                  </a:cubicBezTo>
                  <a:cubicBezTo>
                    <a:pt x="384" y="258"/>
                    <a:pt x="384" y="258"/>
                    <a:pt x="384" y="258"/>
                  </a:cubicBezTo>
                  <a:moveTo>
                    <a:pt x="384" y="259"/>
                  </a:moveTo>
                  <a:cubicBezTo>
                    <a:pt x="384" y="259"/>
                    <a:pt x="384" y="259"/>
                    <a:pt x="384" y="259"/>
                  </a:cubicBezTo>
                  <a:cubicBezTo>
                    <a:pt x="384" y="259"/>
                    <a:pt x="384" y="259"/>
                    <a:pt x="384" y="25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59" name="Freeform 52"/>
            <p:cNvSpPr>
              <a:spLocks/>
            </p:cNvSpPr>
            <p:nvPr userDrawn="1"/>
          </p:nvSpPr>
          <p:spPr bwMode="auto">
            <a:xfrm>
              <a:off x="19416713" y="3192463"/>
              <a:ext cx="36513" cy="58738"/>
            </a:xfrm>
            <a:custGeom>
              <a:avLst/>
              <a:gdLst>
                <a:gd name="T0" fmla="*/ 9 w 13"/>
                <a:gd name="T1" fmla="*/ 20 h 21"/>
                <a:gd name="T2" fmla="*/ 11 w 13"/>
                <a:gd name="T3" fmla="*/ 0 h 21"/>
                <a:gd name="T4" fmla="*/ 4 w 13"/>
                <a:gd name="T5" fmla="*/ 6 h 21"/>
                <a:gd name="T6" fmla="*/ 9 w 13"/>
                <a:gd name="T7" fmla="*/ 20 h 21"/>
              </a:gdLst>
              <a:ahLst/>
              <a:cxnLst>
                <a:cxn ang="0">
                  <a:pos x="T0" y="T1"/>
                </a:cxn>
                <a:cxn ang="0">
                  <a:pos x="T2" y="T3"/>
                </a:cxn>
                <a:cxn ang="0">
                  <a:pos x="T4" y="T5"/>
                </a:cxn>
                <a:cxn ang="0">
                  <a:pos x="T6" y="T7"/>
                </a:cxn>
              </a:cxnLst>
              <a:rect l="0" t="0" r="r" b="b"/>
              <a:pathLst>
                <a:path w="13" h="21">
                  <a:moveTo>
                    <a:pt x="9" y="20"/>
                  </a:moveTo>
                  <a:cubicBezTo>
                    <a:pt x="13" y="20"/>
                    <a:pt x="13" y="0"/>
                    <a:pt x="11" y="0"/>
                  </a:cubicBezTo>
                  <a:cubicBezTo>
                    <a:pt x="9" y="0"/>
                    <a:pt x="9" y="3"/>
                    <a:pt x="4" y="6"/>
                  </a:cubicBezTo>
                  <a:cubicBezTo>
                    <a:pt x="0" y="9"/>
                    <a:pt x="4" y="21"/>
                    <a:pt x="9" y="2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60" name="Freeform 53"/>
            <p:cNvSpPr>
              <a:spLocks/>
            </p:cNvSpPr>
            <p:nvPr userDrawn="1"/>
          </p:nvSpPr>
          <p:spPr bwMode="auto">
            <a:xfrm>
              <a:off x="19234150" y="3295650"/>
              <a:ext cx="33338" cy="33338"/>
            </a:xfrm>
            <a:custGeom>
              <a:avLst/>
              <a:gdLst>
                <a:gd name="T0" fmla="*/ 2 w 12"/>
                <a:gd name="T1" fmla="*/ 9 h 12"/>
                <a:gd name="T2" fmla="*/ 12 w 12"/>
                <a:gd name="T3" fmla="*/ 6 h 12"/>
                <a:gd name="T4" fmla="*/ 2 w 12"/>
                <a:gd name="T5" fmla="*/ 9 h 12"/>
              </a:gdLst>
              <a:ahLst/>
              <a:cxnLst>
                <a:cxn ang="0">
                  <a:pos x="T0" y="T1"/>
                </a:cxn>
                <a:cxn ang="0">
                  <a:pos x="T2" y="T3"/>
                </a:cxn>
                <a:cxn ang="0">
                  <a:pos x="T4" y="T5"/>
                </a:cxn>
              </a:cxnLst>
              <a:rect l="0" t="0" r="r" b="b"/>
              <a:pathLst>
                <a:path w="12" h="12">
                  <a:moveTo>
                    <a:pt x="2" y="9"/>
                  </a:moveTo>
                  <a:cubicBezTo>
                    <a:pt x="7" y="12"/>
                    <a:pt x="12" y="11"/>
                    <a:pt x="12" y="6"/>
                  </a:cubicBezTo>
                  <a:cubicBezTo>
                    <a:pt x="11" y="0"/>
                    <a:pt x="0" y="7"/>
                    <a:pt x="2" y="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61" name="Freeform 54"/>
            <p:cNvSpPr>
              <a:spLocks/>
            </p:cNvSpPr>
            <p:nvPr userDrawn="1"/>
          </p:nvSpPr>
          <p:spPr bwMode="auto">
            <a:xfrm>
              <a:off x="19535775" y="3359150"/>
              <a:ext cx="88900" cy="55563"/>
            </a:xfrm>
            <a:custGeom>
              <a:avLst/>
              <a:gdLst>
                <a:gd name="T0" fmla="*/ 23 w 32"/>
                <a:gd name="T1" fmla="*/ 2 h 20"/>
                <a:gd name="T2" fmla="*/ 10 w 32"/>
                <a:gd name="T3" fmla="*/ 2 h 20"/>
                <a:gd name="T4" fmla="*/ 1 w 32"/>
                <a:gd name="T5" fmla="*/ 7 h 20"/>
                <a:gd name="T6" fmla="*/ 12 w 32"/>
                <a:gd name="T7" fmla="*/ 13 h 20"/>
                <a:gd name="T8" fmla="*/ 24 w 32"/>
                <a:gd name="T9" fmla="*/ 20 h 20"/>
                <a:gd name="T10" fmla="*/ 27 w 32"/>
                <a:gd name="T11" fmla="*/ 13 h 20"/>
                <a:gd name="T12" fmla="*/ 32 w 32"/>
                <a:gd name="T13" fmla="*/ 3 h 20"/>
                <a:gd name="T14" fmla="*/ 23 w 32"/>
                <a:gd name="T15" fmla="*/ 2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23" y="2"/>
                  </a:moveTo>
                  <a:cubicBezTo>
                    <a:pt x="17" y="4"/>
                    <a:pt x="14" y="4"/>
                    <a:pt x="10" y="2"/>
                  </a:cubicBezTo>
                  <a:cubicBezTo>
                    <a:pt x="6" y="0"/>
                    <a:pt x="0" y="4"/>
                    <a:pt x="1" y="7"/>
                  </a:cubicBezTo>
                  <a:cubicBezTo>
                    <a:pt x="2" y="8"/>
                    <a:pt x="4" y="11"/>
                    <a:pt x="12" y="13"/>
                  </a:cubicBezTo>
                  <a:cubicBezTo>
                    <a:pt x="20" y="15"/>
                    <a:pt x="21" y="20"/>
                    <a:pt x="24" y="20"/>
                  </a:cubicBezTo>
                  <a:cubicBezTo>
                    <a:pt x="28" y="20"/>
                    <a:pt x="28" y="17"/>
                    <a:pt x="27" y="13"/>
                  </a:cubicBezTo>
                  <a:cubicBezTo>
                    <a:pt x="26" y="9"/>
                    <a:pt x="31" y="4"/>
                    <a:pt x="32" y="3"/>
                  </a:cubicBezTo>
                  <a:cubicBezTo>
                    <a:pt x="32" y="2"/>
                    <a:pt x="30" y="1"/>
                    <a:pt x="23"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62" name="Freeform 55"/>
            <p:cNvSpPr>
              <a:spLocks/>
            </p:cNvSpPr>
            <p:nvPr userDrawn="1"/>
          </p:nvSpPr>
          <p:spPr bwMode="auto">
            <a:xfrm>
              <a:off x="19405600" y="3257550"/>
              <a:ext cx="55563" cy="90488"/>
            </a:xfrm>
            <a:custGeom>
              <a:avLst/>
              <a:gdLst>
                <a:gd name="T0" fmla="*/ 9 w 20"/>
                <a:gd name="T1" fmla="*/ 3 h 33"/>
                <a:gd name="T2" fmla="*/ 1 w 20"/>
                <a:gd name="T3" fmla="*/ 5 h 33"/>
                <a:gd name="T4" fmla="*/ 5 w 20"/>
                <a:gd name="T5" fmla="*/ 19 h 33"/>
                <a:gd name="T6" fmla="*/ 10 w 20"/>
                <a:gd name="T7" fmla="*/ 29 h 33"/>
                <a:gd name="T8" fmla="*/ 17 w 20"/>
                <a:gd name="T9" fmla="*/ 25 h 33"/>
                <a:gd name="T10" fmla="*/ 19 w 20"/>
                <a:gd name="T11" fmla="*/ 7 h 33"/>
                <a:gd name="T12" fmla="*/ 9 w 20"/>
                <a:gd name="T13" fmla="*/ 3 h 33"/>
              </a:gdLst>
              <a:ahLst/>
              <a:cxnLst>
                <a:cxn ang="0">
                  <a:pos x="T0" y="T1"/>
                </a:cxn>
                <a:cxn ang="0">
                  <a:pos x="T2" y="T3"/>
                </a:cxn>
                <a:cxn ang="0">
                  <a:pos x="T4" y="T5"/>
                </a:cxn>
                <a:cxn ang="0">
                  <a:pos x="T6" y="T7"/>
                </a:cxn>
                <a:cxn ang="0">
                  <a:pos x="T8" y="T9"/>
                </a:cxn>
                <a:cxn ang="0">
                  <a:pos x="T10" y="T11"/>
                </a:cxn>
                <a:cxn ang="0">
                  <a:pos x="T12" y="T13"/>
                </a:cxn>
              </a:cxnLst>
              <a:rect l="0" t="0" r="r" b="b"/>
              <a:pathLst>
                <a:path w="20" h="33">
                  <a:moveTo>
                    <a:pt x="9" y="3"/>
                  </a:moveTo>
                  <a:cubicBezTo>
                    <a:pt x="6" y="6"/>
                    <a:pt x="3" y="3"/>
                    <a:pt x="1" y="5"/>
                  </a:cubicBezTo>
                  <a:cubicBezTo>
                    <a:pt x="0" y="8"/>
                    <a:pt x="7" y="13"/>
                    <a:pt x="5" y="19"/>
                  </a:cubicBezTo>
                  <a:cubicBezTo>
                    <a:pt x="4" y="25"/>
                    <a:pt x="6" y="33"/>
                    <a:pt x="10" y="29"/>
                  </a:cubicBezTo>
                  <a:cubicBezTo>
                    <a:pt x="13" y="26"/>
                    <a:pt x="15" y="27"/>
                    <a:pt x="17" y="25"/>
                  </a:cubicBezTo>
                  <a:cubicBezTo>
                    <a:pt x="19" y="22"/>
                    <a:pt x="17" y="12"/>
                    <a:pt x="19" y="7"/>
                  </a:cubicBezTo>
                  <a:cubicBezTo>
                    <a:pt x="20" y="3"/>
                    <a:pt x="13" y="0"/>
                    <a:pt x="9"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63" name="Freeform 56"/>
            <p:cNvSpPr>
              <a:spLocks/>
            </p:cNvSpPr>
            <p:nvPr userDrawn="1"/>
          </p:nvSpPr>
          <p:spPr bwMode="auto">
            <a:xfrm>
              <a:off x="19843750" y="3446463"/>
              <a:ext cx="88900" cy="26988"/>
            </a:xfrm>
            <a:custGeom>
              <a:avLst/>
              <a:gdLst>
                <a:gd name="T0" fmla="*/ 26 w 32"/>
                <a:gd name="T1" fmla="*/ 5 h 10"/>
                <a:gd name="T2" fmla="*/ 9 w 32"/>
                <a:gd name="T3" fmla="*/ 3 h 10"/>
                <a:gd name="T4" fmla="*/ 2 w 32"/>
                <a:gd name="T5" fmla="*/ 6 h 10"/>
                <a:gd name="T6" fmla="*/ 18 w 32"/>
                <a:gd name="T7" fmla="*/ 10 h 10"/>
                <a:gd name="T8" fmla="*/ 32 w 32"/>
                <a:gd name="T9" fmla="*/ 5 h 10"/>
                <a:gd name="T10" fmla="*/ 26 w 32"/>
                <a:gd name="T11" fmla="*/ 5 h 10"/>
              </a:gdLst>
              <a:ahLst/>
              <a:cxnLst>
                <a:cxn ang="0">
                  <a:pos x="T0" y="T1"/>
                </a:cxn>
                <a:cxn ang="0">
                  <a:pos x="T2" y="T3"/>
                </a:cxn>
                <a:cxn ang="0">
                  <a:pos x="T4" y="T5"/>
                </a:cxn>
                <a:cxn ang="0">
                  <a:pos x="T6" y="T7"/>
                </a:cxn>
                <a:cxn ang="0">
                  <a:pos x="T8" y="T9"/>
                </a:cxn>
                <a:cxn ang="0">
                  <a:pos x="T10" y="T11"/>
                </a:cxn>
              </a:cxnLst>
              <a:rect l="0" t="0" r="r" b="b"/>
              <a:pathLst>
                <a:path w="32" h="10">
                  <a:moveTo>
                    <a:pt x="26" y="5"/>
                  </a:moveTo>
                  <a:cubicBezTo>
                    <a:pt x="23" y="3"/>
                    <a:pt x="12" y="6"/>
                    <a:pt x="9" y="3"/>
                  </a:cubicBezTo>
                  <a:cubicBezTo>
                    <a:pt x="6" y="0"/>
                    <a:pt x="0" y="5"/>
                    <a:pt x="2" y="6"/>
                  </a:cubicBezTo>
                  <a:cubicBezTo>
                    <a:pt x="6" y="6"/>
                    <a:pt x="12" y="10"/>
                    <a:pt x="18" y="10"/>
                  </a:cubicBezTo>
                  <a:cubicBezTo>
                    <a:pt x="24" y="10"/>
                    <a:pt x="32" y="7"/>
                    <a:pt x="32" y="5"/>
                  </a:cubicBezTo>
                  <a:cubicBezTo>
                    <a:pt x="32" y="4"/>
                    <a:pt x="28" y="6"/>
                    <a:pt x="26" y="5"/>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64" name="Freeform 57"/>
            <p:cNvSpPr>
              <a:spLocks/>
            </p:cNvSpPr>
            <p:nvPr userDrawn="1"/>
          </p:nvSpPr>
          <p:spPr bwMode="auto">
            <a:xfrm>
              <a:off x="18853150" y="2709863"/>
              <a:ext cx="152400" cy="161925"/>
            </a:xfrm>
            <a:custGeom>
              <a:avLst/>
              <a:gdLst>
                <a:gd name="T0" fmla="*/ 31 w 55"/>
                <a:gd name="T1" fmla="*/ 50 h 58"/>
                <a:gd name="T2" fmla="*/ 44 w 55"/>
                <a:gd name="T3" fmla="*/ 48 h 58"/>
                <a:gd name="T4" fmla="*/ 44 w 55"/>
                <a:gd name="T5" fmla="*/ 23 h 58"/>
                <a:gd name="T6" fmla="*/ 44 w 55"/>
                <a:gd name="T7" fmla="*/ 21 h 58"/>
                <a:gd name="T8" fmla="*/ 52 w 55"/>
                <a:gd name="T9" fmla="*/ 16 h 58"/>
                <a:gd name="T10" fmla="*/ 46 w 55"/>
                <a:gd name="T11" fmla="*/ 4 h 58"/>
                <a:gd name="T12" fmla="*/ 33 w 55"/>
                <a:gd name="T13" fmla="*/ 6 h 58"/>
                <a:gd name="T14" fmla="*/ 31 w 55"/>
                <a:gd name="T15" fmla="*/ 6 h 58"/>
                <a:gd name="T16" fmla="*/ 20 w 55"/>
                <a:gd name="T17" fmla="*/ 8 h 58"/>
                <a:gd name="T18" fmla="*/ 26 w 55"/>
                <a:gd name="T19" fmla="*/ 13 h 58"/>
                <a:gd name="T20" fmla="*/ 17 w 55"/>
                <a:gd name="T21" fmla="*/ 18 h 58"/>
                <a:gd name="T22" fmla="*/ 5 w 55"/>
                <a:gd name="T23" fmla="*/ 18 h 58"/>
                <a:gd name="T24" fmla="*/ 7 w 55"/>
                <a:gd name="T25" fmla="*/ 26 h 58"/>
                <a:gd name="T26" fmla="*/ 12 w 55"/>
                <a:gd name="T27" fmla="*/ 34 h 58"/>
                <a:gd name="T28" fmla="*/ 9 w 55"/>
                <a:gd name="T29" fmla="*/ 43 h 58"/>
                <a:gd name="T30" fmla="*/ 2 w 55"/>
                <a:gd name="T31" fmla="*/ 50 h 58"/>
                <a:gd name="T32" fmla="*/ 12 w 55"/>
                <a:gd name="T33" fmla="*/ 58 h 58"/>
                <a:gd name="T34" fmla="*/ 31 w 55"/>
                <a:gd name="T35" fmla="*/ 5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58">
                  <a:moveTo>
                    <a:pt x="31" y="50"/>
                  </a:moveTo>
                  <a:cubicBezTo>
                    <a:pt x="36" y="45"/>
                    <a:pt x="39" y="50"/>
                    <a:pt x="44" y="48"/>
                  </a:cubicBezTo>
                  <a:cubicBezTo>
                    <a:pt x="49" y="45"/>
                    <a:pt x="46" y="27"/>
                    <a:pt x="44" y="23"/>
                  </a:cubicBezTo>
                  <a:cubicBezTo>
                    <a:pt x="43" y="22"/>
                    <a:pt x="44" y="22"/>
                    <a:pt x="44" y="21"/>
                  </a:cubicBezTo>
                  <a:cubicBezTo>
                    <a:pt x="44" y="19"/>
                    <a:pt x="49" y="19"/>
                    <a:pt x="52" y="16"/>
                  </a:cubicBezTo>
                  <a:cubicBezTo>
                    <a:pt x="55" y="13"/>
                    <a:pt x="50" y="8"/>
                    <a:pt x="46" y="4"/>
                  </a:cubicBezTo>
                  <a:cubicBezTo>
                    <a:pt x="42" y="0"/>
                    <a:pt x="37" y="6"/>
                    <a:pt x="33" y="6"/>
                  </a:cubicBezTo>
                  <a:cubicBezTo>
                    <a:pt x="32" y="6"/>
                    <a:pt x="32" y="6"/>
                    <a:pt x="31" y="6"/>
                  </a:cubicBezTo>
                  <a:cubicBezTo>
                    <a:pt x="27" y="4"/>
                    <a:pt x="21" y="4"/>
                    <a:pt x="20" y="8"/>
                  </a:cubicBezTo>
                  <a:cubicBezTo>
                    <a:pt x="20" y="12"/>
                    <a:pt x="25" y="11"/>
                    <a:pt x="26" y="13"/>
                  </a:cubicBezTo>
                  <a:cubicBezTo>
                    <a:pt x="26" y="16"/>
                    <a:pt x="20" y="15"/>
                    <a:pt x="17" y="18"/>
                  </a:cubicBezTo>
                  <a:cubicBezTo>
                    <a:pt x="13" y="20"/>
                    <a:pt x="9" y="16"/>
                    <a:pt x="5" y="18"/>
                  </a:cubicBezTo>
                  <a:cubicBezTo>
                    <a:pt x="2" y="20"/>
                    <a:pt x="10" y="22"/>
                    <a:pt x="7" y="26"/>
                  </a:cubicBezTo>
                  <a:cubicBezTo>
                    <a:pt x="4" y="30"/>
                    <a:pt x="7" y="30"/>
                    <a:pt x="12" y="34"/>
                  </a:cubicBezTo>
                  <a:cubicBezTo>
                    <a:pt x="16" y="37"/>
                    <a:pt x="9" y="38"/>
                    <a:pt x="9" y="43"/>
                  </a:cubicBezTo>
                  <a:cubicBezTo>
                    <a:pt x="9" y="47"/>
                    <a:pt x="3" y="47"/>
                    <a:pt x="2" y="50"/>
                  </a:cubicBezTo>
                  <a:cubicBezTo>
                    <a:pt x="0" y="52"/>
                    <a:pt x="7" y="58"/>
                    <a:pt x="12" y="58"/>
                  </a:cubicBezTo>
                  <a:cubicBezTo>
                    <a:pt x="16" y="58"/>
                    <a:pt x="25" y="56"/>
                    <a:pt x="31" y="5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65" name="Freeform 58"/>
            <p:cNvSpPr>
              <a:spLocks/>
            </p:cNvSpPr>
            <p:nvPr userDrawn="1"/>
          </p:nvSpPr>
          <p:spPr bwMode="auto">
            <a:xfrm>
              <a:off x="19119850" y="2479675"/>
              <a:ext cx="22225" cy="39688"/>
            </a:xfrm>
            <a:custGeom>
              <a:avLst/>
              <a:gdLst>
                <a:gd name="T0" fmla="*/ 2 w 8"/>
                <a:gd name="T1" fmla="*/ 13 h 14"/>
                <a:gd name="T2" fmla="*/ 4 w 8"/>
                <a:gd name="T3" fmla="*/ 1 h 14"/>
                <a:gd name="T4" fmla="*/ 2 w 8"/>
                <a:gd name="T5" fmla="*/ 13 h 14"/>
              </a:gdLst>
              <a:ahLst/>
              <a:cxnLst>
                <a:cxn ang="0">
                  <a:pos x="T0" y="T1"/>
                </a:cxn>
                <a:cxn ang="0">
                  <a:pos x="T2" y="T3"/>
                </a:cxn>
                <a:cxn ang="0">
                  <a:pos x="T4" y="T5"/>
                </a:cxn>
              </a:cxnLst>
              <a:rect l="0" t="0" r="r" b="b"/>
              <a:pathLst>
                <a:path w="8" h="14">
                  <a:moveTo>
                    <a:pt x="2" y="13"/>
                  </a:moveTo>
                  <a:cubicBezTo>
                    <a:pt x="5" y="10"/>
                    <a:pt x="8" y="0"/>
                    <a:pt x="4" y="1"/>
                  </a:cubicBezTo>
                  <a:cubicBezTo>
                    <a:pt x="0" y="2"/>
                    <a:pt x="1" y="14"/>
                    <a:pt x="2" y="1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66" name="Freeform 59"/>
            <p:cNvSpPr>
              <a:spLocks/>
            </p:cNvSpPr>
            <p:nvPr userDrawn="1"/>
          </p:nvSpPr>
          <p:spPr bwMode="auto">
            <a:xfrm>
              <a:off x="18961100" y="2557463"/>
              <a:ext cx="261938" cy="377825"/>
            </a:xfrm>
            <a:custGeom>
              <a:avLst/>
              <a:gdLst>
                <a:gd name="T0" fmla="*/ 3 w 94"/>
                <a:gd name="T1" fmla="*/ 24 h 136"/>
                <a:gd name="T2" fmla="*/ 11 w 94"/>
                <a:gd name="T3" fmla="*/ 30 h 136"/>
                <a:gd name="T4" fmla="*/ 7 w 94"/>
                <a:gd name="T5" fmla="*/ 38 h 136"/>
                <a:gd name="T6" fmla="*/ 12 w 94"/>
                <a:gd name="T7" fmla="*/ 44 h 136"/>
                <a:gd name="T8" fmla="*/ 3 w 94"/>
                <a:gd name="T9" fmla="*/ 50 h 136"/>
                <a:gd name="T10" fmla="*/ 11 w 94"/>
                <a:gd name="T11" fmla="*/ 48 h 136"/>
                <a:gd name="T12" fmla="*/ 15 w 94"/>
                <a:gd name="T13" fmla="*/ 54 h 136"/>
                <a:gd name="T14" fmla="*/ 22 w 94"/>
                <a:gd name="T15" fmla="*/ 46 h 136"/>
                <a:gd name="T16" fmla="*/ 22 w 94"/>
                <a:gd name="T17" fmla="*/ 53 h 136"/>
                <a:gd name="T18" fmla="*/ 19 w 94"/>
                <a:gd name="T19" fmla="*/ 64 h 136"/>
                <a:gd name="T20" fmla="*/ 34 w 94"/>
                <a:gd name="T21" fmla="*/ 63 h 136"/>
                <a:gd name="T22" fmla="*/ 37 w 94"/>
                <a:gd name="T23" fmla="*/ 66 h 136"/>
                <a:gd name="T24" fmla="*/ 38 w 94"/>
                <a:gd name="T25" fmla="*/ 72 h 136"/>
                <a:gd name="T26" fmla="*/ 41 w 94"/>
                <a:gd name="T27" fmla="*/ 76 h 136"/>
                <a:gd name="T28" fmla="*/ 40 w 94"/>
                <a:gd name="T29" fmla="*/ 86 h 136"/>
                <a:gd name="T30" fmla="*/ 29 w 94"/>
                <a:gd name="T31" fmla="*/ 86 h 136"/>
                <a:gd name="T32" fmla="*/ 26 w 94"/>
                <a:gd name="T33" fmla="*/ 88 h 136"/>
                <a:gd name="T34" fmla="*/ 23 w 94"/>
                <a:gd name="T35" fmla="*/ 95 h 136"/>
                <a:gd name="T36" fmla="*/ 29 w 94"/>
                <a:gd name="T37" fmla="*/ 99 h 136"/>
                <a:gd name="T38" fmla="*/ 19 w 94"/>
                <a:gd name="T39" fmla="*/ 106 h 136"/>
                <a:gd name="T40" fmla="*/ 23 w 94"/>
                <a:gd name="T41" fmla="*/ 111 h 136"/>
                <a:gd name="T42" fmla="*/ 29 w 94"/>
                <a:gd name="T43" fmla="*/ 112 h 136"/>
                <a:gd name="T44" fmla="*/ 41 w 94"/>
                <a:gd name="T45" fmla="*/ 114 h 136"/>
                <a:gd name="T46" fmla="*/ 42 w 94"/>
                <a:gd name="T47" fmla="*/ 116 h 136"/>
                <a:gd name="T48" fmla="*/ 30 w 94"/>
                <a:gd name="T49" fmla="*/ 118 h 136"/>
                <a:gd name="T50" fmla="*/ 16 w 94"/>
                <a:gd name="T51" fmla="*/ 135 h 136"/>
                <a:gd name="T52" fmla="*/ 24 w 94"/>
                <a:gd name="T53" fmla="*/ 130 h 136"/>
                <a:gd name="T54" fmla="*/ 32 w 94"/>
                <a:gd name="T55" fmla="*/ 132 h 136"/>
                <a:gd name="T56" fmla="*/ 37 w 94"/>
                <a:gd name="T57" fmla="*/ 127 h 136"/>
                <a:gd name="T58" fmla="*/ 44 w 94"/>
                <a:gd name="T59" fmla="*/ 126 h 136"/>
                <a:gd name="T60" fmla="*/ 53 w 94"/>
                <a:gd name="T61" fmla="*/ 123 h 136"/>
                <a:gd name="T62" fmla="*/ 61 w 94"/>
                <a:gd name="T63" fmla="*/ 126 h 136"/>
                <a:gd name="T64" fmla="*/ 73 w 94"/>
                <a:gd name="T65" fmla="*/ 123 h 136"/>
                <a:gd name="T66" fmla="*/ 88 w 94"/>
                <a:gd name="T67" fmla="*/ 117 h 136"/>
                <a:gd name="T68" fmla="*/ 84 w 94"/>
                <a:gd name="T69" fmla="*/ 115 h 136"/>
                <a:gd name="T70" fmla="*/ 84 w 94"/>
                <a:gd name="T71" fmla="*/ 109 h 136"/>
                <a:gd name="T72" fmla="*/ 93 w 94"/>
                <a:gd name="T73" fmla="*/ 98 h 136"/>
                <a:gd name="T74" fmla="*/ 82 w 94"/>
                <a:gd name="T75" fmla="*/ 93 h 136"/>
                <a:gd name="T76" fmla="*/ 77 w 94"/>
                <a:gd name="T77" fmla="*/ 92 h 136"/>
                <a:gd name="T78" fmla="*/ 77 w 94"/>
                <a:gd name="T79" fmla="*/ 86 h 136"/>
                <a:gd name="T80" fmla="*/ 73 w 94"/>
                <a:gd name="T81" fmla="*/ 81 h 136"/>
                <a:gd name="T82" fmla="*/ 65 w 94"/>
                <a:gd name="T83" fmla="*/ 68 h 136"/>
                <a:gd name="T84" fmla="*/ 58 w 94"/>
                <a:gd name="T85" fmla="*/ 55 h 136"/>
                <a:gd name="T86" fmla="*/ 51 w 94"/>
                <a:gd name="T87" fmla="*/ 49 h 136"/>
                <a:gd name="T88" fmla="*/ 41 w 94"/>
                <a:gd name="T89" fmla="*/ 48 h 136"/>
                <a:gd name="T90" fmla="*/ 45 w 94"/>
                <a:gd name="T91" fmla="*/ 41 h 136"/>
                <a:gd name="T92" fmla="*/ 53 w 94"/>
                <a:gd name="T93" fmla="*/ 22 h 136"/>
                <a:gd name="T94" fmla="*/ 34 w 94"/>
                <a:gd name="T95" fmla="*/ 21 h 136"/>
                <a:gd name="T96" fmla="*/ 30 w 94"/>
                <a:gd name="T97" fmla="*/ 18 h 136"/>
                <a:gd name="T98" fmla="*/ 38 w 94"/>
                <a:gd name="T99" fmla="*/ 9 h 136"/>
                <a:gd name="T100" fmla="*/ 40 w 94"/>
                <a:gd name="T101" fmla="*/ 3 h 136"/>
                <a:gd name="T102" fmla="*/ 35 w 94"/>
                <a:gd name="T103" fmla="*/ 7 h 136"/>
                <a:gd name="T104" fmla="*/ 23 w 94"/>
                <a:gd name="T105" fmla="*/ 7 h 136"/>
                <a:gd name="T106" fmla="*/ 17 w 94"/>
                <a:gd name="T107" fmla="*/ 16 h 136"/>
                <a:gd name="T108" fmla="*/ 12 w 94"/>
                <a:gd name="T109" fmla="*/ 23 h 136"/>
                <a:gd name="T110" fmla="*/ 9 w 94"/>
                <a:gd name="T111" fmla="*/ 26 h 136"/>
                <a:gd name="T112" fmla="*/ 3 w 94"/>
                <a:gd name="T113" fmla="*/ 2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36">
                  <a:moveTo>
                    <a:pt x="3" y="24"/>
                  </a:moveTo>
                  <a:cubicBezTo>
                    <a:pt x="0" y="26"/>
                    <a:pt x="6" y="30"/>
                    <a:pt x="11" y="30"/>
                  </a:cubicBezTo>
                  <a:cubicBezTo>
                    <a:pt x="15" y="31"/>
                    <a:pt x="7" y="34"/>
                    <a:pt x="7" y="38"/>
                  </a:cubicBezTo>
                  <a:cubicBezTo>
                    <a:pt x="6" y="42"/>
                    <a:pt x="12" y="41"/>
                    <a:pt x="12" y="44"/>
                  </a:cubicBezTo>
                  <a:cubicBezTo>
                    <a:pt x="13" y="47"/>
                    <a:pt x="3" y="47"/>
                    <a:pt x="3" y="50"/>
                  </a:cubicBezTo>
                  <a:cubicBezTo>
                    <a:pt x="3" y="53"/>
                    <a:pt x="9" y="49"/>
                    <a:pt x="11" y="48"/>
                  </a:cubicBezTo>
                  <a:cubicBezTo>
                    <a:pt x="13" y="46"/>
                    <a:pt x="10" y="55"/>
                    <a:pt x="15" y="54"/>
                  </a:cubicBezTo>
                  <a:cubicBezTo>
                    <a:pt x="21" y="53"/>
                    <a:pt x="20" y="45"/>
                    <a:pt x="22" y="46"/>
                  </a:cubicBezTo>
                  <a:cubicBezTo>
                    <a:pt x="24" y="46"/>
                    <a:pt x="21" y="50"/>
                    <a:pt x="22" y="53"/>
                  </a:cubicBezTo>
                  <a:cubicBezTo>
                    <a:pt x="24" y="57"/>
                    <a:pt x="18" y="62"/>
                    <a:pt x="19" y="64"/>
                  </a:cubicBezTo>
                  <a:cubicBezTo>
                    <a:pt x="19" y="66"/>
                    <a:pt x="30" y="66"/>
                    <a:pt x="34" y="63"/>
                  </a:cubicBezTo>
                  <a:cubicBezTo>
                    <a:pt x="38" y="59"/>
                    <a:pt x="39" y="63"/>
                    <a:pt x="37" y="66"/>
                  </a:cubicBezTo>
                  <a:cubicBezTo>
                    <a:pt x="34" y="69"/>
                    <a:pt x="35" y="71"/>
                    <a:pt x="38" y="72"/>
                  </a:cubicBezTo>
                  <a:cubicBezTo>
                    <a:pt x="42" y="73"/>
                    <a:pt x="43" y="74"/>
                    <a:pt x="41" y="76"/>
                  </a:cubicBezTo>
                  <a:cubicBezTo>
                    <a:pt x="40" y="79"/>
                    <a:pt x="41" y="84"/>
                    <a:pt x="40" y="86"/>
                  </a:cubicBezTo>
                  <a:cubicBezTo>
                    <a:pt x="40" y="88"/>
                    <a:pt x="30" y="88"/>
                    <a:pt x="29" y="86"/>
                  </a:cubicBezTo>
                  <a:cubicBezTo>
                    <a:pt x="29" y="85"/>
                    <a:pt x="25" y="86"/>
                    <a:pt x="26" y="88"/>
                  </a:cubicBezTo>
                  <a:cubicBezTo>
                    <a:pt x="27" y="90"/>
                    <a:pt x="23" y="93"/>
                    <a:pt x="23" y="95"/>
                  </a:cubicBezTo>
                  <a:cubicBezTo>
                    <a:pt x="23" y="97"/>
                    <a:pt x="29" y="96"/>
                    <a:pt x="29" y="99"/>
                  </a:cubicBezTo>
                  <a:cubicBezTo>
                    <a:pt x="29" y="101"/>
                    <a:pt x="25" y="104"/>
                    <a:pt x="19" y="106"/>
                  </a:cubicBezTo>
                  <a:cubicBezTo>
                    <a:pt x="13" y="108"/>
                    <a:pt x="20" y="113"/>
                    <a:pt x="23" y="111"/>
                  </a:cubicBezTo>
                  <a:cubicBezTo>
                    <a:pt x="26" y="108"/>
                    <a:pt x="25" y="112"/>
                    <a:pt x="29" y="112"/>
                  </a:cubicBezTo>
                  <a:cubicBezTo>
                    <a:pt x="34" y="112"/>
                    <a:pt x="36" y="115"/>
                    <a:pt x="41" y="114"/>
                  </a:cubicBezTo>
                  <a:cubicBezTo>
                    <a:pt x="45" y="112"/>
                    <a:pt x="45" y="114"/>
                    <a:pt x="42" y="116"/>
                  </a:cubicBezTo>
                  <a:cubicBezTo>
                    <a:pt x="38" y="119"/>
                    <a:pt x="33" y="116"/>
                    <a:pt x="30" y="118"/>
                  </a:cubicBezTo>
                  <a:cubicBezTo>
                    <a:pt x="27" y="120"/>
                    <a:pt x="14" y="132"/>
                    <a:pt x="16" y="135"/>
                  </a:cubicBezTo>
                  <a:cubicBezTo>
                    <a:pt x="18" y="136"/>
                    <a:pt x="20" y="132"/>
                    <a:pt x="24" y="130"/>
                  </a:cubicBezTo>
                  <a:cubicBezTo>
                    <a:pt x="29" y="128"/>
                    <a:pt x="29" y="131"/>
                    <a:pt x="32" y="132"/>
                  </a:cubicBezTo>
                  <a:cubicBezTo>
                    <a:pt x="35" y="132"/>
                    <a:pt x="35" y="126"/>
                    <a:pt x="37" y="127"/>
                  </a:cubicBezTo>
                  <a:cubicBezTo>
                    <a:pt x="39" y="127"/>
                    <a:pt x="41" y="125"/>
                    <a:pt x="44" y="126"/>
                  </a:cubicBezTo>
                  <a:cubicBezTo>
                    <a:pt x="48" y="126"/>
                    <a:pt x="51" y="125"/>
                    <a:pt x="53" y="123"/>
                  </a:cubicBezTo>
                  <a:cubicBezTo>
                    <a:pt x="55" y="122"/>
                    <a:pt x="60" y="127"/>
                    <a:pt x="61" y="126"/>
                  </a:cubicBezTo>
                  <a:cubicBezTo>
                    <a:pt x="63" y="124"/>
                    <a:pt x="70" y="123"/>
                    <a:pt x="73" y="123"/>
                  </a:cubicBezTo>
                  <a:cubicBezTo>
                    <a:pt x="77" y="123"/>
                    <a:pt x="86" y="119"/>
                    <a:pt x="88" y="117"/>
                  </a:cubicBezTo>
                  <a:cubicBezTo>
                    <a:pt x="91" y="115"/>
                    <a:pt x="87" y="114"/>
                    <a:pt x="84" y="115"/>
                  </a:cubicBezTo>
                  <a:cubicBezTo>
                    <a:pt x="80" y="115"/>
                    <a:pt x="81" y="112"/>
                    <a:pt x="84" y="109"/>
                  </a:cubicBezTo>
                  <a:cubicBezTo>
                    <a:pt x="88" y="105"/>
                    <a:pt x="93" y="103"/>
                    <a:pt x="93" y="98"/>
                  </a:cubicBezTo>
                  <a:cubicBezTo>
                    <a:pt x="94" y="94"/>
                    <a:pt x="83" y="90"/>
                    <a:pt x="82" y="93"/>
                  </a:cubicBezTo>
                  <a:cubicBezTo>
                    <a:pt x="81" y="95"/>
                    <a:pt x="79" y="95"/>
                    <a:pt x="77" y="92"/>
                  </a:cubicBezTo>
                  <a:cubicBezTo>
                    <a:pt x="75" y="89"/>
                    <a:pt x="78" y="87"/>
                    <a:pt x="77" y="86"/>
                  </a:cubicBezTo>
                  <a:cubicBezTo>
                    <a:pt x="75" y="86"/>
                    <a:pt x="73" y="82"/>
                    <a:pt x="73" y="81"/>
                  </a:cubicBezTo>
                  <a:cubicBezTo>
                    <a:pt x="74" y="79"/>
                    <a:pt x="71" y="69"/>
                    <a:pt x="65" y="68"/>
                  </a:cubicBezTo>
                  <a:cubicBezTo>
                    <a:pt x="60" y="66"/>
                    <a:pt x="59" y="59"/>
                    <a:pt x="58" y="55"/>
                  </a:cubicBezTo>
                  <a:cubicBezTo>
                    <a:pt x="57" y="51"/>
                    <a:pt x="54" y="53"/>
                    <a:pt x="51" y="49"/>
                  </a:cubicBezTo>
                  <a:cubicBezTo>
                    <a:pt x="48" y="46"/>
                    <a:pt x="44" y="48"/>
                    <a:pt x="41" y="48"/>
                  </a:cubicBezTo>
                  <a:cubicBezTo>
                    <a:pt x="39" y="48"/>
                    <a:pt x="41" y="43"/>
                    <a:pt x="45" y="41"/>
                  </a:cubicBezTo>
                  <a:cubicBezTo>
                    <a:pt x="49" y="38"/>
                    <a:pt x="53" y="25"/>
                    <a:pt x="53" y="22"/>
                  </a:cubicBezTo>
                  <a:cubicBezTo>
                    <a:pt x="53" y="19"/>
                    <a:pt x="37" y="20"/>
                    <a:pt x="34" y="21"/>
                  </a:cubicBezTo>
                  <a:cubicBezTo>
                    <a:pt x="30" y="23"/>
                    <a:pt x="27" y="19"/>
                    <a:pt x="30" y="18"/>
                  </a:cubicBezTo>
                  <a:cubicBezTo>
                    <a:pt x="33" y="17"/>
                    <a:pt x="38" y="11"/>
                    <a:pt x="38" y="9"/>
                  </a:cubicBezTo>
                  <a:cubicBezTo>
                    <a:pt x="38" y="7"/>
                    <a:pt x="42" y="5"/>
                    <a:pt x="40" y="3"/>
                  </a:cubicBezTo>
                  <a:cubicBezTo>
                    <a:pt x="37" y="0"/>
                    <a:pt x="37" y="5"/>
                    <a:pt x="35" y="7"/>
                  </a:cubicBezTo>
                  <a:cubicBezTo>
                    <a:pt x="33" y="8"/>
                    <a:pt x="28" y="8"/>
                    <a:pt x="23" y="7"/>
                  </a:cubicBezTo>
                  <a:cubicBezTo>
                    <a:pt x="18" y="6"/>
                    <a:pt x="17" y="13"/>
                    <a:pt x="17" y="16"/>
                  </a:cubicBezTo>
                  <a:cubicBezTo>
                    <a:pt x="17" y="19"/>
                    <a:pt x="11" y="21"/>
                    <a:pt x="12" y="23"/>
                  </a:cubicBezTo>
                  <a:cubicBezTo>
                    <a:pt x="13" y="26"/>
                    <a:pt x="11" y="28"/>
                    <a:pt x="9" y="26"/>
                  </a:cubicBezTo>
                  <a:cubicBezTo>
                    <a:pt x="8" y="25"/>
                    <a:pt x="6" y="21"/>
                    <a:pt x="3" y="2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67" name="Freeform 60"/>
            <p:cNvSpPr>
              <a:spLocks/>
            </p:cNvSpPr>
            <p:nvPr userDrawn="1"/>
          </p:nvSpPr>
          <p:spPr bwMode="auto">
            <a:xfrm>
              <a:off x="18948400" y="2579688"/>
              <a:ext cx="34925" cy="30163"/>
            </a:xfrm>
            <a:custGeom>
              <a:avLst/>
              <a:gdLst>
                <a:gd name="T0" fmla="*/ 3 w 13"/>
                <a:gd name="T1" fmla="*/ 11 h 11"/>
                <a:gd name="T2" fmla="*/ 10 w 13"/>
                <a:gd name="T3" fmla="*/ 2 h 11"/>
                <a:gd name="T4" fmla="*/ 3 w 13"/>
                <a:gd name="T5" fmla="*/ 11 h 11"/>
              </a:gdLst>
              <a:ahLst/>
              <a:cxnLst>
                <a:cxn ang="0">
                  <a:pos x="T0" y="T1"/>
                </a:cxn>
                <a:cxn ang="0">
                  <a:pos x="T2" y="T3"/>
                </a:cxn>
                <a:cxn ang="0">
                  <a:pos x="T4" y="T5"/>
                </a:cxn>
              </a:cxnLst>
              <a:rect l="0" t="0" r="r" b="b"/>
              <a:pathLst>
                <a:path w="13" h="11">
                  <a:moveTo>
                    <a:pt x="3" y="11"/>
                  </a:moveTo>
                  <a:cubicBezTo>
                    <a:pt x="8" y="11"/>
                    <a:pt x="13" y="4"/>
                    <a:pt x="10" y="2"/>
                  </a:cubicBezTo>
                  <a:cubicBezTo>
                    <a:pt x="8" y="0"/>
                    <a:pt x="0" y="11"/>
                    <a:pt x="3" y="1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68" name="Freeform 61"/>
            <p:cNvSpPr>
              <a:spLocks/>
            </p:cNvSpPr>
            <p:nvPr userDrawn="1"/>
          </p:nvSpPr>
          <p:spPr bwMode="auto">
            <a:xfrm>
              <a:off x="19494500" y="2679700"/>
              <a:ext cx="52388" cy="66675"/>
            </a:xfrm>
            <a:custGeom>
              <a:avLst/>
              <a:gdLst>
                <a:gd name="T0" fmla="*/ 17 w 19"/>
                <a:gd name="T1" fmla="*/ 3 h 24"/>
                <a:gd name="T2" fmla="*/ 14 w 19"/>
                <a:gd name="T3" fmla="*/ 6 h 24"/>
                <a:gd name="T4" fmla="*/ 10 w 19"/>
                <a:gd name="T5" fmla="*/ 3 h 24"/>
                <a:gd name="T6" fmla="*/ 3 w 19"/>
                <a:gd name="T7" fmla="*/ 6 h 24"/>
                <a:gd name="T8" fmla="*/ 7 w 19"/>
                <a:gd name="T9" fmla="*/ 16 h 24"/>
                <a:gd name="T10" fmla="*/ 4 w 19"/>
                <a:gd name="T11" fmla="*/ 19 h 24"/>
                <a:gd name="T12" fmla="*/ 7 w 19"/>
                <a:gd name="T13" fmla="*/ 24 h 24"/>
                <a:gd name="T14" fmla="*/ 15 w 19"/>
                <a:gd name="T15" fmla="*/ 15 h 24"/>
                <a:gd name="T16" fmla="*/ 17 w 19"/>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4">
                  <a:moveTo>
                    <a:pt x="17" y="3"/>
                  </a:moveTo>
                  <a:cubicBezTo>
                    <a:pt x="16" y="2"/>
                    <a:pt x="15" y="5"/>
                    <a:pt x="14" y="6"/>
                  </a:cubicBezTo>
                  <a:cubicBezTo>
                    <a:pt x="12" y="6"/>
                    <a:pt x="11" y="0"/>
                    <a:pt x="10" y="3"/>
                  </a:cubicBezTo>
                  <a:cubicBezTo>
                    <a:pt x="10" y="7"/>
                    <a:pt x="6" y="2"/>
                    <a:pt x="3" y="6"/>
                  </a:cubicBezTo>
                  <a:cubicBezTo>
                    <a:pt x="0" y="11"/>
                    <a:pt x="5" y="15"/>
                    <a:pt x="7" y="16"/>
                  </a:cubicBezTo>
                  <a:cubicBezTo>
                    <a:pt x="10" y="17"/>
                    <a:pt x="7" y="19"/>
                    <a:pt x="4" y="19"/>
                  </a:cubicBezTo>
                  <a:cubicBezTo>
                    <a:pt x="2" y="18"/>
                    <a:pt x="3" y="23"/>
                    <a:pt x="7" y="24"/>
                  </a:cubicBezTo>
                  <a:cubicBezTo>
                    <a:pt x="11" y="24"/>
                    <a:pt x="15" y="17"/>
                    <a:pt x="15" y="15"/>
                  </a:cubicBezTo>
                  <a:cubicBezTo>
                    <a:pt x="14" y="13"/>
                    <a:pt x="19" y="4"/>
                    <a:pt x="17"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69" name="Freeform 62"/>
            <p:cNvSpPr>
              <a:spLocks/>
            </p:cNvSpPr>
            <p:nvPr userDrawn="1"/>
          </p:nvSpPr>
          <p:spPr bwMode="auto">
            <a:xfrm>
              <a:off x="19694525" y="2608263"/>
              <a:ext cx="41275" cy="44450"/>
            </a:xfrm>
            <a:custGeom>
              <a:avLst/>
              <a:gdLst>
                <a:gd name="T0" fmla="*/ 2 w 15"/>
                <a:gd name="T1" fmla="*/ 14 h 16"/>
                <a:gd name="T2" fmla="*/ 9 w 15"/>
                <a:gd name="T3" fmla="*/ 0 h 16"/>
                <a:gd name="T4" fmla="*/ 2 w 15"/>
                <a:gd name="T5" fmla="*/ 14 h 16"/>
              </a:gdLst>
              <a:ahLst/>
              <a:cxnLst>
                <a:cxn ang="0">
                  <a:pos x="T0" y="T1"/>
                </a:cxn>
                <a:cxn ang="0">
                  <a:pos x="T2" y="T3"/>
                </a:cxn>
                <a:cxn ang="0">
                  <a:pos x="T4" y="T5"/>
                </a:cxn>
              </a:cxnLst>
              <a:rect l="0" t="0" r="r" b="b"/>
              <a:pathLst>
                <a:path w="15" h="16">
                  <a:moveTo>
                    <a:pt x="2" y="14"/>
                  </a:moveTo>
                  <a:cubicBezTo>
                    <a:pt x="3" y="16"/>
                    <a:pt x="15" y="0"/>
                    <a:pt x="9" y="0"/>
                  </a:cubicBezTo>
                  <a:cubicBezTo>
                    <a:pt x="3" y="0"/>
                    <a:pt x="0" y="12"/>
                    <a:pt x="2" y="1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70" name="Freeform 63"/>
            <p:cNvSpPr>
              <a:spLocks/>
            </p:cNvSpPr>
            <p:nvPr userDrawn="1"/>
          </p:nvSpPr>
          <p:spPr bwMode="auto">
            <a:xfrm>
              <a:off x="19810413" y="2554288"/>
              <a:ext cx="30163" cy="11113"/>
            </a:xfrm>
            <a:custGeom>
              <a:avLst/>
              <a:gdLst>
                <a:gd name="T0" fmla="*/ 9 w 11"/>
                <a:gd name="T1" fmla="*/ 2 h 4"/>
                <a:gd name="T2" fmla="*/ 3 w 11"/>
                <a:gd name="T3" fmla="*/ 3 h 4"/>
                <a:gd name="T4" fmla="*/ 9 w 11"/>
                <a:gd name="T5" fmla="*/ 2 h 4"/>
              </a:gdLst>
              <a:ahLst/>
              <a:cxnLst>
                <a:cxn ang="0">
                  <a:pos x="T0" y="T1"/>
                </a:cxn>
                <a:cxn ang="0">
                  <a:pos x="T2" y="T3"/>
                </a:cxn>
                <a:cxn ang="0">
                  <a:pos x="T4" y="T5"/>
                </a:cxn>
              </a:cxnLst>
              <a:rect l="0" t="0" r="r" b="b"/>
              <a:pathLst>
                <a:path w="11" h="4">
                  <a:moveTo>
                    <a:pt x="9" y="2"/>
                  </a:moveTo>
                  <a:cubicBezTo>
                    <a:pt x="11" y="0"/>
                    <a:pt x="0" y="1"/>
                    <a:pt x="3" y="3"/>
                  </a:cubicBezTo>
                  <a:cubicBezTo>
                    <a:pt x="4" y="4"/>
                    <a:pt x="8" y="4"/>
                    <a:pt x="9"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71" name="Freeform 64"/>
            <p:cNvSpPr>
              <a:spLocks/>
            </p:cNvSpPr>
            <p:nvPr userDrawn="1"/>
          </p:nvSpPr>
          <p:spPr bwMode="auto">
            <a:xfrm>
              <a:off x="19805650" y="2568575"/>
              <a:ext cx="41275" cy="30163"/>
            </a:xfrm>
            <a:custGeom>
              <a:avLst/>
              <a:gdLst>
                <a:gd name="T0" fmla="*/ 2 w 15"/>
                <a:gd name="T1" fmla="*/ 11 h 11"/>
                <a:gd name="T2" fmla="*/ 13 w 15"/>
                <a:gd name="T3" fmla="*/ 4 h 11"/>
                <a:gd name="T4" fmla="*/ 7 w 15"/>
                <a:gd name="T5" fmla="*/ 2 h 11"/>
                <a:gd name="T6" fmla="*/ 2 w 15"/>
                <a:gd name="T7" fmla="*/ 11 h 11"/>
              </a:gdLst>
              <a:ahLst/>
              <a:cxnLst>
                <a:cxn ang="0">
                  <a:pos x="T0" y="T1"/>
                </a:cxn>
                <a:cxn ang="0">
                  <a:pos x="T2" y="T3"/>
                </a:cxn>
                <a:cxn ang="0">
                  <a:pos x="T4" y="T5"/>
                </a:cxn>
                <a:cxn ang="0">
                  <a:pos x="T6" y="T7"/>
                </a:cxn>
              </a:cxnLst>
              <a:rect l="0" t="0" r="r" b="b"/>
              <a:pathLst>
                <a:path w="15" h="11">
                  <a:moveTo>
                    <a:pt x="2" y="11"/>
                  </a:moveTo>
                  <a:cubicBezTo>
                    <a:pt x="5" y="11"/>
                    <a:pt x="12" y="5"/>
                    <a:pt x="13" y="4"/>
                  </a:cubicBezTo>
                  <a:cubicBezTo>
                    <a:pt x="15" y="2"/>
                    <a:pt x="12" y="0"/>
                    <a:pt x="7" y="2"/>
                  </a:cubicBezTo>
                  <a:cubicBezTo>
                    <a:pt x="1" y="3"/>
                    <a:pt x="0" y="11"/>
                    <a:pt x="2" y="1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72" name="Freeform 65"/>
            <p:cNvSpPr>
              <a:spLocks/>
            </p:cNvSpPr>
            <p:nvPr userDrawn="1"/>
          </p:nvSpPr>
          <p:spPr bwMode="auto">
            <a:xfrm>
              <a:off x="20051713" y="2035175"/>
              <a:ext cx="3175" cy="3175"/>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1" y="1"/>
                    <a:pt x="1" y="0"/>
                    <a:pt x="1" y="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73" name="Freeform 66"/>
            <p:cNvSpPr>
              <a:spLocks noEditPoints="1"/>
            </p:cNvSpPr>
            <p:nvPr userDrawn="1"/>
          </p:nvSpPr>
          <p:spPr bwMode="auto">
            <a:xfrm>
              <a:off x="19310350" y="1957388"/>
              <a:ext cx="781050" cy="760413"/>
            </a:xfrm>
            <a:custGeom>
              <a:avLst/>
              <a:gdLst>
                <a:gd name="T0" fmla="*/ 4 w 281"/>
                <a:gd name="T1" fmla="*/ 189 h 274"/>
                <a:gd name="T2" fmla="*/ 18 w 281"/>
                <a:gd name="T3" fmla="*/ 198 h 274"/>
                <a:gd name="T4" fmla="*/ 4 w 281"/>
                <a:gd name="T5" fmla="*/ 211 h 274"/>
                <a:gd name="T6" fmla="*/ 8 w 281"/>
                <a:gd name="T7" fmla="*/ 218 h 274"/>
                <a:gd name="T8" fmla="*/ 59 w 281"/>
                <a:gd name="T9" fmla="*/ 214 h 274"/>
                <a:gd name="T10" fmla="*/ 69 w 281"/>
                <a:gd name="T11" fmla="*/ 218 h 274"/>
                <a:gd name="T12" fmla="*/ 85 w 281"/>
                <a:gd name="T13" fmla="*/ 258 h 274"/>
                <a:gd name="T14" fmla="*/ 100 w 281"/>
                <a:gd name="T15" fmla="*/ 265 h 274"/>
                <a:gd name="T16" fmla="*/ 122 w 281"/>
                <a:gd name="T17" fmla="*/ 257 h 274"/>
                <a:gd name="T18" fmla="*/ 126 w 281"/>
                <a:gd name="T19" fmla="*/ 225 h 274"/>
                <a:gd name="T20" fmla="*/ 138 w 281"/>
                <a:gd name="T21" fmla="*/ 190 h 274"/>
                <a:gd name="T22" fmla="*/ 136 w 281"/>
                <a:gd name="T23" fmla="*/ 157 h 274"/>
                <a:gd name="T24" fmla="*/ 175 w 281"/>
                <a:gd name="T25" fmla="*/ 126 h 274"/>
                <a:gd name="T26" fmla="*/ 196 w 281"/>
                <a:gd name="T27" fmla="*/ 100 h 274"/>
                <a:gd name="T28" fmla="*/ 212 w 281"/>
                <a:gd name="T29" fmla="*/ 116 h 274"/>
                <a:gd name="T30" fmla="*/ 184 w 281"/>
                <a:gd name="T31" fmla="*/ 142 h 274"/>
                <a:gd name="T32" fmla="*/ 173 w 281"/>
                <a:gd name="T33" fmla="*/ 166 h 274"/>
                <a:gd name="T34" fmla="*/ 188 w 281"/>
                <a:gd name="T35" fmla="*/ 197 h 274"/>
                <a:gd name="T36" fmla="*/ 248 w 281"/>
                <a:gd name="T37" fmla="*/ 184 h 274"/>
                <a:gd name="T38" fmla="*/ 264 w 281"/>
                <a:gd name="T39" fmla="*/ 137 h 274"/>
                <a:gd name="T40" fmla="*/ 261 w 281"/>
                <a:gd name="T41" fmla="*/ 116 h 274"/>
                <a:gd name="T42" fmla="*/ 255 w 281"/>
                <a:gd name="T43" fmla="*/ 82 h 274"/>
                <a:gd name="T44" fmla="*/ 251 w 281"/>
                <a:gd name="T45" fmla="*/ 56 h 274"/>
                <a:gd name="T46" fmla="*/ 257 w 281"/>
                <a:gd name="T47" fmla="*/ 38 h 274"/>
                <a:gd name="T48" fmla="*/ 257 w 281"/>
                <a:gd name="T49" fmla="*/ 22 h 274"/>
                <a:gd name="T50" fmla="*/ 271 w 281"/>
                <a:gd name="T51" fmla="*/ 12 h 274"/>
                <a:gd name="T52" fmla="*/ 246 w 281"/>
                <a:gd name="T53" fmla="*/ 13 h 274"/>
                <a:gd name="T54" fmla="*/ 230 w 281"/>
                <a:gd name="T55" fmla="*/ 16 h 274"/>
                <a:gd name="T56" fmla="*/ 215 w 281"/>
                <a:gd name="T57" fmla="*/ 14 h 274"/>
                <a:gd name="T58" fmla="*/ 207 w 281"/>
                <a:gd name="T59" fmla="*/ 5 h 274"/>
                <a:gd name="T60" fmla="*/ 193 w 281"/>
                <a:gd name="T61" fmla="*/ 17 h 274"/>
                <a:gd name="T62" fmla="*/ 196 w 281"/>
                <a:gd name="T63" fmla="*/ 7 h 274"/>
                <a:gd name="T64" fmla="*/ 181 w 281"/>
                <a:gd name="T65" fmla="*/ 19 h 274"/>
                <a:gd name="T66" fmla="*/ 168 w 281"/>
                <a:gd name="T67" fmla="*/ 20 h 274"/>
                <a:gd name="T68" fmla="*/ 158 w 281"/>
                <a:gd name="T69" fmla="*/ 27 h 274"/>
                <a:gd name="T70" fmla="*/ 146 w 281"/>
                <a:gd name="T71" fmla="*/ 29 h 274"/>
                <a:gd name="T72" fmla="*/ 126 w 281"/>
                <a:gd name="T73" fmla="*/ 40 h 274"/>
                <a:gd name="T74" fmla="*/ 127 w 281"/>
                <a:gd name="T75" fmla="*/ 47 h 274"/>
                <a:gd name="T76" fmla="*/ 113 w 281"/>
                <a:gd name="T77" fmla="*/ 43 h 274"/>
                <a:gd name="T78" fmla="*/ 92 w 281"/>
                <a:gd name="T79" fmla="*/ 62 h 274"/>
                <a:gd name="T80" fmla="*/ 123 w 281"/>
                <a:gd name="T81" fmla="*/ 53 h 274"/>
                <a:gd name="T82" fmla="*/ 110 w 281"/>
                <a:gd name="T83" fmla="*/ 62 h 274"/>
                <a:gd name="T84" fmla="*/ 90 w 281"/>
                <a:gd name="T85" fmla="*/ 95 h 274"/>
                <a:gd name="T86" fmla="*/ 74 w 281"/>
                <a:gd name="T87" fmla="*/ 114 h 274"/>
                <a:gd name="T88" fmla="*/ 60 w 281"/>
                <a:gd name="T89" fmla="*/ 128 h 274"/>
                <a:gd name="T90" fmla="*/ 41 w 281"/>
                <a:gd name="T91" fmla="*/ 145 h 274"/>
                <a:gd name="T92" fmla="*/ 21 w 281"/>
                <a:gd name="T93" fmla="*/ 156 h 274"/>
                <a:gd name="T94" fmla="*/ 2 w 281"/>
                <a:gd name="T95" fmla="*/ 171 h 274"/>
                <a:gd name="T96" fmla="*/ 177 w 281"/>
                <a:gd name="T97" fmla="*/ 49 h 274"/>
                <a:gd name="T98" fmla="*/ 169 w 281"/>
                <a:gd name="T99" fmla="*/ 4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1" h="274">
                  <a:moveTo>
                    <a:pt x="6" y="176"/>
                  </a:moveTo>
                  <a:cubicBezTo>
                    <a:pt x="6" y="178"/>
                    <a:pt x="2" y="180"/>
                    <a:pt x="5" y="180"/>
                  </a:cubicBezTo>
                  <a:cubicBezTo>
                    <a:pt x="8" y="181"/>
                    <a:pt x="5" y="183"/>
                    <a:pt x="4" y="184"/>
                  </a:cubicBezTo>
                  <a:cubicBezTo>
                    <a:pt x="2" y="185"/>
                    <a:pt x="2" y="187"/>
                    <a:pt x="4" y="189"/>
                  </a:cubicBezTo>
                  <a:cubicBezTo>
                    <a:pt x="5" y="192"/>
                    <a:pt x="0" y="192"/>
                    <a:pt x="3" y="196"/>
                  </a:cubicBezTo>
                  <a:cubicBezTo>
                    <a:pt x="5" y="199"/>
                    <a:pt x="7" y="195"/>
                    <a:pt x="8" y="198"/>
                  </a:cubicBezTo>
                  <a:cubicBezTo>
                    <a:pt x="9" y="200"/>
                    <a:pt x="12" y="198"/>
                    <a:pt x="16" y="195"/>
                  </a:cubicBezTo>
                  <a:cubicBezTo>
                    <a:pt x="19" y="192"/>
                    <a:pt x="21" y="198"/>
                    <a:pt x="18" y="198"/>
                  </a:cubicBezTo>
                  <a:cubicBezTo>
                    <a:pt x="15" y="198"/>
                    <a:pt x="12" y="200"/>
                    <a:pt x="12" y="202"/>
                  </a:cubicBezTo>
                  <a:cubicBezTo>
                    <a:pt x="13" y="205"/>
                    <a:pt x="8" y="205"/>
                    <a:pt x="8" y="201"/>
                  </a:cubicBezTo>
                  <a:cubicBezTo>
                    <a:pt x="8" y="198"/>
                    <a:pt x="2" y="202"/>
                    <a:pt x="4" y="204"/>
                  </a:cubicBezTo>
                  <a:cubicBezTo>
                    <a:pt x="7" y="207"/>
                    <a:pt x="4" y="208"/>
                    <a:pt x="4" y="211"/>
                  </a:cubicBezTo>
                  <a:cubicBezTo>
                    <a:pt x="4" y="213"/>
                    <a:pt x="8" y="213"/>
                    <a:pt x="10" y="210"/>
                  </a:cubicBezTo>
                  <a:cubicBezTo>
                    <a:pt x="11" y="207"/>
                    <a:pt x="14" y="208"/>
                    <a:pt x="15" y="211"/>
                  </a:cubicBezTo>
                  <a:cubicBezTo>
                    <a:pt x="16" y="213"/>
                    <a:pt x="13" y="211"/>
                    <a:pt x="13" y="215"/>
                  </a:cubicBezTo>
                  <a:cubicBezTo>
                    <a:pt x="13" y="219"/>
                    <a:pt x="10" y="215"/>
                    <a:pt x="8" y="218"/>
                  </a:cubicBezTo>
                  <a:cubicBezTo>
                    <a:pt x="6" y="221"/>
                    <a:pt x="16" y="226"/>
                    <a:pt x="19" y="227"/>
                  </a:cubicBezTo>
                  <a:cubicBezTo>
                    <a:pt x="23" y="228"/>
                    <a:pt x="26" y="231"/>
                    <a:pt x="32" y="230"/>
                  </a:cubicBezTo>
                  <a:cubicBezTo>
                    <a:pt x="38" y="229"/>
                    <a:pt x="50" y="218"/>
                    <a:pt x="52" y="216"/>
                  </a:cubicBezTo>
                  <a:cubicBezTo>
                    <a:pt x="53" y="214"/>
                    <a:pt x="57" y="216"/>
                    <a:pt x="59" y="214"/>
                  </a:cubicBezTo>
                  <a:cubicBezTo>
                    <a:pt x="62" y="212"/>
                    <a:pt x="60" y="207"/>
                    <a:pt x="62" y="206"/>
                  </a:cubicBezTo>
                  <a:cubicBezTo>
                    <a:pt x="64" y="205"/>
                    <a:pt x="65" y="212"/>
                    <a:pt x="66" y="212"/>
                  </a:cubicBezTo>
                  <a:cubicBezTo>
                    <a:pt x="68" y="213"/>
                    <a:pt x="69" y="214"/>
                    <a:pt x="69" y="217"/>
                  </a:cubicBezTo>
                  <a:cubicBezTo>
                    <a:pt x="69" y="217"/>
                    <a:pt x="69" y="218"/>
                    <a:pt x="69" y="218"/>
                  </a:cubicBezTo>
                  <a:cubicBezTo>
                    <a:pt x="68" y="222"/>
                    <a:pt x="70" y="226"/>
                    <a:pt x="73" y="229"/>
                  </a:cubicBezTo>
                  <a:cubicBezTo>
                    <a:pt x="77" y="232"/>
                    <a:pt x="74" y="236"/>
                    <a:pt x="77" y="240"/>
                  </a:cubicBezTo>
                  <a:cubicBezTo>
                    <a:pt x="80" y="244"/>
                    <a:pt x="79" y="247"/>
                    <a:pt x="83" y="249"/>
                  </a:cubicBezTo>
                  <a:cubicBezTo>
                    <a:pt x="86" y="252"/>
                    <a:pt x="86" y="254"/>
                    <a:pt x="85" y="258"/>
                  </a:cubicBezTo>
                  <a:cubicBezTo>
                    <a:pt x="83" y="261"/>
                    <a:pt x="88" y="260"/>
                    <a:pt x="88" y="262"/>
                  </a:cubicBezTo>
                  <a:cubicBezTo>
                    <a:pt x="88" y="265"/>
                    <a:pt x="87" y="269"/>
                    <a:pt x="88" y="271"/>
                  </a:cubicBezTo>
                  <a:cubicBezTo>
                    <a:pt x="89" y="274"/>
                    <a:pt x="91" y="271"/>
                    <a:pt x="96" y="271"/>
                  </a:cubicBezTo>
                  <a:cubicBezTo>
                    <a:pt x="101" y="271"/>
                    <a:pt x="100" y="268"/>
                    <a:pt x="100" y="265"/>
                  </a:cubicBezTo>
                  <a:cubicBezTo>
                    <a:pt x="100" y="262"/>
                    <a:pt x="103" y="263"/>
                    <a:pt x="104" y="261"/>
                  </a:cubicBezTo>
                  <a:cubicBezTo>
                    <a:pt x="104" y="260"/>
                    <a:pt x="109" y="259"/>
                    <a:pt x="112" y="261"/>
                  </a:cubicBezTo>
                  <a:cubicBezTo>
                    <a:pt x="116" y="262"/>
                    <a:pt x="118" y="260"/>
                    <a:pt x="119" y="256"/>
                  </a:cubicBezTo>
                  <a:cubicBezTo>
                    <a:pt x="119" y="252"/>
                    <a:pt x="121" y="257"/>
                    <a:pt x="122" y="257"/>
                  </a:cubicBezTo>
                  <a:cubicBezTo>
                    <a:pt x="123" y="258"/>
                    <a:pt x="127" y="252"/>
                    <a:pt x="128" y="247"/>
                  </a:cubicBezTo>
                  <a:cubicBezTo>
                    <a:pt x="130" y="243"/>
                    <a:pt x="128" y="244"/>
                    <a:pt x="125" y="248"/>
                  </a:cubicBezTo>
                  <a:cubicBezTo>
                    <a:pt x="121" y="252"/>
                    <a:pt x="123" y="244"/>
                    <a:pt x="124" y="240"/>
                  </a:cubicBezTo>
                  <a:cubicBezTo>
                    <a:pt x="126" y="237"/>
                    <a:pt x="126" y="228"/>
                    <a:pt x="126" y="225"/>
                  </a:cubicBezTo>
                  <a:cubicBezTo>
                    <a:pt x="127" y="223"/>
                    <a:pt x="128" y="220"/>
                    <a:pt x="132" y="219"/>
                  </a:cubicBezTo>
                  <a:cubicBezTo>
                    <a:pt x="137" y="218"/>
                    <a:pt x="143" y="212"/>
                    <a:pt x="142" y="210"/>
                  </a:cubicBezTo>
                  <a:cubicBezTo>
                    <a:pt x="141" y="207"/>
                    <a:pt x="148" y="204"/>
                    <a:pt x="148" y="201"/>
                  </a:cubicBezTo>
                  <a:cubicBezTo>
                    <a:pt x="148" y="199"/>
                    <a:pt x="140" y="192"/>
                    <a:pt x="138" y="190"/>
                  </a:cubicBezTo>
                  <a:cubicBezTo>
                    <a:pt x="135" y="188"/>
                    <a:pt x="130" y="190"/>
                    <a:pt x="130" y="188"/>
                  </a:cubicBezTo>
                  <a:cubicBezTo>
                    <a:pt x="131" y="186"/>
                    <a:pt x="130" y="179"/>
                    <a:pt x="129" y="176"/>
                  </a:cubicBezTo>
                  <a:cubicBezTo>
                    <a:pt x="128" y="172"/>
                    <a:pt x="133" y="169"/>
                    <a:pt x="133" y="165"/>
                  </a:cubicBezTo>
                  <a:cubicBezTo>
                    <a:pt x="133" y="162"/>
                    <a:pt x="133" y="158"/>
                    <a:pt x="136" y="157"/>
                  </a:cubicBezTo>
                  <a:cubicBezTo>
                    <a:pt x="139" y="156"/>
                    <a:pt x="137" y="153"/>
                    <a:pt x="141" y="152"/>
                  </a:cubicBezTo>
                  <a:cubicBezTo>
                    <a:pt x="145" y="151"/>
                    <a:pt x="144" y="146"/>
                    <a:pt x="148" y="144"/>
                  </a:cubicBezTo>
                  <a:cubicBezTo>
                    <a:pt x="153" y="142"/>
                    <a:pt x="153" y="141"/>
                    <a:pt x="158" y="138"/>
                  </a:cubicBezTo>
                  <a:cubicBezTo>
                    <a:pt x="164" y="135"/>
                    <a:pt x="173" y="129"/>
                    <a:pt x="175" y="126"/>
                  </a:cubicBezTo>
                  <a:cubicBezTo>
                    <a:pt x="176" y="123"/>
                    <a:pt x="169" y="119"/>
                    <a:pt x="174" y="116"/>
                  </a:cubicBezTo>
                  <a:cubicBezTo>
                    <a:pt x="178" y="112"/>
                    <a:pt x="175" y="108"/>
                    <a:pt x="178" y="107"/>
                  </a:cubicBezTo>
                  <a:cubicBezTo>
                    <a:pt x="181" y="106"/>
                    <a:pt x="182" y="104"/>
                    <a:pt x="185" y="101"/>
                  </a:cubicBezTo>
                  <a:cubicBezTo>
                    <a:pt x="187" y="99"/>
                    <a:pt x="190" y="101"/>
                    <a:pt x="196" y="100"/>
                  </a:cubicBezTo>
                  <a:cubicBezTo>
                    <a:pt x="198" y="100"/>
                    <a:pt x="200" y="100"/>
                    <a:pt x="202" y="100"/>
                  </a:cubicBezTo>
                  <a:cubicBezTo>
                    <a:pt x="205" y="101"/>
                    <a:pt x="208" y="103"/>
                    <a:pt x="210" y="104"/>
                  </a:cubicBezTo>
                  <a:cubicBezTo>
                    <a:pt x="215" y="106"/>
                    <a:pt x="214" y="109"/>
                    <a:pt x="214" y="112"/>
                  </a:cubicBezTo>
                  <a:cubicBezTo>
                    <a:pt x="214" y="116"/>
                    <a:pt x="215" y="117"/>
                    <a:pt x="212" y="116"/>
                  </a:cubicBezTo>
                  <a:cubicBezTo>
                    <a:pt x="210" y="115"/>
                    <a:pt x="208" y="116"/>
                    <a:pt x="206" y="121"/>
                  </a:cubicBezTo>
                  <a:cubicBezTo>
                    <a:pt x="205" y="126"/>
                    <a:pt x="199" y="131"/>
                    <a:pt x="196" y="132"/>
                  </a:cubicBezTo>
                  <a:cubicBezTo>
                    <a:pt x="192" y="132"/>
                    <a:pt x="192" y="136"/>
                    <a:pt x="189" y="136"/>
                  </a:cubicBezTo>
                  <a:cubicBezTo>
                    <a:pt x="186" y="137"/>
                    <a:pt x="183" y="139"/>
                    <a:pt x="184" y="142"/>
                  </a:cubicBezTo>
                  <a:cubicBezTo>
                    <a:pt x="184" y="146"/>
                    <a:pt x="179" y="146"/>
                    <a:pt x="176" y="146"/>
                  </a:cubicBezTo>
                  <a:cubicBezTo>
                    <a:pt x="173" y="146"/>
                    <a:pt x="174" y="151"/>
                    <a:pt x="171" y="153"/>
                  </a:cubicBezTo>
                  <a:cubicBezTo>
                    <a:pt x="169" y="154"/>
                    <a:pt x="170" y="156"/>
                    <a:pt x="172" y="159"/>
                  </a:cubicBezTo>
                  <a:cubicBezTo>
                    <a:pt x="174" y="162"/>
                    <a:pt x="172" y="164"/>
                    <a:pt x="173" y="166"/>
                  </a:cubicBezTo>
                  <a:cubicBezTo>
                    <a:pt x="174" y="168"/>
                    <a:pt x="177" y="173"/>
                    <a:pt x="175" y="178"/>
                  </a:cubicBezTo>
                  <a:cubicBezTo>
                    <a:pt x="172" y="183"/>
                    <a:pt x="170" y="190"/>
                    <a:pt x="172" y="189"/>
                  </a:cubicBezTo>
                  <a:cubicBezTo>
                    <a:pt x="174" y="189"/>
                    <a:pt x="179" y="194"/>
                    <a:pt x="182" y="193"/>
                  </a:cubicBezTo>
                  <a:cubicBezTo>
                    <a:pt x="185" y="193"/>
                    <a:pt x="185" y="198"/>
                    <a:pt x="188" y="197"/>
                  </a:cubicBezTo>
                  <a:cubicBezTo>
                    <a:pt x="191" y="196"/>
                    <a:pt x="191" y="200"/>
                    <a:pt x="200" y="199"/>
                  </a:cubicBezTo>
                  <a:cubicBezTo>
                    <a:pt x="209" y="199"/>
                    <a:pt x="226" y="192"/>
                    <a:pt x="233" y="192"/>
                  </a:cubicBezTo>
                  <a:cubicBezTo>
                    <a:pt x="237" y="192"/>
                    <a:pt x="240" y="191"/>
                    <a:pt x="243" y="191"/>
                  </a:cubicBezTo>
                  <a:cubicBezTo>
                    <a:pt x="244" y="188"/>
                    <a:pt x="246" y="186"/>
                    <a:pt x="248" y="184"/>
                  </a:cubicBezTo>
                  <a:cubicBezTo>
                    <a:pt x="252" y="180"/>
                    <a:pt x="262" y="177"/>
                    <a:pt x="264" y="171"/>
                  </a:cubicBezTo>
                  <a:cubicBezTo>
                    <a:pt x="267" y="165"/>
                    <a:pt x="278" y="161"/>
                    <a:pt x="280" y="156"/>
                  </a:cubicBezTo>
                  <a:cubicBezTo>
                    <a:pt x="281" y="153"/>
                    <a:pt x="281" y="152"/>
                    <a:pt x="277" y="147"/>
                  </a:cubicBezTo>
                  <a:cubicBezTo>
                    <a:pt x="273" y="142"/>
                    <a:pt x="264" y="139"/>
                    <a:pt x="264" y="137"/>
                  </a:cubicBezTo>
                  <a:cubicBezTo>
                    <a:pt x="263" y="134"/>
                    <a:pt x="271" y="134"/>
                    <a:pt x="270" y="131"/>
                  </a:cubicBezTo>
                  <a:cubicBezTo>
                    <a:pt x="270" y="128"/>
                    <a:pt x="266" y="128"/>
                    <a:pt x="265" y="125"/>
                  </a:cubicBezTo>
                  <a:cubicBezTo>
                    <a:pt x="263" y="122"/>
                    <a:pt x="266" y="121"/>
                    <a:pt x="266" y="120"/>
                  </a:cubicBezTo>
                  <a:cubicBezTo>
                    <a:pt x="266" y="118"/>
                    <a:pt x="261" y="118"/>
                    <a:pt x="261" y="116"/>
                  </a:cubicBezTo>
                  <a:cubicBezTo>
                    <a:pt x="260" y="115"/>
                    <a:pt x="264" y="115"/>
                    <a:pt x="263" y="113"/>
                  </a:cubicBezTo>
                  <a:cubicBezTo>
                    <a:pt x="263" y="111"/>
                    <a:pt x="260" y="108"/>
                    <a:pt x="262" y="105"/>
                  </a:cubicBezTo>
                  <a:cubicBezTo>
                    <a:pt x="264" y="102"/>
                    <a:pt x="269" y="105"/>
                    <a:pt x="265" y="99"/>
                  </a:cubicBezTo>
                  <a:cubicBezTo>
                    <a:pt x="262" y="92"/>
                    <a:pt x="256" y="84"/>
                    <a:pt x="255" y="82"/>
                  </a:cubicBezTo>
                  <a:cubicBezTo>
                    <a:pt x="254" y="80"/>
                    <a:pt x="256" y="77"/>
                    <a:pt x="258" y="76"/>
                  </a:cubicBezTo>
                  <a:cubicBezTo>
                    <a:pt x="260" y="75"/>
                    <a:pt x="265" y="70"/>
                    <a:pt x="265" y="68"/>
                  </a:cubicBezTo>
                  <a:cubicBezTo>
                    <a:pt x="265" y="66"/>
                    <a:pt x="259" y="61"/>
                    <a:pt x="257" y="60"/>
                  </a:cubicBezTo>
                  <a:cubicBezTo>
                    <a:pt x="256" y="59"/>
                    <a:pt x="252" y="60"/>
                    <a:pt x="251" y="56"/>
                  </a:cubicBezTo>
                  <a:cubicBezTo>
                    <a:pt x="249" y="53"/>
                    <a:pt x="248" y="52"/>
                    <a:pt x="249" y="51"/>
                  </a:cubicBezTo>
                  <a:cubicBezTo>
                    <a:pt x="251" y="49"/>
                    <a:pt x="251" y="47"/>
                    <a:pt x="251" y="45"/>
                  </a:cubicBezTo>
                  <a:cubicBezTo>
                    <a:pt x="251" y="43"/>
                    <a:pt x="254" y="44"/>
                    <a:pt x="255" y="42"/>
                  </a:cubicBezTo>
                  <a:cubicBezTo>
                    <a:pt x="255" y="40"/>
                    <a:pt x="256" y="39"/>
                    <a:pt x="257" y="38"/>
                  </a:cubicBezTo>
                  <a:cubicBezTo>
                    <a:pt x="259" y="36"/>
                    <a:pt x="260" y="35"/>
                    <a:pt x="262" y="35"/>
                  </a:cubicBezTo>
                  <a:cubicBezTo>
                    <a:pt x="267" y="29"/>
                    <a:pt x="267" y="29"/>
                    <a:pt x="267" y="29"/>
                  </a:cubicBezTo>
                  <a:cubicBezTo>
                    <a:pt x="266" y="30"/>
                    <a:pt x="264" y="29"/>
                    <a:pt x="264" y="27"/>
                  </a:cubicBezTo>
                  <a:cubicBezTo>
                    <a:pt x="264" y="25"/>
                    <a:pt x="257" y="23"/>
                    <a:pt x="257" y="22"/>
                  </a:cubicBezTo>
                  <a:cubicBezTo>
                    <a:pt x="256" y="21"/>
                    <a:pt x="260" y="21"/>
                    <a:pt x="262" y="22"/>
                  </a:cubicBezTo>
                  <a:cubicBezTo>
                    <a:pt x="265" y="24"/>
                    <a:pt x="266" y="23"/>
                    <a:pt x="269" y="20"/>
                  </a:cubicBezTo>
                  <a:cubicBezTo>
                    <a:pt x="272" y="18"/>
                    <a:pt x="276" y="20"/>
                    <a:pt x="276" y="17"/>
                  </a:cubicBezTo>
                  <a:cubicBezTo>
                    <a:pt x="277" y="15"/>
                    <a:pt x="272" y="13"/>
                    <a:pt x="271" y="12"/>
                  </a:cubicBezTo>
                  <a:cubicBezTo>
                    <a:pt x="270" y="11"/>
                    <a:pt x="266" y="9"/>
                    <a:pt x="263" y="9"/>
                  </a:cubicBezTo>
                  <a:cubicBezTo>
                    <a:pt x="259" y="10"/>
                    <a:pt x="259" y="8"/>
                    <a:pt x="257" y="7"/>
                  </a:cubicBezTo>
                  <a:cubicBezTo>
                    <a:pt x="255" y="5"/>
                    <a:pt x="249" y="8"/>
                    <a:pt x="249" y="12"/>
                  </a:cubicBezTo>
                  <a:cubicBezTo>
                    <a:pt x="249" y="17"/>
                    <a:pt x="245" y="16"/>
                    <a:pt x="246" y="13"/>
                  </a:cubicBezTo>
                  <a:cubicBezTo>
                    <a:pt x="248" y="11"/>
                    <a:pt x="244" y="8"/>
                    <a:pt x="248" y="7"/>
                  </a:cubicBezTo>
                  <a:cubicBezTo>
                    <a:pt x="251" y="6"/>
                    <a:pt x="249" y="2"/>
                    <a:pt x="243" y="1"/>
                  </a:cubicBezTo>
                  <a:cubicBezTo>
                    <a:pt x="237" y="1"/>
                    <a:pt x="235" y="6"/>
                    <a:pt x="236" y="7"/>
                  </a:cubicBezTo>
                  <a:cubicBezTo>
                    <a:pt x="238" y="9"/>
                    <a:pt x="233" y="16"/>
                    <a:pt x="230" y="16"/>
                  </a:cubicBezTo>
                  <a:cubicBezTo>
                    <a:pt x="228" y="16"/>
                    <a:pt x="230" y="10"/>
                    <a:pt x="230" y="7"/>
                  </a:cubicBezTo>
                  <a:cubicBezTo>
                    <a:pt x="230" y="3"/>
                    <a:pt x="228" y="5"/>
                    <a:pt x="224" y="10"/>
                  </a:cubicBezTo>
                  <a:cubicBezTo>
                    <a:pt x="219" y="15"/>
                    <a:pt x="216" y="20"/>
                    <a:pt x="213" y="20"/>
                  </a:cubicBezTo>
                  <a:cubicBezTo>
                    <a:pt x="211" y="21"/>
                    <a:pt x="211" y="16"/>
                    <a:pt x="215" y="14"/>
                  </a:cubicBezTo>
                  <a:cubicBezTo>
                    <a:pt x="219" y="11"/>
                    <a:pt x="219" y="5"/>
                    <a:pt x="222" y="5"/>
                  </a:cubicBezTo>
                  <a:cubicBezTo>
                    <a:pt x="225" y="5"/>
                    <a:pt x="225" y="2"/>
                    <a:pt x="221" y="1"/>
                  </a:cubicBezTo>
                  <a:cubicBezTo>
                    <a:pt x="217" y="0"/>
                    <a:pt x="216" y="5"/>
                    <a:pt x="215" y="6"/>
                  </a:cubicBezTo>
                  <a:cubicBezTo>
                    <a:pt x="214" y="7"/>
                    <a:pt x="207" y="4"/>
                    <a:pt x="207" y="5"/>
                  </a:cubicBezTo>
                  <a:cubicBezTo>
                    <a:pt x="208" y="6"/>
                    <a:pt x="204" y="7"/>
                    <a:pt x="206" y="9"/>
                  </a:cubicBezTo>
                  <a:cubicBezTo>
                    <a:pt x="207" y="11"/>
                    <a:pt x="205" y="14"/>
                    <a:pt x="203" y="11"/>
                  </a:cubicBezTo>
                  <a:cubicBezTo>
                    <a:pt x="202" y="8"/>
                    <a:pt x="198" y="10"/>
                    <a:pt x="196" y="13"/>
                  </a:cubicBezTo>
                  <a:cubicBezTo>
                    <a:pt x="194" y="16"/>
                    <a:pt x="191" y="16"/>
                    <a:pt x="193" y="17"/>
                  </a:cubicBezTo>
                  <a:cubicBezTo>
                    <a:pt x="195" y="18"/>
                    <a:pt x="195" y="23"/>
                    <a:pt x="192" y="24"/>
                  </a:cubicBezTo>
                  <a:cubicBezTo>
                    <a:pt x="189" y="24"/>
                    <a:pt x="190" y="16"/>
                    <a:pt x="188" y="17"/>
                  </a:cubicBezTo>
                  <a:cubicBezTo>
                    <a:pt x="186" y="17"/>
                    <a:pt x="187" y="12"/>
                    <a:pt x="190" y="12"/>
                  </a:cubicBezTo>
                  <a:cubicBezTo>
                    <a:pt x="193" y="12"/>
                    <a:pt x="196" y="8"/>
                    <a:pt x="196" y="7"/>
                  </a:cubicBezTo>
                  <a:cubicBezTo>
                    <a:pt x="196" y="5"/>
                    <a:pt x="192" y="5"/>
                    <a:pt x="192" y="8"/>
                  </a:cubicBezTo>
                  <a:cubicBezTo>
                    <a:pt x="192" y="10"/>
                    <a:pt x="188" y="10"/>
                    <a:pt x="184" y="10"/>
                  </a:cubicBezTo>
                  <a:cubicBezTo>
                    <a:pt x="180" y="9"/>
                    <a:pt x="180" y="14"/>
                    <a:pt x="184" y="17"/>
                  </a:cubicBezTo>
                  <a:cubicBezTo>
                    <a:pt x="189" y="19"/>
                    <a:pt x="183" y="21"/>
                    <a:pt x="181" y="19"/>
                  </a:cubicBezTo>
                  <a:cubicBezTo>
                    <a:pt x="179" y="17"/>
                    <a:pt x="176" y="18"/>
                    <a:pt x="173" y="19"/>
                  </a:cubicBezTo>
                  <a:cubicBezTo>
                    <a:pt x="171" y="20"/>
                    <a:pt x="179" y="23"/>
                    <a:pt x="179" y="24"/>
                  </a:cubicBezTo>
                  <a:cubicBezTo>
                    <a:pt x="179" y="26"/>
                    <a:pt x="175" y="23"/>
                    <a:pt x="174" y="24"/>
                  </a:cubicBezTo>
                  <a:cubicBezTo>
                    <a:pt x="173" y="25"/>
                    <a:pt x="169" y="23"/>
                    <a:pt x="168" y="20"/>
                  </a:cubicBezTo>
                  <a:cubicBezTo>
                    <a:pt x="168" y="18"/>
                    <a:pt x="161" y="21"/>
                    <a:pt x="165" y="22"/>
                  </a:cubicBezTo>
                  <a:cubicBezTo>
                    <a:pt x="169" y="23"/>
                    <a:pt x="167" y="26"/>
                    <a:pt x="167" y="29"/>
                  </a:cubicBezTo>
                  <a:cubicBezTo>
                    <a:pt x="167" y="33"/>
                    <a:pt x="163" y="30"/>
                    <a:pt x="164" y="27"/>
                  </a:cubicBezTo>
                  <a:cubicBezTo>
                    <a:pt x="165" y="24"/>
                    <a:pt x="161" y="25"/>
                    <a:pt x="158" y="27"/>
                  </a:cubicBezTo>
                  <a:cubicBezTo>
                    <a:pt x="155" y="29"/>
                    <a:pt x="158" y="23"/>
                    <a:pt x="157" y="20"/>
                  </a:cubicBezTo>
                  <a:cubicBezTo>
                    <a:pt x="156" y="18"/>
                    <a:pt x="153" y="20"/>
                    <a:pt x="150" y="21"/>
                  </a:cubicBezTo>
                  <a:cubicBezTo>
                    <a:pt x="146" y="22"/>
                    <a:pt x="145" y="22"/>
                    <a:pt x="147" y="24"/>
                  </a:cubicBezTo>
                  <a:cubicBezTo>
                    <a:pt x="149" y="26"/>
                    <a:pt x="148" y="29"/>
                    <a:pt x="146" y="29"/>
                  </a:cubicBezTo>
                  <a:cubicBezTo>
                    <a:pt x="143" y="29"/>
                    <a:pt x="142" y="29"/>
                    <a:pt x="142" y="32"/>
                  </a:cubicBezTo>
                  <a:cubicBezTo>
                    <a:pt x="143" y="34"/>
                    <a:pt x="139" y="34"/>
                    <a:pt x="138" y="32"/>
                  </a:cubicBezTo>
                  <a:cubicBezTo>
                    <a:pt x="138" y="30"/>
                    <a:pt x="133" y="30"/>
                    <a:pt x="131" y="33"/>
                  </a:cubicBezTo>
                  <a:cubicBezTo>
                    <a:pt x="130" y="36"/>
                    <a:pt x="125" y="37"/>
                    <a:pt x="126" y="40"/>
                  </a:cubicBezTo>
                  <a:cubicBezTo>
                    <a:pt x="126" y="43"/>
                    <a:pt x="130" y="39"/>
                    <a:pt x="132" y="40"/>
                  </a:cubicBezTo>
                  <a:cubicBezTo>
                    <a:pt x="135" y="41"/>
                    <a:pt x="132" y="42"/>
                    <a:pt x="134" y="44"/>
                  </a:cubicBezTo>
                  <a:cubicBezTo>
                    <a:pt x="135" y="45"/>
                    <a:pt x="135" y="48"/>
                    <a:pt x="133" y="46"/>
                  </a:cubicBezTo>
                  <a:cubicBezTo>
                    <a:pt x="131" y="44"/>
                    <a:pt x="128" y="44"/>
                    <a:pt x="127" y="47"/>
                  </a:cubicBezTo>
                  <a:cubicBezTo>
                    <a:pt x="127" y="50"/>
                    <a:pt x="125" y="47"/>
                    <a:pt x="123" y="44"/>
                  </a:cubicBezTo>
                  <a:cubicBezTo>
                    <a:pt x="121" y="42"/>
                    <a:pt x="119" y="49"/>
                    <a:pt x="117" y="47"/>
                  </a:cubicBezTo>
                  <a:cubicBezTo>
                    <a:pt x="115" y="45"/>
                    <a:pt x="121" y="41"/>
                    <a:pt x="119" y="38"/>
                  </a:cubicBezTo>
                  <a:cubicBezTo>
                    <a:pt x="118" y="36"/>
                    <a:pt x="117" y="40"/>
                    <a:pt x="113" y="43"/>
                  </a:cubicBezTo>
                  <a:cubicBezTo>
                    <a:pt x="109" y="47"/>
                    <a:pt x="104" y="47"/>
                    <a:pt x="106" y="48"/>
                  </a:cubicBezTo>
                  <a:cubicBezTo>
                    <a:pt x="108" y="50"/>
                    <a:pt x="103" y="51"/>
                    <a:pt x="102" y="54"/>
                  </a:cubicBezTo>
                  <a:cubicBezTo>
                    <a:pt x="101" y="57"/>
                    <a:pt x="93" y="58"/>
                    <a:pt x="89" y="61"/>
                  </a:cubicBezTo>
                  <a:cubicBezTo>
                    <a:pt x="84" y="65"/>
                    <a:pt x="89" y="65"/>
                    <a:pt x="92" y="62"/>
                  </a:cubicBezTo>
                  <a:cubicBezTo>
                    <a:pt x="95" y="59"/>
                    <a:pt x="96" y="60"/>
                    <a:pt x="100" y="58"/>
                  </a:cubicBezTo>
                  <a:cubicBezTo>
                    <a:pt x="104" y="55"/>
                    <a:pt x="109" y="53"/>
                    <a:pt x="110" y="54"/>
                  </a:cubicBezTo>
                  <a:cubicBezTo>
                    <a:pt x="112" y="55"/>
                    <a:pt x="115" y="56"/>
                    <a:pt x="117" y="53"/>
                  </a:cubicBezTo>
                  <a:cubicBezTo>
                    <a:pt x="119" y="50"/>
                    <a:pt x="121" y="51"/>
                    <a:pt x="123" y="53"/>
                  </a:cubicBezTo>
                  <a:cubicBezTo>
                    <a:pt x="125" y="54"/>
                    <a:pt x="120" y="56"/>
                    <a:pt x="122" y="58"/>
                  </a:cubicBezTo>
                  <a:cubicBezTo>
                    <a:pt x="125" y="61"/>
                    <a:pt x="119" y="62"/>
                    <a:pt x="119" y="60"/>
                  </a:cubicBezTo>
                  <a:cubicBezTo>
                    <a:pt x="119" y="58"/>
                    <a:pt x="116" y="56"/>
                    <a:pt x="115" y="58"/>
                  </a:cubicBezTo>
                  <a:cubicBezTo>
                    <a:pt x="114" y="60"/>
                    <a:pt x="112" y="62"/>
                    <a:pt x="110" y="62"/>
                  </a:cubicBezTo>
                  <a:cubicBezTo>
                    <a:pt x="108" y="62"/>
                    <a:pt x="106" y="66"/>
                    <a:pt x="106" y="70"/>
                  </a:cubicBezTo>
                  <a:cubicBezTo>
                    <a:pt x="106" y="74"/>
                    <a:pt x="102" y="70"/>
                    <a:pt x="102" y="73"/>
                  </a:cubicBezTo>
                  <a:cubicBezTo>
                    <a:pt x="102" y="77"/>
                    <a:pt x="97" y="83"/>
                    <a:pt x="92" y="87"/>
                  </a:cubicBezTo>
                  <a:cubicBezTo>
                    <a:pt x="88" y="91"/>
                    <a:pt x="92" y="92"/>
                    <a:pt x="90" y="95"/>
                  </a:cubicBezTo>
                  <a:cubicBezTo>
                    <a:pt x="89" y="97"/>
                    <a:pt x="84" y="95"/>
                    <a:pt x="82" y="96"/>
                  </a:cubicBezTo>
                  <a:cubicBezTo>
                    <a:pt x="80" y="97"/>
                    <a:pt x="83" y="104"/>
                    <a:pt x="81" y="106"/>
                  </a:cubicBezTo>
                  <a:cubicBezTo>
                    <a:pt x="78" y="108"/>
                    <a:pt x="81" y="111"/>
                    <a:pt x="81" y="113"/>
                  </a:cubicBezTo>
                  <a:cubicBezTo>
                    <a:pt x="81" y="116"/>
                    <a:pt x="74" y="112"/>
                    <a:pt x="74" y="114"/>
                  </a:cubicBezTo>
                  <a:cubicBezTo>
                    <a:pt x="74" y="116"/>
                    <a:pt x="68" y="116"/>
                    <a:pt x="67" y="116"/>
                  </a:cubicBezTo>
                  <a:cubicBezTo>
                    <a:pt x="65" y="117"/>
                    <a:pt x="70" y="121"/>
                    <a:pt x="73" y="123"/>
                  </a:cubicBezTo>
                  <a:cubicBezTo>
                    <a:pt x="75" y="125"/>
                    <a:pt x="70" y="127"/>
                    <a:pt x="69" y="125"/>
                  </a:cubicBezTo>
                  <a:cubicBezTo>
                    <a:pt x="69" y="122"/>
                    <a:pt x="65" y="126"/>
                    <a:pt x="60" y="128"/>
                  </a:cubicBezTo>
                  <a:cubicBezTo>
                    <a:pt x="55" y="131"/>
                    <a:pt x="57" y="135"/>
                    <a:pt x="53" y="135"/>
                  </a:cubicBezTo>
                  <a:cubicBezTo>
                    <a:pt x="49" y="135"/>
                    <a:pt x="50" y="141"/>
                    <a:pt x="48" y="143"/>
                  </a:cubicBezTo>
                  <a:cubicBezTo>
                    <a:pt x="45" y="145"/>
                    <a:pt x="46" y="139"/>
                    <a:pt x="42" y="139"/>
                  </a:cubicBezTo>
                  <a:cubicBezTo>
                    <a:pt x="38" y="138"/>
                    <a:pt x="38" y="141"/>
                    <a:pt x="41" y="145"/>
                  </a:cubicBezTo>
                  <a:cubicBezTo>
                    <a:pt x="43" y="148"/>
                    <a:pt x="37" y="145"/>
                    <a:pt x="35" y="148"/>
                  </a:cubicBezTo>
                  <a:cubicBezTo>
                    <a:pt x="33" y="151"/>
                    <a:pt x="26" y="150"/>
                    <a:pt x="25" y="152"/>
                  </a:cubicBezTo>
                  <a:cubicBezTo>
                    <a:pt x="23" y="154"/>
                    <a:pt x="29" y="154"/>
                    <a:pt x="30" y="156"/>
                  </a:cubicBezTo>
                  <a:cubicBezTo>
                    <a:pt x="31" y="158"/>
                    <a:pt x="25" y="157"/>
                    <a:pt x="21" y="156"/>
                  </a:cubicBezTo>
                  <a:cubicBezTo>
                    <a:pt x="18" y="156"/>
                    <a:pt x="19" y="161"/>
                    <a:pt x="16" y="160"/>
                  </a:cubicBezTo>
                  <a:cubicBezTo>
                    <a:pt x="12" y="160"/>
                    <a:pt x="8" y="163"/>
                    <a:pt x="11" y="165"/>
                  </a:cubicBezTo>
                  <a:cubicBezTo>
                    <a:pt x="13" y="167"/>
                    <a:pt x="9" y="168"/>
                    <a:pt x="7" y="166"/>
                  </a:cubicBezTo>
                  <a:cubicBezTo>
                    <a:pt x="5" y="165"/>
                    <a:pt x="3" y="168"/>
                    <a:pt x="2" y="171"/>
                  </a:cubicBezTo>
                  <a:cubicBezTo>
                    <a:pt x="1" y="174"/>
                    <a:pt x="6" y="175"/>
                    <a:pt x="6" y="176"/>
                  </a:cubicBezTo>
                  <a:moveTo>
                    <a:pt x="177" y="49"/>
                  </a:moveTo>
                  <a:cubicBezTo>
                    <a:pt x="177" y="49"/>
                    <a:pt x="177" y="49"/>
                    <a:pt x="177" y="50"/>
                  </a:cubicBezTo>
                  <a:cubicBezTo>
                    <a:pt x="177" y="49"/>
                    <a:pt x="177" y="49"/>
                    <a:pt x="177" y="49"/>
                  </a:cubicBezTo>
                  <a:moveTo>
                    <a:pt x="178" y="50"/>
                  </a:moveTo>
                  <a:cubicBezTo>
                    <a:pt x="178" y="50"/>
                    <a:pt x="178" y="51"/>
                    <a:pt x="179" y="51"/>
                  </a:cubicBezTo>
                  <a:cubicBezTo>
                    <a:pt x="178" y="51"/>
                    <a:pt x="178" y="50"/>
                    <a:pt x="178" y="50"/>
                  </a:cubicBezTo>
                  <a:moveTo>
                    <a:pt x="169" y="43"/>
                  </a:moveTo>
                  <a:cubicBezTo>
                    <a:pt x="169" y="43"/>
                    <a:pt x="169" y="43"/>
                    <a:pt x="169" y="43"/>
                  </a:cubicBezTo>
                  <a:cubicBezTo>
                    <a:pt x="169" y="43"/>
                    <a:pt x="168" y="43"/>
                    <a:pt x="168" y="42"/>
                  </a:cubicBezTo>
                  <a:cubicBezTo>
                    <a:pt x="168" y="43"/>
                    <a:pt x="169" y="43"/>
                    <a:pt x="169" y="4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sp>
          <p:nvSpPr>
            <p:cNvPr id="75" name="Freeform 68"/>
            <p:cNvSpPr>
              <a:spLocks noEditPoints="1"/>
            </p:cNvSpPr>
            <p:nvPr userDrawn="1"/>
          </p:nvSpPr>
          <p:spPr bwMode="auto">
            <a:xfrm>
              <a:off x="19005550" y="3157538"/>
              <a:ext cx="88900" cy="134938"/>
            </a:xfrm>
            <a:custGeom>
              <a:avLst/>
              <a:gdLst>
                <a:gd name="T0" fmla="*/ 16 w 32"/>
                <a:gd name="T1" fmla="*/ 0 h 49"/>
                <a:gd name="T2" fmla="*/ 0 w 32"/>
                <a:gd name="T3" fmla="*/ 16 h 49"/>
                <a:gd name="T4" fmla="*/ 16 w 32"/>
                <a:gd name="T5" fmla="*/ 49 h 49"/>
                <a:gd name="T6" fmla="*/ 32 w 32"/>
                <a:gd name="T7" fmla="*/ 16 h 49"/>
                <a:gd name="T8" fmla="*/ 16 w 32"/>
                <a:gd name="T9" fmla="*/ 0 h 49"/>
                <a:gd name="T10" fmla="*/ 16 w 32"/>
                <a:gd name="T11" fmla="*/ 22 h 49"/>
                <a:gd name="T12" fmla="*/ 9 w 32"/>
                <a:gd name="T13" fmla="*/ 16 h 49"/>
                <a:gd name="T14" fmla="*/ 16 w 32"/>
                <a:gd name="T15" fmla="*/ 9 h 49"/>
                <a:gd name="T16" fmla="*/ 23 w 32"/>
                <a:gd name="T17" fmla="*/ 16 h 49"/>
                <a:gd name="T18" fmla="*/ 16 w 32"/>
                <a:gd name="T19" fmla="*/ 2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49">
                  <a:moveTo>
                    <a:pt x="16" y="0"/>
                  </a:moveTo>
                  <a:cubicBezTo>
                    <a:pt x="7" y="0"/>
                    <a:pt x="0" y="7"/>
                    <a:pt x="0" y="16"/>
                  </a:cubicBezTo>
                  <a:cubicBezTo>
                    <a:pt x="0" y="25"/>
                    <a:pt x="16" y="49"/>
                    <a:pt x="16" y="49"/>
                  </a:cubicBezTo>
                  <a:cubicBezTo>
                    <a:pt x="16" y="49"/>
                    <a:pt x="32" y="25"/>
                    <a:pt x="32" y="16"/>
                  </a:cubicBezTo>
                  <a:cubicBezTo>
                    <a:pt x="32" y="7"/>
                    <a:pt x="25" y="0"/>
                    <a:pt x="16" y="0"/>
                  </a:cubicBezTo>
                  <a:moveTo>
                    <a:pt x="16" y="22"/>
                  </a:moveTo>
                  <a:cubicBezTo>
                    <a:pt x="12" y="22"/>
                    <a:pt x="9" y="19"/>
                    <a:pt x="9" y="16"/>
                  </a:cubicBezTo>
                  <a:cubicBezTo>
                    <a:pt x="9" y="12"/>
                    <a:pt x="12" y="9"/>
                    <a:pt x="16" y="9"/>
                  </a:cubicBezTo>
                  <a:cubicBezTo>
                    <a:pt x="20" y="9"/>
                    <a:pt x="23" y="12"/>
                    <a:pt x="23" y="16"/>
                  </a:cubicBezTo>
                  <a:cubicBezTo>
                    <a:pt x="23" y="19"/>
                    <a:pt x="20" y="22"/>
                    <a:pt x="16" y="22"/>
                  </a:cubicBezTo>
                </a:path>
              </a:pathLst>
            </a:custGeom>
            <a:solidFill>
              <a:srgbClr val="F26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72"/>
              <a:endParaRPr lang="en-US" sz="1799">
                <a:solidFill>
                  <a:srgbClr val="FFFFFF"/>
                </a:solidFill>
              </a:endParaRPr>
            </a:p>
          </p:txBody>
        </p:sp>
      </p:grpSp>
    </p:spTree>
    <p:extLst>
      <p:ext uri="{BB962C8B-B14F-4D97-AF65-F5344CB8AC3E}">
        <p14:creationId xmlns:p14="http://schemas.microsoft.com/office/powerpoint/2010/main" val="24957258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246" tIns="109684" rIns="146246" bIns="109684"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703" y="1211287"/>
            <a:ext cx="10056812" cy="2751698"/>
          </a:xfr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9" y="3954458"/>
            <a:ext cx="10058401" cy="1829593"/>
          </a:xfrm>
          <a:noFill/>
        </p:spPr>
        <p:txBody>
          <a:bodyPr lIns="182880" tIns="146304" rIns="182880" bIns="146304">
            <a:noAutofit/>
          </a:bodyPr>
          <a:lstStyle>
            <a:lvl1pPr marL="0" indent="0">
              <a:spcBef>
                <a:spcPts val="0"/>
              </a:spcBef>
              <a:buNone/>
              <a:defRPr sz="3598"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2882220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09973"/>
            <a:ext cx="10056812" cy="2751698"/>
          </a:xfrm>
          <a:noFill/>
        </p:spPr>
        <p:txBody>
          <a:bodyPr tIns="91440" bIns="91440" anchor="t" anchorCtr="0"/>
          <a:lstStyle>
            <a:lvl1pPr>
              <a:defRPr sz="7197" spc="-100"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9" y="3954458"/>
            <a:ext cx="10058401" cy="1829593"/>
          </a:xfrm>
          <a:noFill/>
        </p:spPr>
        <p:txBody>
          <a:bodyPr lIns="182880" tIns="146304" rIns="182880" bIns="146304">
            <a:noAutofit/>
          </a:bodyPr>
          <a:lstStyle>
            <a:lvl1pPr marL="0" indent="0">
              <a:spcBef>
                <a:spcPts val="0"/>
              </a:spcBef>
              <a:buNone/>
              <a:defRPr sz="3598"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099047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703" y="1211287"/>
            <a:ext cx="10056812" cy="2751698"/>
          </a:xfr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1634968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09973"/>
            <a:ext cx="10056812" cy="2751698"/>
          </a:xfrm>
          <a:noFill/>
        </p:spPr>
        <p:txBody>
          <a:bodyPr tIns="91440" bIns="91440" anchor="t" anchorCtr="0"/>
          <a:lstStyle>
            <a:lvl1pPr>
              <a:defRPr sz="7197" spc="-100"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5838241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11887200" cy="1831975"/>
          </a:xfrm>
          <a:noFill/>
        </p:spPr>
        <p:txBody>
          <a:bodyPr tIns="91440" bIns="91440" anchor="t" anchorCtr="0"/>
          <a:lstStyle>
            <a:lvl1pPr>
              <a:defRPr sz="8797"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195305298"/>
      </p:ext>
    </p:extLst>
  </p:cSld>
  <p:clrMapOvr>
    <a:masterClrMapping/>
  </p:clrMapOvr>
  <p:transition>
    <p:fade/>
  </p:transition>
  <p:timing>
    <p:tnLst>
      <p:par>
        <p:cTn id="1" dur="indefinite" restart="never" nodeType="tmRoot"/>
      </p:par>
    </p:tnLst>
  </p:timing>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11887200" cy="1831975"/>
          </a:xfrm>
          <a:noFill/>
        </p:spPr>
        <p:txBody>
          <a:bodyPr tIns="91440" bIns="91440" anchor="t" anchorCtr="0"/>
          <a:lstStyle>
            <a:lvl1pPr>
              <a:defRPr sz="8797"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1106748"/>
      </p:ext>
    </p:extLst>
  </p:cSld>
  <p:clrMapOvr>
    <a:masterClrMapping/>
  </p:clrMapOvr>
  <p:transition>
    <p:fade/>
  </p:transition>
  <p:timing>
    <p:tnLst>
      <p:par>
        <p:cTn id="1" dur="indefinite" restart="never" nodeType="tmRoot"/>
      </p:par>
    </p:tnLst>
  </p:timing>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11887200" cy="1831975"/>
          </a:xfrm>
          <a:noFill/>
        </p:spPr>
        <p:txBody>
          <a:bodyPr tIns="91440" bIns="91440" anchor="t" anchorCtr="0"/>
          <a:lstStyle>
            <a:lvl1pPr>
              <a:defRPr sz="8797"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0145275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57788523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1999"/>
            </a:lvl2pPr>
            <a:lvl3pPr marL="228510" indent="0">
              <a:buNone/>
              <a:defRPr sz="1999"/>
            </a:lvl3pPr>
            <a:lvl4pPr marL="457019" indent="0">
              <a:buNone/>
              <a:defRPr sz="1799"/>
            </a:lvl4pPr>
            <a:lvl5pPr marL="685529" indent="0">
              <a:buNone/>
              <a:defRPr sz="1799"/>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79377791"/>
      </p:ext>
    </p:extLst>
  </p:cSld>
  <p:clrMapOvr>
    <a:masterClrMapping/>
  </p:clrMapOvr>
  <p:transition>
    <p:fade/>
  </p:transition>
  <p:timing>
    <p:tnLst>
      <p:par>
        <p:cTn id="1" dur="indefinite" restart="never" nodeType="tmRoot"/>
      </p:par>
    </p:tnLst>
  </p:timing>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74638" y="1214439"/>
            <a:ext cx="11887200" cy="22311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7685636"/>
      </p:ext>
    </p:extLst>
  </p:cSld>
  <p:clrMapOvr>
    <a:masterClrMapping/>
  </p:clrMapOvr>
  <p:transition>
    <p:fade/>
  </p:transition>
  <p:timing>
    <p:tnLst>
      <p:par>
        <p:cTn id="1" dur="indefinite" restart="never" nodeType="tmRoot"/>
      </p:par>
    </p:tnLst>
  </p:timing>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50"/>
            <a:ext cx="5486399" cy="2536079"/>
          </a:xfrm>
        </p:spPr>
        <p:txBody>
          <a:bodyPr wrap="square">
            <a:spAutoFit/>
          </a:bodyPr>
          <a:lstStyle>
            <a:lvl1pPr marL="0" indent="0">
              <a:spcBef>
                <a:spcPts val="1224"/>
              </a:spcBef>
              <a:buClr>
                <a:schemeClr val="tx1"/>
              </a:buClr>
              <a:buFont typeface="Wingdings" pitchFamily="2" charset="2"/>
              <a:buNone/>
              <a:defRPr sz="3598"/>
            </a:lvl1pPr>
            <a:lvl2pPr marL="0" indent="0">
              <a:buNone/>
              <a:defRPr sz="1999"/>
            </a:lvl2pPr>
            <a:lvl3pPr marL="231684" indent="0">
              <a:buNone/>
              <a:tabLst/>
              <a:defRPr sz="1999"/>
            </a:lvl3pPr>
            <a:lvl4pPr marL="460193" indent="0">
              <a:buNone/>
              <a:defRPr sz="1799"/>
            </a:lvl4pPr>
            <a:lvl5pPr marL="685529" indent="0">
              <a:buNone/>
              <a:tabLst/>
              <a:defRPr sz="1799"/>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2468368"/>
          </a:xfrm>
        </p:spPr>
        <p:txBody>
          <a:bodyPr wrap="square">
            <a:spAutoFit/>
          </a:bodyPr>
          <a:lstStyle>
            <a:lvl1pPr marL="0" indent="0">
              <a:spcBef>
                <a:spcPts val="1224"/>
              </a:spcBef>
              <a:buClr>
                <a:schemeClr val="tx1"/>
              </a:buClr>
              <a:buFont typeface="Wingdings" pitchFamily="2" charset="2"/>
              <a:buNone/>
              <a:defRPr sz="3598"/>
            </a:lvl1pPr>
            <a:lvl2pPr marL="0" indent="0">
              <a:buNone/>
              <a:defRPr sz="1999"/>
            </a:lvl2pPr>
            <a:lvl3pPr marL="231684" indent="0">
              <a:buNone/>
              <a:tabLst/>
              <a:defRPr sz="1999"/>
            </a:lvl3pPr>
            <a:lvl4pPr marL="460193" indent="0">
              <a:buNone/>
              <a:defRPr sz="1799"/>
            </a:lvl4pPr>
            <a:lvl5pPr marL="685529" indent="0">
              <a:buNone/>
              <a:tabLst/>
              <a:defRPr sz="1799"/>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7411323"/>
      </p:ext>
    </p:extLst>
  </p:cSld>
  <p:clrMapOvr>
    <a:masterClrMapping/>
  </p:clrMapOvr>
  <p:transition>
    <p:fade/>
  </p:transition>
  <p:timing>
    <p:tnLst>
      <p:par>
        <p:cTn id="1" dur="indefinite" restart="never" nodeType="tmRoot"/>
      </p:par>
    </p:tnLst>
  </p:timing>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50"/>
            <a:ext cx="5486399" cy="2536079"/>
          </a:xfrm>
        </p:spPr>
        <p:txBody>
          <a:bodyPr wrap="square">
            <a:spAutoFit/>
          </a:bodyPr>
          <a:lstStyle>
            <a:lvl1pPr marL="287224" indent="-287224">
              <a:spcBef>
                <a:spcPts val="1224"/>
              </a:spcBef>
              <a:buClr>
                <a:schemeClr val="tx1"/>
              </a:buClr>
              <a:buFont typeface="Arial" pitchFamily="34" charset="0"/>
              <a:buChar char="•"/>
              <a:defRPr sz="3598"/>
            </a:lvl1pPr>
            <a:lvl2pPr marL="530956" indent="-233102">
              <a:defRPr sz="1999"/>
            </a:lvl2pPr>
            <a:lvl3pPr marL="699308" indent="-168352">
              <a:tabLst/>
              <a:defRPr sz="1999"/>
            </a:lvl3pPr>
            <a:lvl4pPr marL="880609" indent="-181303">
              <a:defRPr sz="1799"/>
            </a:lvl4pPr>
            <a:lvl5pPr marL="1048961" indent="-168352">
              <a:tabLst/>
              <a:defRPr sz="1799"/>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50"/>
            <a:ext cx="5486399" cy="2536079"/>
          </a:xfrm>
        </p:spPr>
        <p:txBody>
          <a:bodyPr wrap="square">
            <a:spAutoFit/>
          </a:bodyPr>
          <a:lstStyle>
            <a:lvl1pPr marL="287224" indent="-287224">
              <a:spcBef>
                <a:spcPts val="1224"/>
              </a:spcBef>
              <a:buClr>
                <a:schemeClr val="tx1"/>
              </a:buClr>
              <a:buFont typeface="Arial" pitchFamily="34" charset="0"/>
              <a:buChar char="•"/>
              <a:defRPr sz="3598"/>
            </a:lvl1pPr>
            <a:lvl2pPr marL="530956" indent="-233102">
              <a:defRPr sz="1999"/>
            </a:lvl2pPr>
            <a:lvl3pPr marL="699308" indent="-168352">
              <a:tabLst/>
              <a:defRPr sz="1999"/>
            </a:lvl3pPr>
            <a:lvl4pPr marL="880609" indent="-181303">
              <a:defRPr sz="1799"/>
            </a:lvl4pPr>
            <a:lvl5pPr marL="1048961" indent="-168352">
              <a:tabLst/>
              <a:defRPr sz="1799"/>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03089947"/>
      </p:ext>
    </p:extLst>
  </p:cSld>
  <p:clrMapOvr>
    <a:masterClrMapping/>
  </p:clrMapOvr>
  <p:transition>
    <p:fade/>
  </p:transition>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2671501"/>
          </a:xfrm>
        </p:spPr>
        <p:txBody>
          <a:bodyPr wrap="square">
            <a:spAutoFit/>
          </a:bodyPr>
          <a:lstStyle>
            <a:lvl1pPr marL="287224" indent="-287224">
              <a:spcBef>
                <a:spcPts val="1224"/>
              </a:spcBef>
              <a:buClr>
                <a:schemeClr val="tx2"/>
              </a:buClr>
              <a:buFont typeface="Arial" pitchFamily="34" charset="0"/>
              <a:buChar char="•"/>
              <a:defRPr sz="3598">
                <a:gradFill>
                  <a:gsLst>
                    <a:gs pos="1250">
                      <a:schemeClr val="tx2"/>
                    </a:gs>
                    <a:gs pos="99000">
                      <a:schemeClr val="tx2"/>
                    </a:gs>
                  </a:gsLst>
                  <a:lin ang="5400000" scaled="0"/>
                </a:gradFill>
              </a:defRPr>
            </a:lvl1pPr>
            <a:lvl2pPr marL="530956" indent="-233102">
              <a:defRPr sz="2399"/>
            </a:lvl2pPr>
            <a:lvl3pPr marL="699308" indent="-168352">
              <a:tabLst/>
              <a:defRPr sz="2399"/>
            </a:lvl3pPr>
            <a:lvl4pPr marL="880609" indent="-181303">
              <a:defRPr/>
            </a:lvl4pPr>
            <a:lvl5pPr marL="1048961" indent="-168352">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2671501"/>
          </a:xfrm>
        </p:spPr>
        <p:txBody>
          <a:bodyPr wrap="square">
            <a:spAutoFit/>
          </a:bodyPr>
          <a:lstStyle>
            <a:lvl1pPr marL="287224" indent="-287224">
              <a:spcBef>
                <a:spcPts val="1224"/>
              </a:spcBef>
              <a:buClr>
                <a:schemeClr val="tx2"/>
              </a:buClr>
              <a:buFont typeface="Arial" pitchFamily="34" charset="0"/>
              <a:buChar char="•"/>
              <a:defRPr sz="3598">
                <a:gradFill>
                  <a:gsLst>
                    <a:gs pos="1250">
                      <a:schemeClr val="tx2"/>
                    </a:gs>
                    <a:gs pos="99000">
                      <a:schemeClr val="tx2"/>
                    </a:gs>
                  </a:gsLst>
                  <a:lin ang="5400000" scaled="0"/>
                </a:gradFill>
              </a:defRPr>
            </a:lvl1pPr>
            <a:lvl2pPr marL="530956" indent="-233102">
              <a:defRPr sz="2399"/>
            </a:lvl2pPr>
            <a:lvl3pPr marL="699308" indent="-168352">
              <a:tabLst/>
              <a:defRPr sz="2399"/>
            </a:lvl3pPr>
            <a:lvl4pPr marL="880609" indent="-181303">
              <a:defRPr/>
            </a:lvl4pPr>
            <a:lvl5pPr marL="1048961" indent="-168352">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42711316"/>
      </p:ext>
    </p:extLst>
  </p:cSld>
  <p:clrMapOvr>
    <a:masterClrMapping/>
  </p:clrMapOvr>
  <p:transition>
    <p:fade/>
  </p:transition>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7608046"/>
      </p:ext>
    </p:extLst>
  </p:cSld>
  <p:clrMapOvr>
    <a:masterClrMapping/>
  </p:clrMapOvr>
  <p:transition>
    <p:fade/>
  </p:transition>
  <p:timing>
    <p:tnLst>
      <p:par>
        <p:cTn id="1" dur="indefinite" restart="never" nodeType="tmRoot"/>
      </p:par>
    </p:tnLst>
  </p:timing>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7085800"/>
      </p:ext>
    </p:extLst>
  </p:cSld>
  <p:clrMapOvr>
    <a:masterClrMapping/>
  </p:clrMapOvr>
  <p:transition>
    <p:fade/>
  </p:transition>
  <p:timing>
    <p:tnLst>
      <p:par>
        <p:cTn id="1" dur="indefinite" restart="never" nodeType="tmRoot"/>
      </p:par>
    </p:tnLst>
  </p:timing>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815998"/>
      </p:ext>
    </p:extLst>
  </p:cSld>
  <p:clrMapOvr>
    <a:masterClrMapping/>
  </p:clrMapOvr>
  <p:transition>
    <p:fade/>
  </p:transition>
  <p:timing>
    <p:tnLst>
      <p:par>
        <p:cTn id="1" dur="indefinite" restart="never" nodeType="tmRoot"/>
      </p:par>
    </p:tnLst>
  </p:timing>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2671999"/>
      </p:ext>
    </p:extLst>
  </p:cSld>
  <p:clrMapOvr>
    <a:masterClrMapping/>
  </p:clrMapOvr>
  <p:transition>
    <p:fade/>
  </p:transition>
  <p:timing>
    <p:tnLst>
      <p:par>
        <p:cTn id="1" dur="indefinite" restart="never" nodeType="tmRoot"/>
      </p:par>
    </p:tnLst>
  </p:timing>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8629553"/>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4260087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0" tIns="46620" rIns="46620" bIns="46620" numCol="1" spcCol="0" rtlCol="0" fromWordArt="0" anchor="ctr" anchorCtr="0" forceAA="0" compatLnSpc="1">
            <a:prstTxWarp prst="textNoShape">
              <a:avLst/>
            </a:prstTxWarp>
            <a:noAutofit/>
          </a:bodyPr>
          <a:lstStyle/>
          <a:p>
            <a:pPr algn="ctr" defTabSz="932103" fontAlgn="base">
              <a:spcBef>
                <a:spcPct val="0"/>
              </a:spcBef>
              <a:spcAft>
                <a:spcPct val="0"/>
              </a:spcAft>
            </a:pPr>
            <a:endParaRPr lang="en-US" sz="1799"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9" y="1216153"/>
            <a:ext cx="11887199" cy="2131353"/>
          </a:xfrm>
        </p:spPr>
        <p:txBody>
          <a:bodyPr/>
          <a:lstStyle>
            <a:lvl1pPr marL="0" indent="0">
              <a:buNone/>
              <a:defRPr sz="3298">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37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24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58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14554707"/>
      </p:ext>
    </p:extLst>
  </p:cSld>
  <p:clrMapOvr>
    <a:masterClrMapping/>
  </p:clrMapOvr>
  <p:transition>
    <p:fade/>
  </p:transition>
  <p:timing>
    <p:tnLst>
      <p:par>
        <p:cTn id="1" dur="indefinite" restart="never" nodeType="tmRoot"/>
      </p:par>
    </p:tnLst>
  </p:timing>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1"/>
            <a:ext cx="11887200" cy="2443746"/>
          </a:xfrm>
          <a:prstGeom prst="rect">
            <a:avLst/>
          </a:prstGeom>
        </p:spPr>
        <p:txBody>
          <a:bodyPr/>
          <a:lstStyle>
            <a:lvl1pPr marL="290398" indent="-290398">
              <a:buClr>
                <a:schemeClr val="tx1"/>
              </a:buClr>
              <a:buSzPct val="90000"/>
              <a:buFont typeface="Arial" pitchFamily="34" charset="0"/>
              <a:buChar char="•"/>
              <a:defRPr sz="359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74" indent="-280876">
              <a:buClr>
                <a:schemeClr val="tx1"/>
              </a:buClr>
              <a:buSzPct val="90000"/>
              <a:buFont typeface="Arial" pitchFamily="34" charset="0"/>
              <a:buChar char="•"/>
              <a:defRPr sz="3198">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72" indent="-290398">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81" indent="-228510">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691" indent="-228510">
              <a:buClr>
                <a:schemeClr val="tx1"/>
              </a:buClr>
              <a:buSzPct val="90000"/>
              <a:buFont typeface="Arial" pitchFamily="34" charset="0"/>
              <a:buChar char="•"/>
              <a:defRPr sz="1999">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8"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0360987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2.xml><?xml version="1.0" encoding="utf-8"?>
<p:sldLayout xmlns:a="http://schemas.openxmlformats.org/drawingml/2006/main" xmlns:r="http://schemas.openxmlformats.org/officeDocument/2006/relationships" xmlns:p="http://schemas.openxmlformats.org/presentationml/2006/main" showMasterSp="0"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7067" y="1958467"/>
            <a:ext cx="11382339" cy="2762352"/>
          </a:xfrm>
        </p:spPr>
        <p:txBody>
          <a:bodyPr anchor="ctr" anchorCtr="0">
            <a:spAutoFit/>
            <a:scene3d>
              <a:camera prst="orthographicFront"/>
              <a:lightRig rig="flat" dir="t"/>
            </a:scene3d>
            <a:sp3d>
              <a:contourClr>
                <a:schemeClr val="bg2"/>
              </a:contourClr>
            </a:sp3d>
          </a:bodyPr>
          <a:lstStyle>
            <a:lvl1pPr marL="0" indent="0" algn="l">
              <a:buFont typeface="Arial" pitchFamily="34" charset="0"/>
              <a:buNone/>
              <a:defRPr kumimoji="0" lang="en-US" sz="8971" b="0" i="0" u="none" strike="noStrike" kern="1200" cap="none" spc="-122"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spTree>
    <p:extLst>
      <p:ext uri="{BB962C8B-B14F-4D97-AF65-F5344CB8AC3E}">
        <p14:creationId xmlns:p14="http://schemas.microsoft.com/office/powerpoint/2010/main" val="3270222713"/>
      </p:ext>
    </p:extLst>
  </p:cSld>
  <p:clrMapOvr>
    <a:masterClrMapping/>
  </p:clrMapOvr>
  <p:transition>
    <p:fade/>
  </p:transition>
  <p:timing>
    <p:tnLst>
      <p:par>
        <p:cTn id="1" dur="indefinite" restart="never" nodeType="tmRoot"/>
      </p:par>
    </p:tnLst>
  </p:timing>
</p:sldLayout>
</file>

<file path=ppt/slideLayouts/slideLayout233.xml><?xml version="1.0" encoding="utf-8"?>
<p:sldLayout xmlns:a="http://schemas.openxmlformats.org/drawingml/2006/main" xmlns:r="http://schemas.openxmlformats.org/officeDocument/2006/relationships" xmlns:p="http://schemas.openxmlformats.org/presentationml/2006/main">
  <p:cSld name="Section divider with photo">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436475" cy="738664"/>
          </a:xfrm>
        </p:spPr>
        <p:txBody>
          <a:bodyPr/>
          <a:lstStyle>
            <a:lvl1pPr>
              <a:defRPr>
                <a:solidFill>
                  <a:srgbClr val="3F3F3F"/>
                </a:solidFill>
              </a:defRPr>
            </a:lvl1pPr>
          </a:lstStyle>
          <a:p>
            <a:r>
              <a:rPr lang="en-US" smtClean="0"/>
              <a:t>Drag picture to placeholder or click icon to add</a:t>
            </a:r>
            <a:endParaRPr lang="en-US"/>
          </a:p>
        </p:txBody>
      </p:sp>
      <p:sp>
        <p:nvSpPr>
          <p:cNvPr id="2" name="Title 1"/>
          <p:cNvSpPr>
            <a:spLocks noGrp="1"/>
          </p:cNvSpPr>
          <p:nvPr>
            <p:ph type="title" hasCustomPrompt="1"/>
          </p:nvPr>
        </p:nvSpPr>
        <p:spPr>
          <a:xfrm>
            <a:off x="0" y="1243471"/>
            <a:ext cx="4974590" cy="2486942"/>
          </a:xfrm>
          <a:solidFill>
            <a:schemeClr val="accent1">
              <a:alpha val="90000"/>
            </a:schemeClr>
          </a:solidFill>
        </p:spPr>
        <p:txBody>
          <a:bodyPr>
            <a:normAutofit/>
          </a:bodyPr>
          <a:lstStyle>
            <a:lvl1pPr>
              <a:lnSpc>
                <a:spcPct val="100000"/>
              </a:lnSpc>
              <a:defRPr sz="4080">
                <a:latin typeface="Segoe UI Light" pitchFamily="34" charset="0"/>
              </a:defRPr>
            </a:lvl1pPr>
          </a:lstStyle>
          <a:p>
            <a:pPr lvl="0"/>
            <a:r>
              <a:rPr lang="en-US" dirty="0" smtClean="0"/>
              <a:t>Click to edit slide content</a:t>
            </a:r>
          </a:p>
        </p:txBody>
      </p:sp>
      <p:sp>
        <p:nvSpPr>
          <p:cNvPr id="3" name="Date Placeholder 2"/>
          <p:cNvSpPr>
            <a:spLocks noGrp="1"/>
          </p:cNvSpPr>
          <p:nvPr>
            <p:ph type="dt" sz="half" idx="10"/>
          </p:nvPr>
        </p:nvSpPr>
        <p:spPr>
          <a:xfrm>
            <a:off x="0" y="6482890"/>
            <a:ext cx="2901844" cy="372394"/>
          </a:xfrm>
          <a:prstGeom prst="rect">
            <a:avLst/>
          </a:prstGeom>
        </p:spPr>
        <p:txBody>
          <a:bodyPr/>
          <a:lstStyle>
            <a:lvl1pPr>
              <a:defRPr>
                <a:solidFill>
                  <a:schemeClr val="bg1">
                    <a:lumMod val="75000"/>
                    <a:lumOff val="25000"/>
                  </a:schemeClr>
                </a:solidFill>
              </a:defRPr>
            </a:lvl1pPr>
          </a:lstStyle>
          <a:p>
            <a:pPr defTabSz="932742"/>
            <a:fld id="{094A34AD-6A26-4F5C-8A2B-AAB721D1D4D8}" type="datetime1">
              <a:rPr lang="en-US" smtClean="0">
                <a:solidFill>
                  <a:srgbClr val="000000">
                    <a:lumMod val="75000"/>
                    <a:lumOff val="25000"/>
                  </a:srgbClr>
                </a:solidFill>
              </a:rPr>
              <a:pPr defTabSz="932742"/>
              <a:t>4/25/2015</a:t>
            </a:fld>
            <a:endParaRPr lang="en-US">
              <a:solidFill>
                <a:srgbClr val="000000">
                  <a:lumMod val="75000"/>
                  <a:lumOff val="25000"/>
                </a:srgbClr>
              </a:solidFill>
            </a:endParaRPr>
          </a:p>
        </p:txBody>
      </p:sp>
      <p:sp>
        <p:nvSpPr>
          <p:cNvPr id="4" name="Slide Number Placeholder 3"/>
          <p:cNvSpPr>
            <a:spLocks noGrp="1"/>
          </p:cNvSpPr>
          <p:nvPr>
            <p:ph type="sldNum" sz="quarter" idx="11"/>
          </p:nvPr>
        </p:nvSpPr>
        <p:spPr>
          <a:xfrm>
            <a:off x="9223719" y="6482890"/>
            <a:ext cx="2901844" cy="372394"/>
          </a:xfrm>
          <a:prstGeom prst="rect">
            <a:avLst/>
          </a:prstGeom>
        </p:spPr>
        <p:txBody>
          <a:bodyPr/>
          <a:lstStyle>
            <a:lvl1pPr>
              <a:defRPr>
                <a:solidFill>
                  <a:schemeClr val="bg1">
                    <a:lumMod val="75000"/>
                    <a:lumOff val="25000"/>
                  </a:schemeClr>
                </a:solidFill>
              </a:defRPr>
            </a:lvl1pPr>
          </a:lstStyle>
          <a:p>
            <a:pPr defTabSz="932742"/>
            <a:fld id="{74A398B2-5A34-1A4A-811E-F4027282568C}" type="slidenum">
              <a:rPr lang="en-US" smtClean="0">
                <a:solidFill>
                  <a:srgbClr val="000000">
                    <a:lumMod val="75000"/>
                    <a:lumOff val="25000"/>
                  </a:srgbClr>
                </a:solidFill>
              </a:rPr>
              <a:pPr defTabSz="932742"/>
              <a:t>‹#›</a:t>
            </a:fld>
            <a:endParaRPr lang="en-US">
              <a:solidFill>
                <a:srgbClr val="000000">
                  <a:lumMod val="75000"/>
                  <a:lumOff val="25000"/>
                </a:srgbClr>
              </a:solidFill>
            </a:endParaRPr>
          </a:p>
        </p:txBody>
      </p:sp>
    </p:spTree>
    <p:extLst>
      <p:ext uri="{BB962C8B-B14F-4D97-AF65-F5344CB8AC3E}">
        <p14:creationId xmlns:p14="http://schemas.microsoft.com/office/powerpoint/2010/main" val="3631416963"/>
      </p:ext>
    </p:extLst>
  </p:cSld>
  <p:clrMapOvr>
    <a:masterClrMapping/>
  </p:clrMapOvr>
  <mc:AlternateContent xmlns:mc="http://schemas.openxmlformats.org/markup-compatibility/2006" xmlns:p15="http://schemas.microsoft.com/office/powerpoint/2012/main">
    <mc:Choice Requires="p15">
      <p:transition spd="med">
        <p15:prstTrans prst="peelOff"/>
      </p:transition>
    </mc:Choice>
    <mc:Fallback xmlns="">
      <p:transition spd="med">
        <p:fade/>
      </p:transition>
    </mc:Fallback>
  </mc:AlternateContent>
  <p:timing>
    <p:tnLst>
      <p:par>
        <p:cTn id="1" dur="indefinite" restart="never" nodeType="tmRoot"/>
      </p:par>
    </p:tnLst>
  </p:timing>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2129368741"/>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8301644"/>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026153437"/>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775617241"/>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74638" y="2125663"/>
            <a:ext cx="11887202"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317191832"/>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5512480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lstStyle/>
          <a:p>
            <a:r>
              <a:rPr lang="en-US" smtClean="0"/>
              <a:t>Click icon to add picture</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5324984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3816341258"/>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796578301"/>
      </p:ext>
    </p:extLst>
  </p:cSld>
  <p:clrMapOvr>
    <a:masterClrMapping/>
  </p:clrMapOvr>
  <p:timing>
    <p:tnLst>
      <p:par>
        <p:cTn id="1" dur="indefinite" restart="never" nodeType="tmRoot"/>
      </p:par>
    </p:tnLst>
  </p:timing>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3724215011"/>
      </p:ext>
    </p:extLst>
  </p:cSld>
  <p:clrMapOvr>
    <a:masterClrMapping/>
  </p:clrMapOvr>
  <p:timing>
    <p:tnLst>
      <p:par>
        <p:cTn id="1" dur="indefinite" restart="never" nodeType="tmRoot"/>
      </p:par>
    </p:tnLst>
  </p:timing>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451164708"/>
      </p:ext>
    </p:extLst>
  </p:cSld>
  <p:clrMapOvr>
    <a:masterClrMapping/>
  </p:clrMapOvr>
  <p:timing>
    <p:tnLst>
      <p:par>
        <p:cTn id="1" dur="indefinite" restart="never" nodeType="tmRoot"/>
      </p:par>
    </p:tnLst>
  </p:timing>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863389306"/>
      </p:ext>
    </p:extLst>
  </p:cSld>
  <p:clrMapOvr>
    <a:masterClrMapping/>
  </p:clrMapOvr>
  <p:timing>
    <p:tnLst>
      <p:par>
        <p:cTn id="1" dur="indefinite" restart="never" nodeType="tmRoot"/>
      </p:par>
    </p:tnLst>
  </p:timing>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7753919"/>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597110204"/>
      </p:ext>
    </p:extLst>
  </p:cSld>
  <p:clrMapOvr>
    <a:masterClrMapping/>
  </p:clrMapOvr>
  <p:timing>
    <p:tnLst>
      <p:par>
        <p:cTn id="1" dur="indefinite" restart="never" nodeType="tmRoot"/>
      </p:par>
    </p:tnLst>
  </p:timing>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86608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65980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userDrawn="1">
  <p:cSld name="1_Logo on Background">
    <p:bg>
      <p:bgPr>
        <a:solidFill>
          <a:schemeClr val="accent1"/>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3708790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3" name="Content Placeholder 4"/>
          <p:cNvSpPr>
            <a:spLocks noGrp="1"/>
          </p:cNvSpPr>
          <p:nvPr>
            <p:ph sz="quarter" idx="14"/>
          </p:nvPr>
        </p:nvSpPr>
        <p:spPr>
          <a:xfrm>
            <a:off x="274638" y="1668462"/>
            <a:ext cx="11887200" cy="5029201"/>
          </a:xfrm>
        </p:spPr>
        <p:txBody>
          <a:bodyPr>
            <a:normAutofit/>
          </a:bodyPr>
          <a:lstStyle>
            <a:lvl1pPr>
              <a:spcAft>
                <a:spcPts val="816"/>
              </a:spcAft>
              <a:defRPr sz="2400">
                <a:latin typeface="Consolas" pitchFamily="49" charset="0"/>
                <a:cs typeface="Consolas" pitchFamily="49" charset="0"/>
              </a:defRPr>
            </a:lvl1pPr>
            <a:lvl2pPr>
              <a:spcAft>
                <a:spcPts val="816"/>
              </a:spcAft>
              <a:defRPr sz="2400">
                <a:latin typeface="Consolas" pitchFamily="49" charset="0"/>
                <a:cs typeface="Consolas" pitchFamily="49" charset="0"/>
              </a:defRPr>
            </a:lvl2pPr>
            <a:lvl3pPr>
              <a:spcAft>
                <a:spcPts val="816"/>
              </a:spcAft>
              <a:defRPr sz="2400">
                <a:latin typeface="Consolas" pitchFamily="49" charset="0"/>
                <a:cs typeface="Consolas" pitchFamily="49"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9212818"/>
      </p:ext>
    </p:extLst>
  </p:cSld>
  <p:clrMapOvr>
    <a:masterClrMapping/>
  </p:clrMapOvr>
  <p:timing>
    <p:tnLst>
      <p:par>
        <p:cTn id="1" dur="indefinite" restart="never" nodeType="tmRoot"/>
      </p:par>
    </p:tnLst>
  </p:timing>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userDrawn="1">
  <p:cSld name="Title Slide_Color  2">
    <p:bg>
      <p:bgRef idx="1001">
        <a:schemeClr val="bg1"/>
      </p:bgRef>
    </p:bg>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9" y="5783263"/>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3040856"/>
            <a:ext cx="11887199" cy="912813"/>
          </a:xfrm>
        </p:spPr>
        <p:txBody>
          <a:bodyPr lIns="182880" tIns="146304" rIns="182880" bIns="146304"/>
          <a:lstStyle>
            <a:lvl1pPr>
              <a:defRPr sz="5399"/>
            </a:lvl1pPr>
          </a:lstStyle>
          <a:p>
            <a:r>
              <a:rPr lang="en-US" dirty="0" smtClean="0"/>
              <a:t>Click to edit master title style</a:t>
            </a:r>
            <a:endParaRPr lang="en-US" dirty="0"/>
          </a:p>
        </p:txBody>
      </p:sp>
    </p:spTree>
    <p:extLst>
      <p:ext uri="{BB962C8B-B14F-4D97-AF65-F5344CB8AC3E}">
        <p14:creationId xmlns:p14="http://schemas.microsoft.com/office/powerpoint/2010/main" val="8785142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182880" tIns="146304" rIns="182880" bIns="146304"/>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9" y="1668463"/>
            <a:ext cx="11887200" cy="5027612"/>
          </a:xfrm>
        </p:spPr>
        <p:txBody>
          <a:bodyPr lIns="182880" tIns="146304" rIns="182880" bIns="146304"/>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697174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051">
          <p15:clr>
            <a:srgbClr val="FBAE40"/>
          </p15:clr>
        </p15:guide>
        <p15:guide id="2" pos="3917">
          <p15:clr>
            <a:srgbClr val="FBAE40"/>
          </p15:clr>
        </p15:guide>
      </p15:sldGuideLst>
    </p:ext>
  </p:extLst>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userDrawn="1">
  <p:cSld name="Title &amp; Content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475039" y="1668483"/>
            <a:ext cx="8686801" cy="5029181"/>
          </a:xfrm>
        </p:spPr>
        <p:txBody>
          <a:bodyPr lIns="182880" tIns="146304" rIns="182880" bIns="146304">
            <a:noAutofit/>
          </a:bodyPr>
          <a:lstStyle>
            <a:lvl1pPr>
              <a:defRPr sz="3599">
                <a:gradFill>
                  <a:gsLst>
                    <a:gs pos="100000">
                      <a:schemeClr val="tx1">
                        <a:lumMod val="75000"/>
                        <a:lumOff val="25000"/>
                      </a:schemeClr>
                    </a:gs>
                    <a:gs pos="0">
                      <a:schemeClr val="tx1">
                        <a:lumMod val="75000"/>
                        <a:lumOff val="25000"/>
                      </a:schemeClr>
                    </a:gs>
                  </a:gsLst>
                  <a:lin ang="5400000" scaled="0"/>
                </a:gradFill>
              </a:defRPr>
            </a:lvl1pPr>
            <a:lvl2pPr>
              <a:defRPr sz="2800">
                <a:gradFill>
                  <a:gsLst>
                    <a:gs pos="100000">
                      <a:schemeClr val="tx1">
                        <a:lumMod val="75000"/>
                        <a:lumOff val="25000"/>
                      </a:schemeClr>
                    </a:gs>
                    <a:gs pos="0">
                      <a:schemeClr val="tx1">
                        <a:lumMod val="75000"/>
                        <a:lumOff val="25000"/>
                      </a:schemeClr>
                    </a:gs>
                  </a:gsLst>
                  <a:lin ang="5400000" scaled="0"/>
                </a:gradFill>
              </a:defRPr>
            </a:lvl2pPr>
            <a:lvl3pPr>
              <a:defRPr sz="2400">
                <a:gradFill>
                  <a:gsLst>
                    <a:gs pos="100000">
                      <a:schemeClr val="tx1">
                        <a:lumMod val="75000"/>
                        <a:lumOff val="25000"/>
                      </a:schemeClr>
                    </a:gs>
                    <a:gs pos="0">
                      <a:schemeClr val="tx1">
                        <a:lumMod val="75000"/>
                        <a:lumOff val="25000"/>
                      </a:schemeClr>
                    </a:gs>
                  </a:gsLst>
                  <a:lin ang="5400000" scaled="0"/>
                </a:gradFill>
              </a:defRPr>
            </a:lvl3pPr>
            <a:lvl4pPr>
              <a:defRPr sz="2000">
                <a:gradFill>
                  <a:gsLst>
                    <a:gs pos="100000">
                      <a:schemeClr val="tx1">
                        <a:lumMod val="75000"/>
                        <a:lumOff val="25000"/>
                      </a:schemeClr>
                    </a:gs>
                    <a:gs pos="0">
                      <a:schemeClr val="tx1">
                        <a:lumMod val="75000"/>
                        <a:lumOff val="25000"/>
                      </a:schemeClr>
                    </a:gs>
                  </a:gsLst>
                  <a:lin ang="5400000" scaled="0"/>
                </a:gradFill>
              </a:defRPr>
            </a:lvl4pPr>
            <a:lvl5pPr>
              <a:defRPr sz="1800">
                <a:gradFill>
                  <a:gsLst>
                    <a:gs pos="100000">
                      <a:schemeClr val="tx1">
                        <a:lumMod val="75000"/>
                        <a:lumOff val="25000"/>
                      </a:schemeClr>
                    </a:gs>
                    <a:gs pos="0">
                      <a:schemeClr val="tx1">
                        <a:lumMod val="75000"/>
                        <a:lumOff val="25000"/>
                      </a:schemeClr>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4638" y="1668483"/>
            <a:ext cx="2743200" cy="5029181"/>
          </a:xfrm>
        </p:spPr>
        <p:txBody>
          <a:bodyPr lIns="182880" tIns="146304" rIns="182880" bIns="146304">
            <a:noAutofit/>
          </a:bodyPr>
          <a:lstStyle>
            <a:lvl1pPr algn="l" defTabSz="913991" rtl="0" eaLnBrk="1" latinLnBrk="0" hangingPunct="1">
              <a:spcBef>
                <a:spcPct val="0"/>
              </a:spcBef>
              <a:buNone/>
              <a:defRPr lang="en-US" sz="2400" kern="1200" dirty="0" smtClean="0">
                <a:gradFill>
                  <a:gsLst>
                    <a:gs pos="100000">
                      <a:schemeClr val="tx1">
                        <a:lumMod val="75000"/>
                        <a:lumOff val="25000"/>
                      </a:schemeClr>
                    </a:gs>
                    <a:gs pos="0">
                      <a:schemeClr val="tx1">
                        <a:lumMod val="75000"/>
                        <a:lumOff val="25000"/>
                      </a:schemeClr>
                    </a:gs>
                  </a:gsLst>
                  <a:lin ang="5400000" scaled="0"/>
                </a:gradFill>
                <a:latin typeface="+mn-lt"/>
                <a:ea typeface="+mj-ea"/>
                <a:cs typeface="+mj-cs"/>
              </a:defRPr>
            </a:lvl1pPr>
            <a:lvl2pPr algn="l" defTabSz="913991" rtl="0" eaLnBrk="1" latinLnBrk="0" hangingPunct="1">
              <a:spcBef>
                <a:spcPct val="0"/>
              </a:spcBef>
              <a:buNone/>
              <a:defRPr lang="en-US" sz="1599" kern="1200" dirty="0" smtClean="0">
                <a:gradFill>
                  <a:gsLst>
                    <a:gs pos="0">
                      <a:schemeClr val="tx1"/>
                    </a:gs>
                    <a:gs pos="100000">
                      <a:schemeClr val="tx1"/>
                    </a:gs>
                  </a:gsLst>
                  <a:lin ang="5400000" scaled="0"/>
                </a:gradFill>
                <a:latin typeface="+mn-lt"/>
                <a:ea typeface="+mj-ea"/>
                <a:cs typeface="+mj-cs"/>
              </a:defRPr>
            </a:lvl2pPr>
            <a:lvl3pPr marL="228497" indent="0" algn="l" defTabSz="913991" rtl="0" eaLnBrk="1" latinLnBrk="0" hangingPunct="1">
              <a:spcBef>
                <a:spcPct val="0"/>
              </a:spcBef>
              <a:buNone/>
              <a:defRPr lang="en-US" sz="1599" kern="1200" dirty="0" smtClean="0">
                <a:gradFill>
                  <a:gsLst>
                    <a:gs pos="0">
                      <a:schemeClr val="tx1"/>
                    </a:gs>
                    <a:gs pos="100000">
                      <a:schemeClr val="tx1"/>
                    </a:gs>
                  </a:gsLst>
                  <a:lin ang="5400000" scaled="0"/>
                </a:gradFill>
                <a:latin typeface="+mn-lt"/>
                <a:ea typeface="+mj-ea"/>
                <a:cs typeface="+mj-cs"/>
              </a:defRPr>
            </a:lvl3pPr>
            <a:lvl4pPr marL="456994" indent="0" algn="l" defTabSz="913991" rtl="0" eaLnBrk="1" latinLnBrk="0" hangingPunct="1">
              <a:spcBef>
                <a:spcPct val="0"/>
              </a:spcBef>
              <a:buNone/>
              <a:defRPr lang="en-US" sz="1599" kern="1200" dirty="0" smtClean="0">
                <a:gradFill>
                  <a:gsLst>
                    <a:gs pos="0">
                      <a:schemeClr val="tx1"/>
                    </a:gs>
                    <a:gs pos="100000">
                      <a:schemeClr val="tx1"/>
                    </a:gs>
                  </a:gsLst>
                  <a:lin ang="5400000" scaled="0"/>
                </a:gradFill>
                <a:latin typeface="+mn-lt"/>
                <a:ea typeface="+mj-ea"/>
                <a:cs typeface="+mj-cs"/>
              </a:defRPr>
            </a:lvl4pPr>
            <a:lvl5pPr marL="739444" indent="0" algn="l" defTabSz="913991" rtl="0" eaLnBrk="1" latinLnBrk="0" hangingPunct="1">
              <a:spcBef>
                <a:spcPct val="0"/>
              </a:spcBef>
              <a:buNone/>
              <a:defRPr lang="en-US" sz="1599"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2" name="Title 1"/>
          <p:cNvSpPr>
            <a:spLocks noGrp="1"/>
          </p:cNvSpPr>
          <p:nvPr>
            <p:ph type="title"/>
          </p:nvPr>
        </p:nvSpPr>
        <p:spPr/>
        <p:txBody>
          <a:bodyPr/>
          <a:lstStyle>
            <a:lvl1pPr>
              <a:defRPr>
                <a:gradFill>
                  <a:gsLst>
                    <a:gs pos="100000">
                      <a:schemeClr val="tx1">
                        <a:lumMod val="75000"/>
                        <a:lumOff val="25000"/>
                      </a:schemeClr>
                    </a:gs>
                    <a:gs pos="0">
                      <a:schemeClr val="tx1">
                        <a:lumMod val="75000"/>
                        <a:lumOff val="25000"/>
                      </a:schemeClr>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1686856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15:guide id="1" orient="horz" pos="1051">
          <p15:clr>
            <a:srgbClr val="FBAE40"/>
          </p15:clr>
        </p15:guide>
        <p15:guide id="2" pos="173">
          <p15:clr>
            <a:srgbClr val="FBAE40"/>
          </p15:clr>
        </p15:guide>
        <p15:guide id="3" pos="1901">
          <p15:clr>
            <a:srgbClr val="FBAE40"/>
          </p15:clr>
        </p15:guide>
        <p15:guide id="4" pos="2189">
          <p15:clr>
            <a:srgbClr val="FBAE40"/>
          </p15:clr>
        </p15:guide>
        <p15:guide id="5" orient="horz" pos="4219">
          <p15:clr>
            <a:srgbClr val="FBAE40"/>
          </p15:clr>
        </p15:guide>
        <p15:guide id="6" orient="horz" pos="763">
          <p15:clr>
            <a:srgbClr val="FBAE40"/>
          </p15:clr>
        </p15:guide>
        <p15:guide id="7" orient="horz" pos="187">
          <p15:clr>
            <a:srgbClr val="FBAE40"/>
          </p15:clr>
        </p15:guide>
        <p15:guide id="8" pos="7661">
          <p15:clr>
            <a:srgbClr val="FBAE40"/>
          </p15:clr>
        </p15:guide>
      </p15:sldGuideLst>
    </p:ext>
  </p:extLst>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40" y="2125664"/>
            <a:ext cx="10058400" cy="912813"/>
          </a:xfrm>
        </p:spPr>
        <p:txBody>
          <a:bodyPr/>
          <a:lstStyle>
            <a:lvl1pPr>
              <a:defRPr sz="4799"/>
            </a:lvl1pPr>
          </a:lstStyle>
          <a:p>
            <a:r>
              <a:rPr lang="en-US" dirty="0" smtClean="0"/>
              <a:t>Click to edit master title style</a:t>
            </a:r>
            <a:endParaRPr lang="en-US" dirty="0"/>
          </a:p>
        </p:txBody>
      </p:sp>
    </p:spTree>
    <p:extLst>
      <p:ext uri="{BB962C8B-B14F-4D97-AF65-F5344CB8AC3E}">
        <p14:creationId xmlns:p14="http://schemas.microsoft.com/office/powerpoint/2010/main" val="1067493118"/>
      </p:ext>
    </p:extLst>
  </p:cSld>
  <p:clrMapOvr>
    <a:masterClrMapping/>
  </p:clrMapOvr>
  <p:timing>
    <p:tnLst>
      <p:par>
        <p:cTn id="1" dur="indefinite" restart="never" nodeType="tmRoot"/>
      </p:par>
    </p:tnLst>
  </p:timing>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668483"/>
            <a:ext cx="2743200" cy="5027593"/>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smtClean="0"/>
              <a:t>Click to edit Master text styles</a:t>
            </a:r>
          </a:p>
        </p:txBody>
      </p:sp>
      <p:sp>
        <p:nvSpPr>
          <p:cNvPr id="3" name="Title 2"/>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117684209"/>
      </p:ext>
    </p:extLst>
  </p:cSld>
  <p:clrMapOvr>
    <a:masterClrMapping/>
  </p:clrMapOvr>
  <p:timing>
    <p:tnLst>
      <p:par>
        <p:cTn id="1" dur="indefinite" restart="never" nodeType="tmRoot"/>
      </p:par>
    </p:tnLst>
  </p:timing>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wrap="square" lIns="182880" tIns="146304" rIns="182880" bIns="146304" anchor="ctr">
            <a:noAutofit/>
          </a:bodyPr>
          <a:lstStyle>
            <a:lvl1pPr>
              <a:lnSpc>
                <a:spcPct val="95000"/>
              </a:lnSpc>
              <a:spcBef>
                <a:spcPts val="0"/>
              </a:spcBef>
              <a:spcAft>
                <a:spcPts val="1632"/>
              </a:spcAft>
              <a:defRPr lang="en-US" sz="359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3991"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87035953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a:defRPr lang="en-US" sz="359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3991" rtl="0" eaLnBrk="1" latinLnBrk="0" hangingPunct="1">
              <a:spcBef>
                <a:spcPct val="20000"/>
              </a:spcBef>
              <a:spcAft>
                <a:spcPts val="1632"/>
              </a:spcAft>
              <a:buFont typeface="Arial" pitchFamily="34" charset="0"/>
              <a:buNone/>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a:defRPr lang="en-US" sz="4799" dirty="0" smtClean="0">
                <a:ea typeface="+mj-ea"/>
                <a:cs typeface="+mj-cs"/>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99417724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a:defRPr lang="en-US" sz="3599"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3991"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lstStyle/>
          <a:p>
            <a:r>
              <a:rPr lang="en-US" smtClean="0"/>
              <a:t>Click icon to add picture</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2241679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3" name="Content Placeholder 4"/>
          <p:cNvSpPr>
            <a:spLocks noGrp="1"/>
          </p:cNvSpPr>
          <p:nvPr>
            <p:ph sz="quarter" idx="14"/>
          </p:nvPr>
        </p:nvSpPr>
        <p:spPr>
          <a:xfrm>
            <a:off x="274639" y="1668463"/>
            <a:ext cx="11887200" cy="5029201"/>
          </a:xfrm>
        </p:spPr>
        <p:txBody>
          <a:bodyPr>
            <a:normAutofit/>
          </a:bodyPr>
          <a:lstStyle>
            <a:lvl1pPr>
              <a:spcAft>
                <a:spcPts val="816"/>
              </a:spcAft>
              <a:defRPr sz="2400">
                <a:latin typeface="Consolas" pitchFamily="49" charset="0"/>
                <a:cs typeface="Consolas" pitchFamily="49" charset="0"/>
              </a:defRPr>
            </a:lvl1pPr>
            <a:lvl2pPr>
              <a:spcAft>
                <a:spcPts val="816"/>
              </a:spcAft>
              <a:defRPr sz="2400">
                <a:latin typeface="Consolas" pitchFamily="49" charset="0"/>
                <a:cs typeface="Consolas" pitchFamily="49" charset="0"/>
              </a:defRPr>
            </a:lvl2pPr>
            <a:lvl3pPr>
              <a:spcAft>
                <a:spcPts val="816"/>
              </a:spcAft>
              <a:defRPr sz="2400">
                <a:latin typeface="Consolas" pitchFamily="49" charset="0"/>
                <a:cs typeface="Consolas" pitchFamily="49" charset="0"/>
              </a:defRPr>
            </a:lvl3pPr>
          </a:lstStyle>
          <a:p>
            <a:pPr lvl="0"/>
            <a:r>
              <a:rPr lang="en-US" smtClean="0"/>
              <a:t>Click to edit Master text styles</a:t>
            </a:r>
          </a:p>
          <a:p>
            <a:pPr lvl="1"/>
            <a:r>
              <a:rPr lang="en-US" smtClean="0"/>
              <a:t>Second level</a:t>
            </a:r>
          </a:p>
          <a:p>
            <a:pPr lvl="2"/>
            <a:r>
              <a:rPr lang="en-US" smtClean="0"/>
              <a:t>Third level</a:t>
            </a:r>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96573709"/>
      </p:ext>
    </p:extLst>
  </p:cSld>
  <p:clrMapOvr>
    <a:masterClrMapping/>
  </p:clrMapOvr>
  <p:timing>
    <p:tnLst>
      <p:par>
        <p:cTn id="1" dur="indefinite" restart="never" nodeType="tmRoot"/>
      </p:par>
    </p:tnLst>
  </p:timing>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308493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1562698"/>
      </p:ext>
    </p:extLst>
  </p:cSld>
  <p:clrMapOvr>
    <a:masterClrMapping/>
  </p:clrMapOvr>
  <p:timing>
    <p:tnLst>
      <p:par>
        <p:cTn id="1" dur="indefinite" restart="never" nodeType="tmRoot"/>
      </p:par>
    </p:tnLst>
  </p:timing>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1" y="6079033"/>
            <a:ext cx="8459787" cy="734889"/>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defTabSz="932111" eaLnBrk="0" hangingPunct="0"/>
            <a:r>
              <a:rPr lang="en-US" sz="700" dirty="0">
                <a:gradFill>
                  <a:gsLst>
                    <a:gs pos="0">
                      <a:srgbClr val="000000">
                        <a:lumMod val="75000"/>
                        <a:lumOff val="25000"/>
                      </a:srgbClr>
                    </a:gs>
                    <a:gs pos="100000">
                      <a:srgbClr val="000000">
                        <a:lumMod val="75000"/>
                        <a:lumOff val="25000"/>
                      </a:srgbClr>
                    </a:gs>
                  </a:gsLst>
                  <a:lin ang="5400000" scaled="0"/>
                </a:gradFill>
                <a:cs typeface="Segoe UI" pitchFamily="34" charset="0"/>
              </a:rPr>
              <a:t>© 2013 Microsoft Corporation. All rights reserved. Microsoft, Windows, Windows Vista and other product names are or may be registered trademarks and/or trademarks in the U.S. and/or other countries.</a:t>
            </a:r>
          </a:p>
          <a:p>
            <a:pPr defTabSz="932111" eaLnBrk="0" hangingPunct="0"/>
            <a:r>
              <a:rPr lang="en-US" sz="700" dirty="0">
                <a:gradFill>
                  <a:gsLst>
                    <a:gs pos="0">
                      <a:srgbClr val="000000">
                        <a:lumMod val="75000"/>
                        <a:lumOff val="25000"/>
                      </a:srgbClr>
                    </a:gs>
                    <a:gs pos="100000">
                      <a:srgbClr val="000000">
                        <a:lumMod val="75000"/>
                        <a:lumOff val="25000"/>
                      </a:srgbClr>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9232" y="3103734"/>
            <a:ext cx="3687046" cy="787059"/>
          </a:xfrm>
          <a:prstGeom prst="rect">
            <a:avLst/>
          </a:prstGeom>
        </p:spPr>
      </p:pic>
    </p:spTree>
    <p:extLst>
      <p:ext uri="{BB962C8B-B14F-4D97-AF65-F5344CB8AC3E}">
        <p14:creationId xmlns:p14="http://schemas.microsoft.com/office/powerpoint/2010/main" val="22089404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917">
          <p15:clr>
            <a:srgbClr val="FBAE40"/>
          </p15:clr>
        </p15:guide>
      </p15:sldGuideLst>
    </p:ext>
  </p:extLst>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7" name="Freeform 6"/>
          <p:cNvSpPr>
            <a:spLocks noEditPoints="1"/>
          </p:cNvSpPr>
          <p:nvPr userDrawn="1"/>
        </p:nvSpPr>
        <p:spPr bwMode="black">
          <a:xfrm>
            <a:off x="2137569" y="2473326"/>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27" tIns="45713" rIns="91427" bIns="45713" numCol="1" anchor="t" anchorCtr="0" compatLnSpc="1">
            <a:prstTxWarp prst="textNoShape">
              <a:avLst/>
            </a:prstTxWarp>
          </a:bodyPr>
          <a:lstStyle/>
          <a:p>
            <a:pPr defTabSz="932324"/>
            <a:endParaRPr lang="en-US">
              <a:solidFill>
                <a:srgbClr val="000000"/>
              </a:solidFill>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129838" y="6126162"/>
            <a:ext cx="1849602" cy="394827"/>
          </a:xfrm>
          <a:prstGeom prst="rect">
            <a:avLst/>
          </a:prstGeom>
          <a:noFill/>
          <a:ln>
            <a:noFill/>
          </a:ln>
        </p:spPr>
      </p:pic>
    </p:spTree>
    <p:extLst>
      <p:ext uri="{BB962C8B-B14F-4D97-AF65-F5344CB8AC3E}">
        <p14:creationId xmlns:p14="http://schemas.microsoft.com/office/powerpoint/2010/main" val="28175888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917">
          <p15:clr>
            <a:srgbClr val="FBAE40"/>
          </p15:clr>
        </p15:guide>
      </p15:sldGuideLst>
    </p:ext>
  </p:extLst>
</p:sldLayout>
</file>

<file path=ppt/slideLayouts/slideLayout2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639" y="3040063"/>
            <a:ext cx="11887200" cy="914400"/>
          </a:xfrm>
        </p:spPr>
        <p:txBody>
          <a:bodyPr lIns="182880" tIns="146304" rIns="182880" bIns="146304" anchor="ctr">
            <a:noAutofit/>
          </a:bodyPr>
          <a:lstStyle>
            <a:lvl1pPr>
              <a:lnSpc>
                <a:spcPct val="90000"/>
              </a:lnSpc>
              <a:defRPr sz="6599" spc="0" baseline="0">
                <a:gradFill>
                  <a:gsLst>
                    <a:gs pos="0">
                      <a:srgbClr val="404040"/>
                    </a:gs>
                    <a:gs pos="100000">
                      <a:schemeClr val="tx1">
                        <a:lumMod val="75000"/>
                        <a:lumOff val="25000"/>
                      </a:schemeClr>
                    </a:gs>
                  </a:gsLst>
                  <a:lin ang="5400000" scaled="0"/>
                </a:gradFill>
                <a:latin typeface="Segoe UI Light" pitchFamily="34" charset="0"/>
                <a:cs typeface="Segoe UI Light"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74640" y="5783263"/>
            <a:ext cx="7315199" cy="914400"/>
          </a:xfrm>
        </p:spPr>
        <p:txBody>
          <a:bodyPr lIns="182880" tIns="146304" rIns="182880" bIns="146304" anchor="b">
            <a:noAutofit/>
          </a:bodyPr>
          <a:lstStyle>
            <a:lvl1pPr marL="0" indent="0" algn="l">
              <a:lnSpc>
                <a:spcPct val="90000"/>
              </a:lnSpc>
              <a:spcBef>
                <a:spcPts val="0"/>
              </a:spcBef>
              <a:buNone/>
              <a:defRPr sz="2800" b="0" spc="-52" baseline="0">
                <a:gradFill>
                  <a:gsLst>
                    <a:gs pos="0">
                      <a:schemeClr val="tx1">
                        <a:lumMod val="75000"/>
                        <a:lumOff val="25000"/>
                      </a:schemeClr>
                    </a:gs>
                    <a:gs pos="100000">
                      <a:schemeClr val="tx1">
                        <a:lumMod val="75000"/>
                        <a:lumOff val="25000"/>
                      </a:schemeClr>
                    </a:gs>
                  </a:gsLst>
                  <a:lin ang="5400000" scaled="0"/>
                </a:gradFill>
                <a:latin typeface="+mn-lt"/>
                <a:cs typeface="Segoe UI" pitchFamily="34" charset="0"/>
              </a:defRPr>
            </a:lvl1pPr>
            <a:lvl2pPr marL="466118" indent="0" algn="ctr">
              <a:buNone/>
              <a:defRPr>
                <a:solidFill>
                  <a:schemeClr val="tx1">
                    <a:tint val="75000"/>
                  </a:schemeClr>
                </a:solidFill>
              </a:defRPr>
            </a:lvl2pPr>
            <a:lvl3pPr marL="932232" indent="0" algn="ctr">
              <a:buNone/>
              <a:defRPr>
                <a:solidFill>
                  <a:schemeClr val="tx1">
                    <a:tint val="75000"/>
                  </a:schemeClr>
                </a:solidFill>
              </a:defRPr>
            </a:lvl3pPr>
            <a:lvl4pPr marL="1398350" indent="0" algn="ctr">
              <a:buNone/>
              <a:defRPr>
                <a:solidFill>
                  <a:schemeClr val="tx1">
                    <a:tint val="75000"/>
                  </a:schemeClr>
                </a:solidFill>
              </a:defRPr>
            </a:lvl4pPr>
            <a:lvl5pPr marL="1864466" indent="0" algn="ctr">
              <a:buNone/>
              <a:defRPr>
                <a:solidFill>
                  <a:schemeClr val="tx1">
                    <a:tint val="75000"/>
                  </a:schemeClr>
                </a:solidFill>
              </a:defRPr>
            </a:lvl5pPr>
            <a:lvl6pPr marL="2330585" indent="0" algn="ctr">
              <a:buNone/>
              <a:defRPr>
                <a:solidFill>
                  <a:schemeClr val="tx1">
                    <a:tint val="75000"/>
                  </a:schemeClr>
                </a:solidFill>
              </a:defRPr>
            </a:lvl6pPr>
            <a:lvl7pPr marL="2796696" indent="0" algn="ctr">
              <a:buNone/>
              <a:defRPr>
                <a:solidFill>
                  <a:schemeClr val="tx1">
                    <a:tint val="75000"/>
                  </a:schemeClr>
                </a:solidFill>
              </a:defRPr>
            </a:lvl7pPr>
            <a:lvl8pPr marL="3262814" indent="0" algn="ctr">
              <a:buNone/>
              <a:defRPr>
                <a:solidFill>
                  <a:schemeClr val="tx1">
                    <a:tint val="75000"/>
                  </a:schemeClr>
                </a:solidFill>
              </a:defRPr>
            </a:lvl8pPr>
            <a:lvl9pPr marL="3728933" indent="0" algn="ctr">
              <a:buNone/>
              <a:defRPr>
                <a:solidFill>
                  <a:schemeClr val="tx1">
                    <a:tint val="75000"/>
                  </a:schemeClr>
                </a:solidFill>
              </a:defRPr>
            </a:lvl9pPr>
          </a:lstStyle>
          <a:p>
            <a:r>
              <a:rPr lang="en-US" smtClean="0"/>
              <a:t>Click to edit Master subtitle style</a:t>
            </a:r>
            <a:endParaRPr lang="en-US" dirty="0"/>
          </a:p>
        </p:txBody>
      </p:sp>
      <p:sp>
        <p:nvSpPr>
          <p:cNvPr id="7" name="Freeform 6"/>
          <p:cNvSpPr>
            <a:spLocks noChangeAspect="1" noEditPoints="1"/>
          </p:cNvSpPr>
          <p:nvPr userDrawn="1"/>
        </p:nvSpPr>
        <p:spPr bwMode="black">
          <a:xfrm>
            <a:off x="10332994"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27" tIns="45713" rIns="91427" bIns="45713" numCol="1" anchor="t" anchorCtr="0" compatLnSpc="1">
            <a:prstTxWarp prst="textNoShape">
              <a:avLst/>
            </a:prstTxWarp>
          </a:bodyPr>
          <a:lstStyle/>
          <a:p>
            <a:pPr defTabSz="932324"/>
            <a:endParaRPr lang="en-US">
              <a:solidFill>
                <a:srgbClr val="404040"/>
              </a:solidFill>
            </a:endParaRPr>
          </a:p>
        </p:txBody>
      </p:sp>
    </p:spTree>
    <p:extLst>
      <p:ext uri="{BB962C8B-B14F-4D97-AF65-F5344CB8AC3E}">
        <p14:creationId xmlns:p14="http://schemas.microsoft.com/office/powerpoint/2010/main" val="738802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5" y="2301240"/>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99"/>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3"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99"/>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40" y="2301051"/>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938933804"/>
      </p:ext>
    </p:extLst>
  </p:cSld>
  <p:clrMapOvr>
    <a:masterClrMapping/>
  </p:clrMapOvr>
  <p:timing>
    <p:tnLst>
      <p:par>
        <p:cTn id="1" dur="indefinite" restart="never" nodeType="tmRoot"/>
      </p:par>
    </p:tnLst>
  </p:timing>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0"/>
            <a:ext cx="11887200" cy="5150227"/>
          </a:xfrm>
          <a:prstGeom prst="rect">
            <a:avLst/>
          </a:prstGeom>
        </p:spPr>
        <p:txBody>
          <a:bodyPr/>
          <a:lstStyle>
            <a:lvl1pPr marL="290457" indent="-290457">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578469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0"/>
            <a:ext cx="11887200" cy="5483225"/>
          </a:xfrm>
          <a:prstGeom prst="rect">
            <a:avLst/>
          </a:prstGeom>
        </p:spPr>
        <p:txBody>
          <a:bodyPr/>
          <a:lstStyle>
            <a:lvl1pPr marL="290457" indent="-290457">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4194770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1" y="233151"/>
            <a:ext cx="11375536" cy="762786"/>
          </a:xfrm>
        </p:spPr>
        <p:txBody>
          <a:bodyPr/>
          <a:lstStyle>
            <a:lvl1pPr>
              <a:defRPr sz="5506"/>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29661" y="1476621"/>
            <a:ext cx="11375536" cy="965254"/>
          </a:xfrm>
        </p:spPr>
        <p:txBody>
          <a:bodyPr/>
          <a:lstStyle>
            <a:lvl1pPr marL="3237" indent="0">
              <a:spcBef>
                <a:spcPts val="0"/>
              </a:spcBef>
              <a:spcAft>
                <a:spcPts val="918"/>
              </a:spcAft>
              <a:buSzPct val="80000"/>
              <a:buFont typeface="Arial" pitchFamily="34" charset="0"/>
              <a:buNone/>
              <a:defRPr sz="4080" spc="-102" baseline="0">
                <a:gradFill>
                  <a:gsLst>
                    <a:gs pos="0">
                      <a:srgbClr val="595959"/>
                    </a:gs>
                    <a:gs pos="86000">
                      <a:srgbClr val="595959"/>
                    </a:gs>
                  </a:gsLst>
                  <a:lin ang="5400000" scaled="0"/>
                </a:gradFill>
                <a:latin typeface="Segoe UI Light" pitchFamily="34" charset="0"/>
              </a:defRPr>
            </a:lvl1pPr>
            <a:lvl2pPr marL="3237" indent="0">
              <a:spcBef>
                <a:spcPts val="0"/>
              </a:spcBef>
              <a:buSzPct val="80000"/>
              <a:buFont typeface="Arial" pitchFamily="34" charset="0"/>
              <a:buNone/>
              <a:defRPr sz="2040" spc="-51" baseline="0">
                <a:gradFill>
                  <a:gsLst>
                    <a:gs pos="0">
                      <a:srgbClr val="595959"/>
                    </a:gs>
                    <a:gs pos="86000">
                      <a:srgbClr val="595959"/>
                    </a:gs>
                  </a:gsLst>
                  <a:lin ang="5400000" scaled="0"/>
                </a:gradFill>
              </a:defRPr>
            </a:lvl2pPr>
            <a:lvl3pPr marL="1283693" indent="-41117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36588" indent="-35289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79769" indent="-34318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52264638"/>
      </p:ext>
    </p:extLst>
  </p:cSld>
  <p:clrMapOvr>
    <a:masterClrMapping/>
  </p:clrMapOvr>
  <p:transition>
    <p:fade/>
  </p:transition>
  <p:timing>
    <p:tnLst>
      <p:par>
        <p:cTn id="1" dur="indefinite" restart="never" nodeType="tmRoot"/>
      </p:par>
    </p:tnLst>
  </p:timing>
</p:sldLayout>
</file>

<file path=ppt/slideLayouts/slideLayout26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74639" y="1214439"/>
            <a:ext cx="11887200" cy="5483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77357508"/>
      </p:ext>
    </p:extLst>
  </p:cSld>
  <p:clrMapOvr>
    <a:masterClrMapping/>
  </p:clrMapOvr>
  <p:transition>
    <p:fade/>
  </p:transition>
  <p:timing>
    <p:tnLst>
      <p:par>
        <p:cTn id="1" dur="indefinite" restart="never" nodeType="tmRoot"/>
      </p:par>
    </p:tnLst>
  </p:timing>
</p:sldLayout>
</file>

<file path=ppt/slideLayouts/slideLayout268.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2" tIns="46632" rIns="46632" bIns="46632"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3"/>
            <a:ext cx="11887199" cy="2131353"/>
          </a:xfrm>
        </p:spPr>
        <p:txBody>
          <a:bodyPr/>
          <a:lstStyle>
            <a:lvl1pPr marL="0" indent="0">
              <a:buNone/>
              <a:defRPr sz="3299">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8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4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0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79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75626846"/>
      </p:ext>
    </p:extLst>
  </p:cSld>
  <p:clrMapOvr>
    <a:masterClrMapping/>
  </p:clrMapOvr>
  <p:transition>
    <p:fade/>
  </p:transition>
  <p:timing>
    <p:tnLst>
      <p:par>
        <p:cTn id="1" dur="indefinite" restart="never" nodeType="tmRoot"/>
      </p:par>
    </p:tnLst>
  </p:timing>
</p:sldLayout>
</file>

<file path=ppt/slideLayouts/slideLayout269.xml><?xml version="1.0" encoding="utf-8"?>
<p:sldLayout xmlns:a="http://schemas.openxmlformats.org/drawingml/2006/main" xmlns:r="http://schemas.openxmlformats.org/officeDocument/2006/relationships" xmlns:p="http://schemas.openxmlformats.org/presentationml/2006/main" showMasterSp="0"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7068" y="1810763"/>
            <a:ext cx="11382339" cy="3057760"/>
          </a:xfrm>
        </p:spPr>
        <p:txBody>
          <a:bodyPr anchor="ctr" anchorCtr="0">
            <a:spAutoFit/>
            <a:scene3d>
              <a:camera prst="orthographicFront"/>
              <a:lightRig rig="flat" dir="t"/>
            </a:scene3d>
            <a:sp3d>
              <a:contourClr>
                <a:schemeClr val="bg2"/>
              </a:contourClr>
            </a:sp3d>
          </a:bodyPr>
          <a:lstStyle>
            <a:lvl1pPr marL="0" indent="0" algn="l">
              <a:buFont typeface="Arial" pitchFamily="34" charset="0"/>
              <a:buNone/>
              <a:defRPr kumimoji="0" lang="en-US" sz="8973" b="0" i="0" u="none" strike="noStrike" kern="1200" cap="none" spc="-122"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spTree>
    <p:extLst>
      <p:ext uri="{BB962C8B-B14F-4D97-AF65-F5344CB8AC3E}">
        <p14:creationId xmlns:p14="http://schemas.microsoft.com/office/powerpoint/2010/main" val="344603610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445815478"/>
      </p:ext>
    </p:extLst>
  </p:cSld>
  <p:clrMapOvr>
    <a:masterClrMapping/>
  </p:clrMapOvr>
  <p:timing>
    <p:tnLst>
      <p:par>
        <p:cTn id="1" dur="indefinite" restart="never" nodeType="tmRoot"/>
      </p:par>
    </p:tnLst>
  </p:timing>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userDrawn="1">
  <p:cSld name="Walkin">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6184086"/>
            <a:ext cx="1552931" cy="331014"/>
          </a:xfrm>
          <a:prstGeom prst="rect">
            <a:avLst/>
          </a:prstGeom>
        </p:spPr>
      </p:pic>
      <p:sp>
        <p:nvSpPr>
          <p:cNvPr id="3" name="Rectangle 2"/>
          <p:cNvSpPr/>
          <p:nvPr userDrawn="1"/>
        </p:nvSpPr>
        <p:spPr bwMode="gray">
          <a:xfrm>
            <a:off x="1082040" y="2626736"/>
            <a:ext cx="8220456" cy="680847"/>
          </a:xfrm>
          <a:prstGeom prst="rect">
            <a:avLst/>
          </a:prstGeom>
          <a:solidFill>
            <a:srgbClr val="785393">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505050">
                      <a:lumMod val="50000"/>
                    </a:srgbClr>
                  </a:gs>
                  <a:gs pos="100000">
                    <a:srgbClr val="505050">
                      <a:lumMod val="50000"/>
                    </a:srgbClr>
                  </a:gs>
                </a:gsLst>
                <a:lin ang="5400000" scaled="0"/>
              </a:gradFill>
            </a:endParaRPr>
          </a:p>
        </p:txBody>
      </p:sp>
      <p:sp>
        <p:nvSpPr>
          <p:cNvPr id="4" name="Rectangle 3"/>
          <p:cNvSpPr/>
          <p:nvPr userDrawn="1"/>
        </p:nvSpPr>
        <p:spPr bwMode="gray">
          <a:xfrm>
            <a:off x="0" y="2895599"/>
            <a:ext cx="8071104" cy="674815"/>
          </a:xfrm>
          <a:prstGeom prst="rect">
            <a:avLst/>
          </a:prstGeom>
          <a:solidFill>
            <a:srgbClr val="785393">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505050">
                      <a:lumMod val="50000"/>
                    </a:srgbClr>
                  </a:gs>
                  <a:gs pos="100000">
                    <a:srgbClr val="505050">
                      <a:lumMod val="50000"/>
                    </a:srgbClr>
                  </a:gs>
                </a:gsLst>
                <a:lin ang="5400000" scaled="0"/>
              </a:gradFill>
            </a:endParaRPr>
          </a:p>
        </p:txBody>
      </p:sp>
      <p:sp>
        <p:nvSpPr>
          <p:cNvPr id="5" name="Rectangle 4"/>
          <p:cNvSpPr/>
          <p:nvPr userDrawn="1"/>
        </p:nvSpPr>
        <p:spPr bwMode="gray">
          <a:xfrm>
            <a:off x="274638" y="3497263"/>
            <a:ext cx="8191182" cy="674815"/>
          </a:xfrm>
          <a:prstGeom prst="rect">
            <a:avLst/>
          </a:prstGeom>
          <a:solidFill>
            <a:srgbClr val="785393">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505050">
                      <a:lumMod val="50000"/>
                    </a:srgbClr>
                  </a:gs>
                  <a:gs pos="100000">
                    <a:srgbClr val="505050">
                      <a:lumMod val="50000"/>
                    </a:srgbClr>
                  </a:gs>
                </a:gsLst>
                <a:lin ang="5400000" scaled="0"/>
              </a:gradFill>
            </a:endParaRPr>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537638" y="2945270"/>
            <a:ext cx="4434849" cy="737618"/>
          </a:xfrm>
          <a:prstGeom prst="rect">
            <a:avLst/>
          </a:prstGeom>
        </p:spPr>
      </p:pic>
    </p:spTree>
    <p:extLst>
      <p:ext uri="{BB962C8B-B14F-4D97-AF65-F5344CB8AC3E}">
        <p14:creationId xmlns:p14="http://schemas.microsoft.com/office/powerpoint/2010/main" val="33839271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850" fill="hold"/>
                                        <p:tgtEl>
                                          <p:spTgt spid="3"/>
                                        </p:tgtEl>
                                        <p:attrNameLst>
                                          <p:attrName>ppt_x</p:attrName>
                                        </p:attrNameLst>
                                      </p:cBhvr>
                                      <p:tavLst>
                                        <p:tav tm="0">
                                          <p:val>
                                            <p:strVal val="0-#ppt_w/2"/>
                                          </p:val>
                                        </p:tav>
                                        <p:tav tm="100000">
                                          <p:val>
                                            <p:strVal val="#ppt_x"/>
                                          </p:val>
                                        </p:tav>
                                      </p:tavLst>
                                    </p:anim>
                                    <p:anim calcmode="lin" valueType="num">
                                      <p:cBhvr additive="base">
                                        <p:cTn id="8" dur="8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850" fill="hold"/>
                                        <p:tgtEl>
                                          <p:spTgt spid="4"/>
                                        </p:tgtEl>
                                        <p:attrNameLst>
                                          <p:attrName>ppt_x</p:attrName>
                                        </p:attrNameLst>
                                      </p:cBhvr>
                                      <p:tavLst>
                                        <p:tav tm="0">
                                          <p:val>
                                            <p:strVal val="1+#ppt_w/2"/>
                                          </p:val>
                                        </p:tav>
                                        <p:tav tm="100000">
                                          <p:val>
                                            <p:strVal val="#ppt_x"/>
                                          </p:val>
                                        </p:tav>
                                      </p:tavLst>
                                    </p:anim>
                                    <p:anim calcmode="lin" valueType="num">
                                      <p:cBhvr additive="base">
                                        <p:cTn id="12" dur="8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850" fill="hold"/>
                                        <p:tgtEl>
                                          <p:spTgt spid="5"/>
                                        </p:tgtEl>
                                        <p:attrNameLst>
                                          <p:attrName>ppt_x</p:attrName>
                                        </p:attrNameLst>
                                      </p:cBhvr>
                                      <p:tavLst>
                                        <p:tav tm="0">
                                          <p:val>
                                            <p:strVal val="0-#ppt_w/2"/>
                                          </p:val>
                                        </p:tav>
                                        <p:tav tm="100000">
                                          <p:val>
                                            <p:strVal val="#ppt_x"/>
                                          </p:val>
                                        </p:tav>
                                      </p:tavLst>
                                    </p:anim>
                                    <p:anim calcmode="lin" valueType="num">
                                      <p:cBhvr additive="base">
                                        <p:cTn id="16" dur="850" fill="hold"/>
                                        <p:tgtEl>
                                          <p:spTgt spid="5"/>
                                        </p:tgtEl>
                                        <p:attrNameLst>
                                          <p:attrName>ppt_y</p:attrName>
                                        </p:attrNameLst>
                                      </p:cBhvr>
                                      <p:tavLst>
                                        <p:tav tm="0">
                                          <p:val>
                                            <p:strVal val="#ppt_y"/>
                                          </p:val>
                                        </p:tav>
                                        <p:tav tm="100000">
                                          <p:val>
                                            <p:strVal val="#ppt_y"/>
                                          </p:val>
                                        </p:tav>
                                      </p:tavLst>
                                    </p:anim>
                                  </p:childTnLst>
                                </p:cTn>
                              </p:par>
                              <p:par>
                                <p:cTn id="17" presetID="10" presetClass="entr" presetSubtype="0" fill="hold" nodeType="withEffect">
                                  <p:stCondLst>
                                    <p:cond delay="58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750"/>
                                        <p:tgtEl>
                                          <p:spTgt spid="6"/>
                                        </p:tgtEl>
                                      </p:cBhvr>
                                    </p:animEffect>
                                  </p:childTnLst>
                                </p:cTn>
                              </p:par>
                              <p:par>
                                <p:cTn id="20" presetID="63" presetClass="path" presetSubtype="0" decel="100000" fill="hold" nodeType="withEffect">
                                  <p:stCondLst>
                                    <p:cond delay="580"/>
                                  </p:stCondLst>
                                  <p:childTnLst>
                                    <p:animMotion origin="layout" path="M -0.02409 1.50289E-6 L -4.16667E-7 1.50289E-6 " pathEditMode="relative" rAng="0" ptsTypes="AA">
                                      <p:cBhvr>
                                        <p:cTn id="21" dur="500" fill="hold"/>
                                        <p:tgtEl>
                                          <p:spTgt spid="6"/>
                                        </p:tgtEl>
                                        <p:attrNameLst>
                                          <p:attrName>ppt_x</p:attrName>
                                          <p:attrName>ppt_y</p:attrName>
                                        </p:attrNameLst>
                                      </p:cBhvr>
                                      <p:rCtr x="119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71.xml><?xml version="1.0" encoding="utf-8"?>
<p:sldLayout xmlns:a="http://schemas.openxmlformats.org/drawingml/2006/main" xmlns:r="http://schemas.openxmlformats.org/officeDocument/2006/relationships" xmlns:p="http://schemas.openxmlformats.org/presentationml/2006/main" preserve="1" userDrawn="1">
  <p:cSld name="Title Slide Pho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1554848" y="479425"/>
            <a:ext cx="4960252" cy="930275"/>
          </a:xfrm>
          <a:prstGeom prst="rect">
            <a:avLst/>
          </a:prstGeom>
          <a:solidFill>
            <a:srgbClr val="785393">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505050">
                      <a:lumMod val="50000"/>
                    </a:srgbClr>
                  </a:gs>
                  <a:gs pos="100000">
                    <a:srgbClr val="505050">
                      <a:lumMod val="50000"/>
                    </a:srgbClr>
                  </a:gs>
                </a:gsLst>
                <a:lin ang="5400000" scaled="0"/>
              </a:gradFill>
            </a:endParaRPr>
          </a:p>
        </p:txBody>
      </p:sp>
      <p:sp>
        <p:nvSpPr>
          <p:cNvPr id="11" name="Rectangle 10"/>
          <p:cNvSpPr/>
          <p:nvPr userDrawn="1"/>
        </p:nvSpPr>
        <p:spPr bwMode="gray">
          <a:xfrm>
            <a:off x="452526" y="665740"/>
            <a:ext cx="4943439" cy="930275"/>
          </a:xfrm>
          <a:prstGeom prst="rect">
            <a:avLst/>
          </a:prstGeom>
          <a:solidFill>
            <a:srgbClr val="785393">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505050">
                      <a:lumMod val="50000"/>
                    </a:srgbClr>
                  </a:gs>
                  <a:gs pos="100000">
                    <a:srgbClr val="505050">
                      <a:lumMod val="50000"/>
                    </a:srgbClr>
                  </a:gs>
                </a:gsLst>
                <a:lin ang="5400000" scaled="0"/>
              </a:gradFill>
            </a:endParaRPr>
          </a:p>
        </p:txBody>
      </p:sp>
      <p:sp>
        <p:nvSpPr>
          <p:cNvPr id="12" name="Rectangle 11"/>
          <p:cNvSpPr/>
          <p:nvPr userDrawn="1"/>
        </p:nvSpPr>
        <p:spPr bwMode="gray">
          <a:xfrm>
            <a:off x="7035836" y="3771579"/>
            <a:ext cx="4943439" cy="640073"/>
          </a:xfrm>
          <a:prstGeom prst="rect">
            <a:avLst/>
          </a:prstGeom>
          <a:solidFill>
            <a:srgbClr val="785393">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505050">
                      <a:lumMod val="50000"/>
                    </a:srgbClr>
                  </a:gs>
                  <a:gs pos="100000">
                    <a:srgbClr val="505050">
                      <a:lumMod val="50000"/>
                    </a:srgbClr>
                  </a:gs>
                </a:gsLst>
                <a:lin ang="5400000" scaled="0"/>
              </a:gradFill>
            </a:endParaRPr>
          </a:p>
        </p:txBody>
      </p:sp>
      <p:sp>
        <p:nvSpPr>
          <p:cNvPr id="13" name="Rectangle 12"/>
          <p:cNvSpPr/>
          <p:nvPr userDrawn="1"/>
        </p:nvSpPr>
        <p:spPr bwMode="gray">
          <a:xfrm>
            <a:off x="7198360" y="3937000"/>
            <a:ext cx="4963478" cy="954397"/>
          </a:xfrm>
          <a:prstGeom prst="rect">
            <a:avLst/>
          </a:prstGeom>
          <a:solidFill>
            <a:srgbClr val="785393">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505050">
                      <a:lumMod val="50000"/>
                    </a:srgbClr>
                  </a:gs>
                  <a:gs pos="100000">
                    <a:srgbClr val="505050">
                      <a:lumMod val="50000"/>
                    </a:srgbClr>
                  </a:gs>
                </a:gsLst>
                <a:lin ang="5400000" scaled="0"/>
              </a:gradFill>
            </a:endParaRPr>
          </a:p>
        </p:txBody>
      </p:sp>
      <p:sp>
        <p:nvSpPr>
          <p:cNvPr id="14" name="Rectangle 13"/>
          <p:cNvSpPr/>
          <p:nvPr userDrawn="1"/>
        </p:nvSpPr>
        <p:spPr bwMode="gray">
          <a:xfrm>
            <a:off x="7035836" y="4791456"/>
            <a:ext cx="4943439" cy="1639824"/>
          </a:xfrm>
          <a:prstGeom prst="rect">
            <a:avLst/>
          </a:prstGeom>
          <a:solidFill>
            <a:srgbClr val="785393">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505050">
                      <a:lumMod val="50000"/>
                    </a:srgbClr>
                  </a:gs>
                  <a:gs pos="100000">
                    <a:srgbClr val="505050">
                      <a:lumMod val="50000"/>
                    </a:srgbClr>
                  </a:gs>
                </a:gsLst>
                <a:lin ang="5400000" scaled="0"/>
              </a:gradFill>
            </a:endParaRPr>
          </a:p>
        </p:txBody>
      </p: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9757" y="600046"/>
            <a:ext cx="10285899" cy="6532600"/>
          </a:xfrm>
          <a:prstGeom prst="rect">
            <a:avLst/>
          </a:prstGeom>
          <a:effectLst>
            <a:outerShdw blurRad="127000" sx="101000" sy="101000" algn="ctr" rotWithShape="0">
              <a:prstClr val="black">
                <a:alpha val="20000"/>
              </a:prstClr>
            </a:outerShdw>
          </a:effectLst>
        </p:spPr>
      </p:pic>
      <p:sp>
        <p:nvSpPr>
          <p:cNvPr id="9" name="Title 1"/>
          <p:cNvSpPr>
            <a:spLocks noGrp="1"/>
          </p:cNvSpPr>
          <p:nvPr>
            <p:ph type="title" hasCustomPrompt="1"/>
          </p:nvPr>
        </p:nvSpPr>
        <p:spPr bwMode="ltGray">
          <a:xfrm>
            <a:off x="1931886" y="3060901"/>
            <a:ext cx="8214225" cy="1371600"/>
          </a:xfrm>
          <a:noFill/>
        </p:spPr>
        <p:txBody>
          <a:bodyPr vert="horz" wrap="square" lIns="146304" tIns="91440" rIns="146304" bIns="91440" rtlCol="0" anchor="t" anchorCtr="0">
            <a:noAutofit/>
          </a:bodyPr>
          <a:lstStyle>
            <a:lvl1pPr>
              <a:defRPr lang="en-US" sz="4400" spc="-100" baseline="0" dirty="0">
                <a:gradFill>
                  <a:gsLst>
                    <a:gs pos="0">
                      <a:schemeClr val="bg2">
                        <a:lumMod val="10000"/>
                      </a:schemeClr>
                    </a:gs>
                    <a:gs pos="100000">
                      <a:schemeClr val="bg2">
                        <a:lumMod val="10000"/>
                      </a:schemeClr>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1931886" y="4451262"/>
            <a:ext cx="8214226" cy="1371611"/>
          </a:xfrm>
        </p:spPr>
        <p:txBody>
          <a:bodyPr tIns="109728" bIns="109728">
            <a:noAutofit/>
          </a:bodyPr>
          <a:lstStyle>
            <a:lvl1pPr marL="0" indent="0">
              <a:spcBef>
                <a:spcPts val="0"/>
              </a:spcBef>
              <a:buNone/>
              <a:defRPr lang="en-US" sz="3200" b="0" kern="1200" cap="none" spc="-100" baseline="0" dirty="0">
                <a:ln w="3175">
                  <a:noFill/>
                </a:ln>
                <a:gradFill>
                  <a:gsLst>
                    <a:gs pos="0">
                      <a:schemeClr val="bg2">
                        <a:lumMod val="10000"/>
                      </a:schemeClr>
                    </a:gs>
                    <a:gs pos="100000">
                      <a:schemeClr val="bg2">
                        <a:lumMod val="10000"/>
                      </a:schemeClr>
                    </a:gs>
                  </a:gsLst>
                  <a:lin ang="5400000" scaled="0"/>
                </a:gradFill>
                <a:effectLst/>
                <a:latin typeface="+mj-lt"/>
                <a:ea typeface="+mn-ea"/>
                <a:cs typeface="Segoe UI" pitchFamily="34" charset="0"/>
              </a:defRPr>
            </a:lvl1pPr>
          </a:lstStyle>
          <a:p>
            <a:pPr lvl="0" algn="l" defTabSz="932742" rtl="0" eaLnBrk="1" latinLnBrk="0" hangingPunct="1">
              <a:lnSpc>
                <a:spcPct val="90000"/>
              </a:lnSpc>
              <a:spcBef>
                <a:spcPct val="0"/>
              </a:spcBef>
              <a:buNone/>
            </a:pPr>
            <a:r>
              <a:rPr lang="en-US" dirty="0" smtClean="0"/>
              <a:t>Speaker Name</a:t>
            </a:r>
            <a:endParaRPr lang="en-US" dirty="0"/>
          </a:p>
        </p:txBody>
      </p:sp>
      <p:pic>
        <p:nvPicPr>
          <p:cNvPr id="17" name="Picture 1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gray">
          <a:xfrm>
            <a:off x="11247438" y="479426"/>
            <a:ext cx="731837" cy="155994"/>
          </a:xfrm>
          <a:prstGeom prst="rect">
            <a:avLst/>
          </a:prstGeom>
        </p:spPr>
      </p:pic>
    </p:spTree>
    <p:extLst>
      <p:ext uri="{BB962C8B-B14F-4D97-AF65-F5344CB8AC3E}">
        <p14:creationId xmlns:p14="http://schemas.microsoft.com/office/powerpoint/2010/main" val="21644275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0-#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0-#ppt_w/2"/>
                                          </p:val>
                                        </p:tav>
                                        <p:tav tm="100000">
                                          <p:val>
                                            <p:strVal val="#ppt_x"/>
                                          </p:val>
                                        </p:tav>
                                      </p:tavLst>
                                    </p:anim>
                                    <p:anim calcmode="lin" valueType="num">
                                      <p:cBhvr additive="base">
                                        <p:cTn id="12" dur="7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5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750" fill="hold"/>
                                        <p:tgtEl>
                                          <p:spTgt spid="12"/>
                                        </p:tgtEl>
                                        <p:attrNameLst>
                                          <p:attrName>ppt_x</p:attrName>
                                        </p:attrNameLst>
                                      </p:cBhvr>
                                      <p:tavLst>
                                        <p:tav tm="0">
                                          <p:val>
                                            <p:strVal val="1+#ppt_w/2"/>
                                          </p:val>
                                        </p:tav>
                                        <p:tav tm="100000">
                                          <p:val>
                                            <p:strVal val="#ppt_x"/>
                                          </p:val>
                                        </p:tav>
                                      </p:tavLst>
                                    </p:anim>
                                    <p:anim calcmode="lin" valueType="num">
                                      <p:cBhvr additive="base">
                                        <p:cTn id="16" dur="75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75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750" fill="hold"/>
                                        <p:tgtEl>
                                          <p:spTgt spid="14"/>
                                        </p:tgtEl>
                                        <p:attrNameLst>
                                          <p:attrName>ppt_x</p:attrName>
                                        </p:attrNameLst>
                                      </p:cBhvr>
                                      <p:tavLst>
                                        <p:tav tm="0">
                                          <p:val>
                                            <p:strVal val="1+#ppt_w/2"/>
                                          </p:val>
                                        </p:tav>
                                        <p:tav tm="100000">
                                          <p:val>
                                            <p:strVal val="#ppt_x"/>
                                          </p:val>
                                        </p:tav>
                                      </p:tavLst>
                                    </p:anim>
                                    <p:anim calcmode="lin" valueType="num">
                                      <p:cBhvr additive="base">
                                        <p:cTn id="20" dur="75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110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750" fill="hold"/>
                                        <p:tgtEl>
                                          <p:spTgt spid="13"/>
                                        </p:tgtEl>
                                        <p:attrNameLst>
                                          <p:attrName>ppt_x</p:attrName>
                                        </p:attrNameLst>
                                      </p:cBhvr>
                                      <p:tavLst>
                                        <p:tav tm="0">
                                          <p:val>
                                            <p:strVal val="1+#ppt_w/2"/>
                                          </p:val>
                                        </p:tav>
                                        <p:tav tm="100000">
                                          <p:val>
                                            <p:strVal val="#ppt_x"/>
                                          </p:val>
                                        </p:tav>
                                      </p:tavLst>
                                    </p:anim>
                                    <p:anim calcmode="lin" valueType="num">
                                      <p:cBhvr additive="base">
                                        <p:cTn id="24" dur="750" fill="hold"/>
                                        <p:tgtEl>
                                          <p:spTgt spid="13"/>
                                        </p:tgtEl>
                                        <p:attrNameLst>
                                          <p:attrName>ppt_y</p:attrName>
                                        </p:attrNameLst>
                                      </p:cBhvr>
                                      <p:tavLst>
                                        <p:tav tm="0">
                                          <p:val>
                                            <p:strVal val="#ppt_y"/>
                                          </p:val>
                                        </p:tav>
                                        <p:tav tm="100000">
                                          <p:val>
                                            <p:strVal val="#ppt_y"/>
                                          </p:val>
                                        </p:tav>
                                      </p:tavLst>
                                    </p:anim>
                                  </p:childTnLst>
                                </p:cTn>
                              </p:par>
                              <p:par>
                                <p:cTn id="25" presetID="10" presetClass="entr" presetSubtype="0" fill="hold" grpId="0" nodeType="withEffect">
                                  <p:stCondLst>
                                    <p:cond delay="58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750"/>
                                        <p:tgtEl>
                                          <p:spTgt spid="9"/>
                                        </p:tgtEl>
                                      </p:cBhvr>
                                    </p:animEffect>
                                  </p:childTnLst>
                                </p:cTn>
                              </p:par>
                              <p:par>
                                <p:cTn id="28" presetID="63" presetClass="path" presetSubtype="0" decel="100000" fill="hold" grpId="1" nodeType="withEffect">
                                  <p:stCondLst>
                                    <p:cond delay="580"/>
                                  </p:stCondLst>
                                  <p:childTnLst>
                                    <p:animMotion origin="layout" path="M -0.02413 -3.22742E-6 L 4.30431E-6 -3.22742E-6 " pathEditMode="relative" rAng="0" ptsTypes="AA">
                                      <p:cBhvr>
                                        <p:cTn id="29" dur="500" fill="hold"/>
                                        <p:tgtEl>
                                          <p:spTgt spid="9"/>
                                        </p:tgtEl>
                                        <p:attrNameLst>
                                          <p:attrName>ppt_x</p:attrName>
                                          <p:attrName>ppt_y</p:attrName>
                                        </p:attrNameLst>
                                      </p:cBhvr>
                                      <p:rCtr x="1200" y="0"/>
                                    </p:animMotion>
                                  </p:childTnLst>
                                </p:cTn>
                              </p:par>
                              <p:par>
                                <p:cTn id="30" presetID="10" presetClass="entr" presetSubtype="0" fill="hold" grpId="0" nodeType="withEffect">
                                  <p:stCondLst>
                                    <p:cond delay="68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750"/>
                                        <p:tgtEl>
                                          <p:spTgt spid="3"/>
                                        </p:tgtEl>
                                      </p:cBhvr>
                                    </p:animEffect>
                                  </p:childTnLst>
                                </p:cTn>
                              </p:par>
                              <p:par>
                                <p:cTn id="33" presetID="63" presetClass="path" presetSubtype="0" decel="100000" fill="hold" grpId="1" nodeType="withEffect">
                                  <p:stCondLst>
                                    <p:cond delay="680"/>
                                  </p:stCondLst>
                                  <p:childTnLst>
                                    <p:animMotion origin="layout" path="M -0.02413 -3.01861E-6 L 4.30431E-6 -3.01861E-6 " pathEditMode="relative" rAng="0" ptsTypes="AA">
                                      <p:cBhvr>
                                        <p:cTn id="34" dur="500" fill="hold"/>
                                        <p:tgtEl>
                                          <p:spTgt spid="3"/>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3" grpId="0" animBg="1"/>
      <p:bldP spid="14" grpId="0" animBg="1"/>
      <p:bldP spid="9" grpId="0"/>
      <p:bldP spid="9" grpId="1"/>
      <p:bldP spid="3" grpId="0">
        <p:tmplLst>
          <p:tmpl>
            <p:tnLst>
              <p:par>
                <p:cTn presetID="10" presetClass="entr" presetSubtype="0" fill="hold" nodeType="withEffect">
                  <p:stCondLst>
                    <p:cond delay="680"/>
                  </p:stCondLst>
                  <p:childTnLst>
                    <p:set>
                      <p:cBhvr>
                        <p:cTn dur="1" fill="hold">
                          <p:stCondLst>
                            <p:cond delay="0"/>
                          </p:stCondLst>
                        </p:cTn>
                        <p:tgtEl>
                          <p:spTgt spid="3"/>
                        </p:tgtEl>
                        <p:attrNameLst>
                          <p:attrName>style.visibility</p:attrName>
                        </p:attrNameLst>
                      </p:cBhvr>
                      <p:to>
                        <p:strVal val="visible"/>
                      </p:to>
                    </p:set>
                    <p:animEffect transition="in" filter="fade">
                      <p:cBhvr>
                        <p:cTn dur="750"/>
                        <p:tgtEl>
                          <p:spTgt spid="3"/>
                        </p:tgtEl>
                      </p:cBhvr>
                    </p:animEffect>
                  </p:childTnLst>
                </p:cTn>
              </p:par>
            </p:tnLst>
          </p:tmpl>
        </p:tmplLst>
      </p:bldP>
      <p:bldP spid="3" grpId="1">
        <p:tmplLst>
          <p:tmpl>
            <p:tnLst>
              <p:par>
                <p:cTn presetID="63" presetClass="path" presetSubtype="0" decel="100000" fill="hold" nodeType="withEffect">
                  <p:stCondLst>
                    <p:cond delay="680"/>
                  </p:stCondLst>
                  <p:childTnLst>
                    <p:animMotion origin="layout" path="M -0.02413 -3.01861E-6 L 4.30431E-6 -3.01861E-6 " pathEditMode="relative" rAng="0" ptsTypes="AA">
                      <p:cBhvr>
                        <p:cTn dur="500" fill="hold"/>
                        <p:tgtEl>
                          <p:spTgt spid="3"/>
                        </p:tgtEl>
                        <p:attrNameLst>
                          <p:attrName>ppt_x</p:attrName>
                          <p:attrName>ppt_y</p:attrName>
                        </p:attrNameLst>
                      </p:cBhvr>
                      <p:rCtr x="1200" y="0"/>
                    </p:animMotion>
                  </p:childTnLst>
                </p:cTn>
              </p:par>
            </p:tnLst>
          </p:tmpl>
        </p:tmplLst>
      </p:bldP>
    </p:bldLst>
  </p:timing>
</p:sldLayout>
</file>

<file path=ppt/slideLayouts/slideLayout272.xml><?xml version="1.0" encoding="utf-8"?>
<p:sldLayout xmlns:a="http://schemas.openxmlformats.org/drawingml/2006/main" xmlns:r="http://schemas.openxmlformats.org/officeDocument/2006/relationships" xmlns:p="http://schemas.openxmlformats.org/presentationml/2006/main" preserve="1" userDrawn="1">
  <p:cSld name="Dem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smtClean="0"/>
              <a:t>Speaker Name</a:t>
            </a:r>
          </a:p>
        </p:txBody>
      </p:sp>
      <p:sp>
        <p:nvSpPr>
          <p:cNvPr id="12" name="Rectangle 11"/>
          <p:cNvSpPr/>
          <p:nvPr userDrawn="1"/>
        </p:nvSpPr>
        <p:spPr bwMode="gray">
          <a:xfrm flipH="1">
            <a:off x="6675437" y="5741676"/>
            <a:ext cx="5090930" cy="421649"/>
          </a:xfrm>
          <a:prstGeom prst="rect">
            <a:avLst/>
          </a:prstGeom>
          <a:solidFill>
            <a:srgbClr val="785393">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505050">
                      <a:lumMod val="50000"/>
                    </a:srgbClr>
                  </a:gs>
                  <a:gs pos="100000">
                    <a:srgbClr val="505050">
                      <a:lumMod val="50000"/>
                    </a:srgbClr>
                  </a:gs>
                </a:gsLst>
                <a:lin ang="5400000" scaled="0"/>
              </a:gradFill>
            </a:endParaRPr>
          </a:p>
        </p:txBody>
      </p:sp>
      <p:sp>
        <p:nvSpPr>
          <p:cNvPr id="13" name="Rectangle 12"/>
          <p:cNvSpPr/>
          <p:nvPr userDrawn="1"/>
        </p:nvSpPr>
        <p:spPr bwMode="gray">
          <a:xfrm flipH="1">
            <a:off x="7438038" y="5910383"/>
            <a:ext cx="4998437" cy="417913"/>
          </a:xfrm>
          <a:prstGeom prst="rect">
            <a:avLst/>
          </a:prstGeom>
          <a:solidFill>
            <a:srgbClr val="785393">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505050">
                      <a:lumMod val="50000"/>
                    </a:srgbClr>
                  </a:gs>
                  <a:gs pos="100000">
                    <a:srgbClr val="505050">
                      <a:lumMod val="50000"/>
                    </a:srgbClr>
                  </a:gs>
                </a:gsLst>
                <a:lin ang="5400000" scaled="0"/>
              </a:gradFill>
            </a:endParaRPr>
          </a:p>
        </p:txBody>
      </p:sp>
      <p:sp>
        <p:nvSpPr>
          <p:cNvPr id="14" name="Rectangle 13"/>
          <p:cNvSpPr/>
          <p:nvPr userDrawn="1"/>
        </p:nvSpPr>
        <p:spPr bwMode="gray">
          <a:xfrm flipH="1">
            <a:off x="7193591" y="6282993"/>
            <a:ext cx="5072801" cy="417913"/>
          </a:xfrm>
          <a:prstGeom prst="rect">
            <a:avLst/>
          </a:prstGeom>
          <a:solidFill>
            <a:srgbClr val="785393">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505050">
                      <a:lumMod val="50000"/>
                    </a:srgbClr>
                  </a:gs>
                  <a:gs pos="100000">
                    <a:srgbClr val="505050">
                      <a:lumMod val="50000"/>
                    </a:srgbClr>
                  </a:gs>
                </a:gsLst>
                <a:lin ang="5400000" scaled="0"/>
              </a:gradFill>
            </a:endParaRPr>
          </a:p>
        </p:txBody>
      </p:sp>
    </p:spTree>
    <p:extLst>
      <p:ext uri="{BB962C8B-B14F-4D97-AF65-F5344CB8AC3E}">
        <p14:creationId xmlns:p14="http://schemas.microsoft.com/office/powerpoint/2010/main" val="30230292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850" fill="hold"/>
                                        <p:tgtEl>
                                          <p:spTgt spid="12"/>
                                        </p:tgtEl>
                                        <p:attrNameLst>
                                          <p:attrName>ppt_x</p:attrName>
                                        </p:attrNameLst>
                                      </p:cBhvr>
                                      <p:tavLst>
                                        <p:tav tm="0">
                                          <p:val>
                                            <p:strVal val="1+#ppt_w/2"/>
                                          </p:val>
                                        </p:tav>
                                        <p:tav tm="100000">
                                          <p:val>
                                            <p:strVal val="#ppt_x"/>
                                          </p:val>
                                        </p:tav>
                                      </p:tavLst>
                                    </p:anim>
                                    <p:anim calcmode="lin" valueType="num">
                                      <p:cBhvr additive="base">
                                        <p:cTn id="8" dur="85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850" fill="hold"/>
                                        <p:tgtEl>
                                          <p:spTgt spid="14"/>
                                        </p:tgtEl>
                                        <p:attrNameLst>
                                          <p:attrName>ppt_x</p:attrName>
                                        </p:attrNameLst>
                                      </p:cBhvr>
                                      <p:tavLst>
                                        <p:tav tm="0">
                                          <p:val>
                                            <p:strVal val="1+#ppt_w/2"/>
                                          </p:val>
                                        </p:tav>
                                        <p:tav tm="100000">
                                          <p:val>
                                            <p:strVal val="#ppt_x"/>
                                          </p:val>
                                        </p:tav>
                                      </p:tavLst>
                                    </p:anim>
                                    <p:anim calcmode="lin" valueType="num">
                                      <p:cBhvr additive="base">
                                        <p:cTn id="12" dur="850" fill="hold"/>
                                        <p:tgtEl>
                                          <p:spTgt spid="1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850" fill="hold"/>
                                        <p:tgtEl>
                                          <p:spTgt spid="13"/>
                                        </p:tgtEl>
                                        <p:attrNameLst>
                                          <p:attrName>ppt_x</p:attrName>
                                        </p:attrNameLst>
                                      </p:cBhvr>
                                      <p:tavLst>
                                        <p:tav tm="0">
                                          <p:val>
                                            <p:strVal val="0-#ppt_w/2"/>
                                          </p:val>
                                        </p:tav>
                                        <p:tav tm="100000">
                                          <p:val>
                                            <p:strVal val="#ppt_x"/>
                                          </p:val>
                                        </p:tav>
                                      </p:tavLst>
                                    </p:anim>
                                    <p:anim calcmode="lin" valueType="num">
                                      <p:cBhvr additive="base">
                                        <p:cTn id="16" dur="850" fill="hold"/>
                                        <p:tgtEl>
                                          <p:spTgt spid="13"/>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8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750"/>
                                        <p:tgtEl>
                                          <p:spTgt spid="2"/>
                                        </p:tgtEl>
                                      </p:cBhvr>
                                    </p:animEffect>
                                  </p:childTnLst>
                                </p:cTn>
                              </p:par>
                              <p:par>
                                <p:cTn id="20" presetID="63" presetClass="path" presetSubtype="0" decel="100000" fill="hold" grpId="1" nodeType="withEffect">
                                  <p:stCondLst>
                                    <p:cond delay="580"/>
                                  </p:stCondLst>
                                  <p:childTnLst>
                                    <p:animMotion origin="layout" path="M -0.02409 1.50289E-6 L -4.16667E-7 1.50289E-6 " pathEditMode="relative" rAng="0" ptsTypes="AA">
                                      <p:cBhvr>
                                        <p:cTn id="21" dur="500" fill="hold"/>
                                        <p:tgtEl>
                                          <p:spTgt spid="2"/>
                                        </p:tgtEl>
                                        <p:attrNameLst>
                                          <p:attrName>ppt_x</p:attrName>
                                          <p:attrName>ppt_y</p:attrName>
                                        </p:attrNameLst>
                                      </p:cBhvr>
                                      <p:rCtr x="1198" y="0"/>
                                    </p:animMotion>
                                  </p:childTnLst>
                                </p:cTn>
                              </p:par>
                              <p:par>
                                <p:cTn id="22" presetID="10" presetClass="entr" presetSubtype="0" fill="hold" grpId="0" nodeType="withEffect">
                                  <p:stCondLst>
                                    <p:cond delay="68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750"/>
                                        <p:tgtEl>
                                          <p:spTgt spid="5"/>
                                        </p:tgtEl>
                                      </p:cBhvr>
                                    </p:animEffect>
                                  </p:childTnLst>
                                </p:cTn>
                              </p:par>
                              <p:par>
                                <p:cTn id="25" presetID="63" presetClass="path" presetSubtype="0" decel="100000" fill="hold" grpId="1" nodeType="withEffect">
                                  <p:stCondLst>
                                    <p:cond delay="680"/>
                                  </p:stCondLst>
                                  <p:childTnLst>
                                    <p:animMotion origin="layout" path="M -0.02409 1.50289E-6 L -4.16667E-7 1.50289E-6 " pathEditMode="relative" rAng="0" ptsTypes="AA">
                                      <p:cBhvr>
                                        <p:cTn id="26" dur="500" fill="hold"/>
                                        <p:tgtEl>
                                          <p:spTgt spid="5"/>
                                        </p:tgtEl>
                                        <p:attrNameLst>
                                          <p:attrName>ppt_x</p:attrName>
                                          <p:attrName>ppt_y</p:attrName>
                                        </p:attrNameLst>
                                      </p:cBhvr>
                                      <p:rCtr x="119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p:tmplLst>
          <p:tmpl>
            <p:tnLst>
              <p:par>
                <p:cTn presetID="10" presetClass="entr" presetSubtype="0" fill="hold" nodeType="withEffect">
                  <p:stCondLst>
                    <p:cond delay="680"/>
                  </p:stCondLst>
                  <p:childTnLst>
                    <p:set>
                      <p:cBhvr>
                        <p:cTn dur="1" fill="hold">
                          <p:stCondLst>
                            <p:cond delay="0"/>
                          </p:stCondLst>
                        </p:cTn>
                        <p:tgtEl>
                          <p:spTgt spid="5"/>
                        </p:tgtEl>
                        <p:attrNameLst>
                          <p:attrName>style.visibility</p:attrName>
                        </p:attrNameLst>
                      </p:cBhvr>
                      <p:to>
                        <p:strVal val="visible"/>
                      </p:to>
                    </p:set>
                    <p:animEffect transition="in" filter="fade">
                      <p:cBhvr>
                        <p:cTn dur="750"/>
                        <p:tgtEl>
                          <p:spTgt spid="5"/>
                        </p:tgtEl>
                      </p:cBhvr>
                    </p:animEffect>
                  </p:childTnLst>
                </p:cTn>
              </p:par>
            </p:tnLst>
          </p:tmpl>
        </p:tmplLst>
      </p:bldP>
      <p:bldP spid="5" grpId="1">
        <p:tmplLst>
          <p:tmpl>
            <p:tnLst>
              <p:par>
                <p:cTn presetID="63" presetClass="path" presetSubtype="0" decel="100000" fill="hold" nodeType="withEffect">
                  <p:stCondLst>
                    <p:cond delay="680"/>
                  </p:stCondLst>
                  <p:childTnLst>
                    <p:animMotion origin="layout" path="M -0.02409 1.50289E-6 L -4.16667E-7 1.50289E-6 " pathEditMode="relative" rAng="0" ptsTypes="AA">
                      <p:cBhvr>
                        <p:cTn dur="500" fill="hold"/>
                        <p:tgtEl>
                          <p:spTgt spid="5"/>
                        </p:tgtEl>
                        <p:attrNameLst>
                          <p:attrName>ppt_x</p:attrName>
                          <p:attrName>ppt_y</p:attrName>
                        </p:attrNameLst>
                      </p:cBhvr>
                      <p:rCtr x="1198" y="0"/>
                    </p:animMotion>
                  </p:childTnLst>
                </p:cTn>
              </p:par>
            </p:tnLst>
          </p:tmpl>
        </p:tmplLst>
      </p:bldP>
      <p:bldP spid="12" grpId="0" animBg="1"/>
      <p:bldP spid="13" grpId="0" animBg="1"/>
      <p:bldP spid="14" grpId="0" animBg="1"/>
    </p:bldLst>
  </p:timing>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userDrawn="1">
  <p:cSld name="Vide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dirty="0" smtClean="0"/>
              <a:t>Video title</a:t>
            </a:r>
            <a:endParaRPr lang="en-US" dirty="0"/>
          </a:p>
        </p:txBody>
      </p:sp>
      <p:sp>
        <p:nvSpPr>
          <p:cNvPr id="8" name="Rectangle 7"/>
          <p:cNvSpPr/>
          <p:nvPr userDrawn="1"/>
        </p:nvSpPr>
        <p:spPr bwMode="gray">
          <a:xfrm flipH="1">
            <a:off x="6675437" y="5741676"/>
            <a:ext cx="5090930" cy="421649"/>
          </a:xfrm>
          <a:prstGeom prst="rect">
            <a:avLst/>
          </a:prstGeom>
          <a:solidFill>
            <a:srgbClr val="785393">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505050">
                      <a:lumMod val="50000"/>
                    </a:srgbClr>
                  </a:gs>
                  <a:gs pos="100000">
                    <a:srgbClr val="505050">
                      <a:lumMod val="50000"/>
                    </a:srgbClr>
                  </a:gs>
                </a:gsLst>
                <a:lin ang="5400000" scaled="0"/>
              </a:gradFill>
            </a:endParaRPr>
          </a:p>
        </p:txBody>
      </p:sp>
      <p:sp>
        <p:nvSpPr>
          <p:cNvPr id="9" name="Rectangle 8"/>
          <p:cNvSpPr/>
          <p:nvPr userDrawn="1"/>
        </p:nvSpPr>
        <p:spPr bwMode="gray">
          <a:xfrm flipH="1">
            <a:off x="7438038" y="5910383"/>
            <a:ext cx="4998437" cy="417913"/>
          </a:xfrm>
          <a:prstGeom prst="rect">
            <a:avLst/>
          </a:prstGeom>
          <a:solidFill>
            <a:srgbClr val="785393">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505050">
                      <a:lumMod val="50000"/>
                    </a:srgbClr>
                  </a:gs>
                  <a:gs pos="100000">
                    <a:srgbClr val="505050">
                      <a:lumMod val="50000"/>
                    </a:srgbClr>
                  </a:gs>
                </a:gsLst>
                <a:lin ang="5400000" scaled="0"/>
              </a:gradFill>
            </a:endParaRPr>
          </a:p>
        </p:txBody>
      </p:sp>
      <p:sp>
        <p:nvSpPr>
          <p:cNvPr id="10" name="Rectangle 9"/>
          <p:cNvSpPr/>
          <p:nvPr userDrawn="1"/>
        </p:nvSpPr>
        <p:spPr bwMode="gray">
          <a:xfrm flipH="1">
            <a:off x="7193591" y="6282993"/>
            <a:ext cx="5072801" cy="417913"/>
          </a:xfrm>
          <a:prstGeom prst="rect">
            <a:avLst/>
          </a:prstGeom>
          <a:solidFill>
            <a:srgbClr val="785393">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505050">
                      <a:lumMod val="50000"/>
                    </a:srgbClr>
                  </a:gs>
                  <a:gs pos="100000">
                    <a:srgbClr val="505050">
                      <a:lumMod val="50000"/>
                    </a:srgbClr>
                  </a:gs>
                </a:gsLst>
                <a:lin ang="5400000" scaled="0"/>
              </a:gradFill>
            </a:endParaRPr>
          </a:p>
        </p:txBody>
      </p:sp>
    </p:spTree>
    <p:extLst>
      <p:ext uri="{BB962C8B-B14F-4D97-AF65-F5344CB8AC3E}">
        <p14:creationId xmlns:p14="http://schemas.microsoft.com/office/powerpoint/2010/main" val="8634440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8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63" presetClass="path" presetSubtype="0" decel="100000" fill="hold" grpId="1" nodeType="withEffect">
                                  <p:stCondLst>
                                    <p:cond delay="580"/>
                                  </p:stCondLst>
                                  <p:childTnLst>
                                    <p:animMotion origin="layout" path="M -0.02409 1.50289E-6 L -4.16667E-7 1.50289E-6 " pathEditMode="relative" rAng="0" ptsTypes="AA">
                                      <p:cBhvr>
                                        <p:cTn id="9" dur="500" fill="hold"/>
                                        <p:tgtEl>
                                          <p:spTgt spid="2"/>
                                        </p:tgtEl>
                                        <p:attrNameLst>
                                          <p:attrName>ppt_x</p:attrName>
                                          <p:attrName>ppt_y</p:attrName>
                                        </p:attrNameLst>
                                      </p:cBhvr>
                                      <p:rCtr x="1198" y="0"/>
                                    </p:animMotion>
                                  </p:childTnLst>
                                </p:cTn>
                              </p:par>
                              <p:par>
                                <p:cTn id="10" presetID="2" presetClass="entr" presetSubtype="2" decel="10000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850" fill="hold"/>
                                        <p:tgtEl>
                                          <p:spTgt spid="8"/>
                                        </p:tgtEl>
                                        <p:attrNameLst>
                                          <p:attrName>ppt_x</p:attrName>
                                        </p:attrNameLst>
                                      </p:cBhvr>
                                      <p:tavLst>
                                        <p:tav tm="0">
                                          <p:val>
                                            <p:strVal val="1+#ppt_w/2"/>
                                          </p:val>
                                        </p:tav>
                                        <p:tav tm="100000">
                                          <p:val>
                                            <p:strVal val="#ppt_x"/>
                                          </p:val>
                                        </p:tav>
                                      </p:tavLst>
                                    </p:anim>
                                    <p:anim calcmode="lin" valueType="num">
                                      <p:cBhvr additive="base">
                                        <p:cTn id="13" dur="850" fill="hold"/>
                                        <p:tgtEl>
                                          <p:spTgt spid="8"/>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25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850" fill="hold"/>
                                        <p:tgtEl>
                                          <p:spTgt spid="10"/>
                                        </p:tgtEl>
                                        <p:attrNameLst>
                                          <p:attrName>ppt_x</p:attrName>
                                        </p:attrNameLst>
                                      </p:cBhvr>
                                      <p:tavLst>
                                        <p:tav tm="0">
                                          <p:val>
                                            <p:strVal val="1+#ppt_w/2"/>
                                          </p:val>
                                        </p:tav>
                                        <p:tav tm="100000">
                                          <p:val>
                                            <p:strVal val="#ppt_x"/>
                                          </p:val>
                                        </p:tav>
                                      </p:tavLst>
                                    </p:anim>
                                    <p:anim calcmode="lin" valueType="num">
                                      <p:cBhvr additive="base">
                                        <p:cTn id="17" dur="850" fill="hold"/>
                                        <p:tgtEl>
                                          <p:spTgt spid="10"/>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5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850" fill="hold"/>
                                        <p:tgtEl>
                                          <p:spTgt spid="9"/>
                                        </p:tgtEl>
                                        <p:attrNameLst>
                                          <p:attrName>ppt_x</p:attrName>
                                        </p:attrNameLst>
                                      </p:cBhvr>
                                      <p:tavLst>
                                        <p:tav tm="0">
                                          <p:val>
                                            <p:strVal val="0-#ppt_w/2"/>
                                          </p:val>
                                        </p:tav>
                                        <p:tav tm="100000">
                                          <p:val>
                                            <p:strVal val="#ppt_x"/>
                                          </p:val>
                                        </p:tav>
                                      </p:tavLst>
                                    </p:anim>
                                    <p:anim calcmode="lin" valueType="num">
                                      <p:cBhvr additive="base">
                                        <p:cTn id="21" dur="8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8" grpId="0" animBg="1"/>
      <p:bldP spid="9" grpId="0" animBg="1"/>
      <p:bldP spid="10" grpId="0" animBg="1"/>
    </p:bldLst>
  </p:timing>
</p:sldLayout>
</file>

<file path=ppt/slideLayouts/slideLayout274.xml><?xml version="1.0" encoding="utf-8"?>
<p:sldLayout xmlns:a="http://schemas.openxmlformats.org/drawingml/2006/main" xmlns:r="http://schemas.openxmlformats.org/officeDocument/2006/relationships" xmlns:p="http://schemas.openxmlformats.org/presentationml/2006/main" preserve="1" userDrawn="1">
  <p:cSld name="Section Title Texture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91241">
                      <a:schemeClr val="tx1"/>
                    </a:gs>
                    <a:gs pos="57000">
                      <a:schemeClr val="tx1"/>
                    </a:gs>
                    <a:gs pos="18000">
                      <a:schemeClr val="tx1"/>
                    </a:gs>
                  </a:gsLst>
                  <a:lin ang="5400000" scaled="0"/>
                </a:gradFill>
              </a:defRPr>
            </a:lvl1pPr>
          </a:lstStyle>
          <a:p>
            <a:r>
              <a:rPr lang="en-US" dirty="0" smtClean="0"/>
              <a:t>Section title</a:t>
            </a:r>
            <a:endParaRPr lang="en-US" dirty="0"/>
          </a:p>
        </p:txBody>
      </p:sp>
      <p:sp>
        <p:nvSpPr>
          <p:cNvPr id="5" name="Rectangle 4"/>
          <p:cNvSpPr/>
          <p:nvPr userDrawn="1"/>
        </p:nvSpPr>
        <p:spPr bwMode="gray">
          <a:xfrm>
            <a:off x="693869" y="479425"/>
            <a:ext cx="3251060" cy="609723"/>
          </a:xfrm>
          <a:prstGeom prst="rect">
            <a:avLst/>
          </a:prstGeom>
          <a:solidFill>
            <a:srgbClr val="785393">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505050">
                      <a:lumMod val="50000"/>
                    </a:srgbClr>
                  </a:gs>
                  <a:gs pos="100000">
                    <a:srgbClr val="505050">
                      <a:lumMod val="50000"/>
                    </a:srgbClr>
                  </a:gs>
                </a:gsLst>
                <a:lin ang="5400000" scaled="0"/>
              </a:gradFill>
            </a:endParaRPr>
          </a:p>
        </p:txBody>
      </p:sp>
      <p:sp>
        <p:nvSpPr>
          <p:cNvPr id="6" name="Rectangle 5"/>
          <p:cNvSpPr/>
          <p:nvPr userDrawn="1"/>
        </p:nvSpPr>
        <p:spPr bwMode="gray">
          <a:xfrm>
            <a:off x="-28617" y="601540"/>
            <a:ext cx="3240040" cy="609723"/>
          </a:xfrm>
          <a:prstGeom prst="rect">
            <a:avLst/>
          </a:prstGeom>
          <a:solidFill>
            <a:srgbClr val="785393">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505050">
                      <a:lumMod val="50000"/>
                    </a:srgbClr>
                  </a:gs>
                  <a:gs pos="100000">
                    <a:srgbClr val="505050">
                      <a:lumMod val="50000"/>
                    </a:srgbClr>
                  </a:gs>
                </a:gsLst>
                <a:lin ang="5400000" scaled="0"/>
              </a:gradFill>
            </a:endParaRPr>
          </a:p>
        </p:txBody>
      </p:sp>
      <p:sp>
        <p:nvSpPr>
          <p:cNvPr id="8" name="Rectangle 7"/>
          <p:cNvSpPr/>
          <p:nvPr userDrawn="1"/>
        </p:nvSpPr>
        <p:spPr bwMode="gray">
          <a:xfrm flipH="1">
            <a:off x="6675437" y="5741676"/>
            <a:ext cx="5090930" cy="421649"/>
          </a:xfrm>
          <a:prstGeom prst="rect">
            <a:avLst/>
          </a:prstGeom>
          <a:solidFill>
            <a:srgbClr val="785393">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505050">
                      <a:lumMod val="50000"/>
                    </a:srgbClr>
                  </a:gs>
                  <a:gs pos="100000">
                    <a:srgbClr val="505050">
                      <a:lumMod val="50000"/>
                    </a:srgbClr>
                  </a:gs>
                </a:gsLst>
                <a:lin ang="5400000" scaled="0"/>
              </a:gradFill>
            </a:endParaRPr>
          </a:p>
        </p:txBody>
      </p:sp>
      <p:sp>
        <p:nvSpPr>
          <p:cNvPr id="9" name="Rectangle 8"/>
          <p:cNvSpPr/>
          <p:nvPr userDrawn="1"/>
        </p:nvSpPr>
        <p:spPr bwMode="gray">
          <a:xfrm flipH="1">
            <a:off x="7438038" y="5910383"/>
            <a:ext cx="4998437" cy="417913"/>
          </a:xfrm>
          <a:prstGeom prst="rect">
            <a:avLst/>
          </a:prstGeom>
          <a:solidFill>
            <a:srgbClr val="785393">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505050">
                      <a:lumMod val="50000"/>
                    </a:srgbClr>
                  </a:gs>
                  <a:gs pos="100000">
                    <a:srgbClr val="505050">
                      <a:lumMod val="50000"/>
                    </a:srgbClr>
                  </a:gs>
                </a:gsLst>
                <a:lin ang="5400000" scaled="0"/>
              </a:gradFill>
            </a:endParaRPr>
          </a:p>
        </p:txBody>
      </p:sp>
      <p:sp>
        <p:nvSpPr>
          <p:cNvPr id="10" name="Rectangle 9"/>
          <p:cNvSpPr/>
          <p:nvPr userDrawn="1"/>
        </p:nvSpPr>
        <p:spPr bwMode="gray">
          <a:xfrm flipH="1">
            <a:off x="7193591" y="6282993"/>
            <a:ext cx="5072801" cy="417913"/>
          </a:xfrm>
          <a:prstGeom prst="rect">
            <a:avLst/>
          </a:prstGeom>
          <a:solidFill>
            <a:srgbClr val="785393">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505050">
                      <a:lumMod val="50000"/>
                    </a:srgbClr>
                  </a:gs>
                  <a:gs pos="100000">
                    <a:srgbClr val="505050">
                      <a:lumMod val="50000"/>
                    </a:srgbClr>
                  </a:gs>
                </a:gsLst>
                <a:lin ang="5400000" scaled="0"/>
              </a:gradFill>
            </a:endParaRPr>
          </a:p>
        </p:txBody>
      </p:sp>
    </p:spTree>
    <p:extLst>
      <p:ext uri="{BB962C8B-B14F-4D97-AF65-F5344CB8AC3E}">
        <p14:creationId xmlns:p14="http://schemas.microsoft.com/office/powerpoint/2010/main" val="154001053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850" fill="hold"/>
                                        <p:tgtEl>
                                          <p:spTgt spid="6"/>
                                        </p:tgtEl>
                                        <p:attrNameLst>
                                          <p:attrName>ppt_x</p:attrName>
                                        </p:attrNameLst>
                                      </p:cBhvr>
                                      <p:tavLst>
                                        <p:tav tm="0">
                                          <p:val>
                                            <p:strVal val="0-#ppt_w/2"/>
                                          </p:val>
                                        </p:tav>
                                        <p:tav tm="100000">
                                          <p:val>
                                            <p:strVal val="#ppt_x"/>
                                          </p:val>
                                        </p:tav>
                                      </p:tavLst>
                                    </p:anim>
                                    <p:anim calcmode="lin" valueType="num">
                                      <p:cBhvr additive="base">
                                        <p:cTn id="8" dur="8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850" fill="hold"/>
                                        <p:tgtEl>
                                          <p:spTgt spid="5"/>
                                        </p:tgtEl>
                                        <p:attrNameLst>
                                          <p:attrName>ppt_x</p:attrName>
                                        </p:attrNameLst>
                                      </p:cBhvr>
                                      <p:tavLst>
                                        <p:tav tm="0">
                                          <p:val>
                                            <p:strVal val="1+#ppt_w/2"/>
                                          </p:val>
                                        </p:tav>
                                        <p:tav tm="100000">
                                          <p:val>
                                            <p:strVal val="#ppt_x"/>
                                          </p:val>
                                        </p:tav>
                                      </p:tavLst>
                                    </p:anim>
                                    <p:anim calcmode="lin" valueType="num">
                                      <p:cBhvr additive="base">
                                        <p:cTn id="12" dur="850" fill="hold"/>
                                        <p:tgtEl>
                                          <p:spTgt spid="5"/>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58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750"/>
                                        <p:tgtEl>
                                          <p:spTgt spid="2"/>
                                        </p:tgtEl>
                                      </p:cBhvr>
                                    </p:animEffect>
                                  </p:childTnLst>
                                </p:cTn>
                              </p:par>
                              <p:par>
                                <p:cTn id="16" presetID="63" presetClass="path" presetSubtype="0" decel="100000" fill="hold" grpId="1" nodeType="withEffect">
                                  <p:stCondLst>
                                    <p:cond delay="580"/>
                                  </p:stCondLst>
                                  <p:childTnLst>
                                    <p:animMotion origin="layout" path="M -0.02409 1.50289E-6 L -4.16667E-7 1.50289E-6 " pathEditMode="relative" rAng="0" ptsTypes="AA">
                                      <p:cBhvr>
                                        <p:cTn id="17" dur="500" fill="hold"/>
                                        <p:tgtEl>
                                          <p:spTgt spid="2"/>
                                        </p:tgtEl>
                                        <p:attrNameLst>
                                          <p:attrName>ppt_x</p:attrName>
                                          <p:attrName>ppt_y</p:attrName>
                                        </p:attrNameLst>
                                      </p:cBhvr>
                                      <p:rCtr x="1198" y="0"/>
                                    </p:animMotion>
                                  </p:childTnLst>
                                </p:cTn>
                              </p:par>
                              <p:par>
                                <p:cTn id="18" presetID="2" presetClass="entr" presetSubtype="2" decel="10000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850" fill="hold"/>
                                        <p:tgtEl>
                                          <p:spTgt spid="8"/>
                                        </p:tgtEl>
                                        <p:attrNameLst>
                                          <p:attrName>ppt_x</p:attrName>
                                        </p:attrNameLst>
                                      </p:cBhvr>
                                      <p:tavLst>
                                        <p:tav tm="0">
                                          <p:val>
                                            <p:strVal val="1+#ppt_w/2"/>
                                          </p:val>
                                        </p:tav>
                                        <p:tav tm="100000">
                                          <p:val>
                                            <p:strVal val="#ppt_x"/>
                                          </p:val>
                                        </p:tav>
                                      </p:tavLst>
                                    </p:anim>
                                    <p:anim calcmode="lin" valueType="num">
                                      <p:cBhvr additive="base">
                                        <p:cTn id="21" dur="850" fill="hold"/>
                                        <p:tgtEl>
                                          <p:spTgt spid="8"/>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850" fill="hold"/>
                                        <p:tgtEl>
                                          <p:spTgt spid="10"/>
                                        </p:tgtEl>
                                        <p:attrNameLst>
                                          <p:attrName>ppt_x</p:attrName>
                                        </p:attrNameLst>
                                      </p:cBhvr>
                                      <p:tavLst>
                                        <p:tav tm="0">
                                          <p:val>
                                            <p:strVal val="1+#ppt_w/2"/>
                                          </p:val>
                                        </p:tav>
                                        <p:tav tm="100000">
                                          <p:val>
                                            <p:strVal val="#ppt_x"/>
                                          </p:val>
                                        </p:tav>
                                      </p:tavLst>
                                    </p:anim>
                                    <p:anim calcmode="lin" valueType="num">
                                      <p:cBhvr additive="base">
                                        <p:cTn id="25" dur="850" fill="hold"/>
                                        <p:tgtEl>
                                          <p:spTgt spid="10"/>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25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850" fill="hold"/>
                                        <p:tgtEl>
                                          <p:spTgt spid="9"/>
                                        </p:tgtEl>
                                        <p:attrNameLst>
                                          <p:attrName>ppt_x</p:attrName>
                                        </p:attrNameLst>
                                      </p:cBhvr>
                                      <p:tavLst>
                                        <p:tav tm="0">
                                          <p:val>
                                            <p:strVal val="0-#ppt_w/2"/>
                                          </p:val>
                                        </p:tav>
                                        <p:tav tm="100000">
                                          <p:val>
                                            <p:strVal val="#ppt_x"/>
                                          </p:val>
                                        </p:tav>
                                      </p:tavLst>
                                    </p:anim>
                                    <p:anim calcmode="lin" valueType="num">
                                      <p:cBhvr additive="base">
                                        <p:cTn id="29" dur="8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animBg="1"/>
      <p:bldP spid="6" grpId="0" animBg="1"/>
      <p:bldP spid="8" grpId="0" animBg="1"/>
      <p:bldP spid="9" grpId="0" animBg="1"/>
      <p:bldP spid="10" grpId="0" animBg="1"/>
    </p:bldLst>
  </p:timing>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91241">
                      <a:schemeClr val="tx1"/>
                    </a:gs>
                    <a:gs pos="57000">
                      <a:schemeClr val="tx1"/>
                    </a:gs>
                    <a:gs pos="1800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63593629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152050674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7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89304966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6324872"/>
      </p:ext>
    </p:extLst>
  </p:cSld>
  <p:clrMapOvr>
    <a:masterClrMapping/>
  </p:clrMapOvr>
  <p:transition>
    <p:fade/>
  </p:transition>
  <p:timing>
    <p:tnLst>
      <p:par>
        <p:cTn id="1" dur="indefinite" restart="never" nodeType="tmRoot"/>
      </p:par>
    </p:tnLst>
  </p:timing>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04062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150227"/>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292998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89544174"/>
      </p:ext>
    </p:extLst>
  </p:cSld>
  <p:clrMapOvr>
    <a:masterClrMapping/>
  </p:clrMapOvr>
  <p:transition>
    <p:fade/>
  </p:transition>
  <p:timing>
    <p:tnLst>
      <p:par>
        <p:cTn id="1" dur="indefinite" restart="never" nodeType="tmRoot"/>
      </p:par>
    </p:tnLst>
  </p:timing>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04359029"/>
      </p:ext>
    </p:extLst>
  </p:cSld>
  <p:clrMapOvr>
    <a:masterClrMapping/>
  </p:clrMapOvr>
  <p:transition>
    <p:fade/>
  </p:transition>
  <p:timing>
    <p:tnLst>
      <p:par>
        <p:cTn id="1" dur="indefinite" restart="never" nodeType="tmRoot"/>
      </p:par>
    </p:tnLst>
  </p:timing>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58958158"/>
      </p:ext>
    </p:extLst>
  </p:cSld>
  <p:clrMapOvr>
    <a:masterClrMapping/>
  </p:clrMapOvr>
  <p:transition>
    <p:fade/>
  </p:transition>
  <p:timing>
    <p:tnLst>
      <p:par>
        <p:cTn id="1" dur="indefinite" restart="never" nodeType="tmRoot"/>
      </p:par>
    </p:tnLst>
  </p:timing>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34668213"/>
      </p:ext>
    </p:extLst>
  </p:cSld>
  <p:clrMapOvr>
    <a:masterClrMapping/>
  </p:clrMapOvr>
  <p:transition>
    <p:fade/>
  </p:transition>
  <p:timing>
    <p:tnLst>
      <p:par>
        <p:cTn id="1" dur="indefinite" restart="never" nodeType="tmRoot"/>
      </p:par>
    </p:tnLst>
  </p:timing>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48079536"/>
      </p:ext>
    </p:extLst>
  </p:cSld>
  <p:clrMapOvr>
    <a:masterClrMapping/>
  </p:clrMapOvr>
  <p:transition>
    <p:fade/>
  </p:transition>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02087207"/>
      </p:ext>
    </p:extLst>
  </p:cSld>
  <p:clrMapOvr>
    <a:masterClrMapping/>
  </p:clrMapOvr>
  <p:transition>
    <p:fade/>
  </p:transition>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65893427"/>
      </p:ext>
    </p:extLst>
  </p:cSld>
  <p:clrMapOvr>
    <a:masterClrMapping/>
  </p:clrMapOvr>
  <p:transition>
    <p:fade/>
  </p:transition>
  <p:timing>
    <p:tnLst>
      <p:par>
        <p:cTn id="1" dur="indefinite" restart="never" nodeType="tmRoot"/>
      </p:par>
    </p:tnLst>
  </p:timing>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583502021"/>
      </p:ext>
    </p:extLst>
  </p:cSld>
  <p:clrMapOvr>
    <a:masterClrMapping/>
  </p:clrMapOvr>
  <p:transition>
    <p:fade/>
  </p:transition>
  <p:timing>
    <p:tnLst>
      <p:par>
        <p:cTn id="1" dur="indefinite" restart="never" nodeType="tmRoot"/>
      </p:par>
    </p:tnLst>
  </p:timing>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2605832407"/>
      </p:ext>
    </p:extLst>
  </p:cSld>
  <p:clrMapOvr>
    <a:masterClrMapping/>
  </p:clrMapOvr>
  <p:transition>
    <p:fade/>
  </p:transition>
  <p:timing>
    <p:tnLst>
      <p:par>
        <p:cTn id="1" dur="indefinite" restart="never" nodeType="tmRoot"/>
      </p:par>
    </p:tnLst>
  </p:timing>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userDrawn="1">
  <p:cSld name="Fact Layout_Accent Color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93861348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6967914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0.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534065491"/>
      </p:ext>
    </p:extLst>
  </p:cSld>
  <p:clrMapOvr>
    <a:masterClrMapping/>
  </p:clrMapOvr>
  <p:transition>
    <p:fade/>
  </p:transition>
  <p:timing>
    <p:tnLst>
      <p:par>
        <p:cTn id="1" dur="indefinite" restart="never" nodeType="tmRoot"/>
      </p:par>
    </p:tnLst>
  </p:timing>
</p:sldLayout>
</file>

<file path=ppt/slideLayouts/slideLayout291.xml><?xml version="1.0" encoding="utf-8"?>
<p:sldLayout xmlns:a="http://schemas.openxmlformats.org/drawingml/2006/main" xmlns:r="http://schemas.openxmlformats.org/officeDocument/2006/relationships" xmlns:p="http://schemas.openxmlformats.org/presentationml/2006/main" preserve="1" userDrawn="1">
  <p:cSld name="Quote Layout_Accent Color 1">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173088025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92.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smtClean="0"/>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602734399"/>
      </p:ext>
    </p:extLst>
  </p:cSld>
  <p:clrMapOvr>
    <a:masterClrMapping/>
  </p:clrMapOvr>
  <p:transition>
    <p:fade/>
  </p:transition>
  <p:timing>
    <p:tnLst>
      <p:par>
        <p:cTn id="1" dur="indefinite" restart="never" nodeType="tmRoot"/>
      </p:par>
    </p:tnLst>
  </p:timing>
</p:sldLayout>
</file>

<file path=ppt/slideLayouts/slideLayout293.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3608944"/>
      </p:ext>
    </p:extLst>
  </p:cSld>
  <p:clrMapOvr>
    <a:masterClrMapping/>
  </p:clrMapOvr>
  <p:transition>
    <p:fade/>
  </p:transition>
  <p:timing>
    <p:tnLst>
      <p:par>
        <p:cTn id="1" dur="indefinite" restart="never" nodeType="tmRoot"/>
      </p:par>
    </p:tnLst>
  </p:timing>
</p:sldLayout>
</file>

<file path=ppt/slideLayouts/slideLayout29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25906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9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942560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9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173323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9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2857189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98.xml><?xml version="1.0" encoding="utf-8"?>
<p:sldLayout xmlns:a="http://schemas.openxmlformats.org/drawingml/2006/main" xmlns:r="http://schemas.openxmlformats.org/officeDocument/2006/relationships" xmlns:p="http://schemas.openxmlformats.org/presentationml/2006/main" preserve="1" userDrawn="1">
  <p:cSld name="Walkin">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6184086"/>
            <a:ext cx="1552931" cy="331014"/>
          </a:xfrm>
          <a:prstGeom prst="rect">
            <a:avLst/>
          </a:prstGeom>
        </p:spPr>
      </p:pic>
      <p:sp>
        <p:nvSpPr>
          <p:cNvPr id="3" name="Rectangle 2"/>
          <p:cNvSpPr/>
          <p:nvPr userDrawn="1"/>
        </p:nvSpPr>
        <p:spPr bwMode="gray">
          <a:xfrm>
            <a:off x="1082040" y="2626736"/>
            <a:ext cx="8220456" cy="680847"/>
          </a:xfrm>
          <a:prstGeom prst="rect">
            <a:avLst/>
          </a:prstGeom>
          <a:solidFill>
            <a:srgbClr val="785393">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505050">
                      <a:lumMod val="50000"/>
                    </a:srgbClr>
                  </a:gs>
                  <a:gs pos="100000">
                    <a:srgbClr val="505050">
                      <a:lumMod val="50000"/>
                    </a:srgbClr>
                  </a:gs>
                </a:gsLst>
                <a:lin ang="5400000" scaled="0"/>
              </a:gradFill>
            </a:endParaRPr>
          </a:p>
        </p:txBody>
      </p:sp>
      <p:sp>
        <p:nvSpPr>
          <p:cNvPr id="4" name="Rectangle 3"/>
          <p:cNvSpPr/>
          <p:nvPr userDrawn="1"/>
        </p:nvSpPr>
        <p:spPr bwMode="gray">
          <a:xfrm>
            <a:off x="0" y="2895599"/>
            <a:ext cx="8071104" cy="674815"/>
          </a:xfrm>
          <a:prstGeom prst="rect">
            <a:avLst/>
          </a:prstGeom>
          <a:solidFill>
            <a:srgbClr val="785393">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505050">
                      <a:lumMod val="50000"/>
                    </a:srgbClr>
                  </a:gs>
                  <a:gs pos="100000">
                    <a:srgbClr val="505050">
                      <a:lumMod val="50000"/>
                    </a:srgbClr>
                  </a:gs>
                </a:gsLst>
                <a:lin ang="5400000" scaled="0"/>
              </a:gradFill>
            </a:endParaRPr>
          </a:p>
        </p:txBody>
      </p:sp>
      <p:sp>
        <p:nvSpPr>
          <p:cNvPr id="5" name="Rectangle 4"/>
          <p:cNvSpPr/>
          <p:nvPr userDrawn="1"/>
        </p:nvSpPr>
        <p:spPr bwMode="gray">
          <a:xfrm>
            <a:off x="274638" y="3497263"/>
            <a:ext cx="8191182" cy="674815"/>
          </a:xfrm>
          <a:prstGeom prst="rect">
            <a:avLst/>
          </a:prstGeom>
          <a:solidFill>
            <a:srgbClr val="785393">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505050">
                      <a:lumMod val="50000"/>
                    </a:srgbClr>
                  </a:gs>
                  <a:gs pos="100000">
                    <a:srgbClr val="505050">
                      <a:lumMod val="50000"/>
                    </a:srgbClr>
                  </a:gs>
                </a:gsLst>
                <a:lin ang="5400000" scaled="0"/>
              </a:gradFill>
            </a:endParaRPr>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537638" y="2945270"/>
            <a:ext cx="4434849" cy="737618"/>
          </a:xfrm>
          <a:prstGeom prst="rect">
            <a:avLst/>
          </a:prstGeom>
        </p:spPr>
      </p:pic>
    </p:spTree>
    <p:extLst>
      <p:ext uri="{BB962C8B-B14F-4D97-AF65-F5344CB8AC3E}">
        <p14:creationId xmlns:p14="http://schemas.microsoft.com/office/powerpoint/2010/main" val="20422253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850" fill="hold"/>
                                        <p:tgtEl>
                                          <p:spTgt spid="3"/>
                                        </p:tgtEl>
                                        <p:attrNameLst>
                                          <p:attrName>ppt_x</p:attrName>
                                        </p:attrNameLst>
                                      </p:cBhvr>
                                      <p:tavLst>
                                        <p:tav tm="0">
                                          <p:val>
                                            <p:strVal val="0-#ppt_w/2"/>
                                          </p:val>
                                        </p:tav>
                                        <p:tav tm="100000">
                                          <p:val>
                                            <p:strVal val="#ppt_x"/>
                                          </p:val>
                                        </p:tav>
                                      </p:tavLst>
                                    </p:anim>
                                    <p:anim calcmode="lin" valueType="num">
                                      <p:cBhvr additive="base">
                                        <p:cTn id="8" dur="8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850" fill="hold"/>
                                        <p:tgtEl>
                                          <p:spTgt spid="4"/>
                                        </p:tgtEl>
                                        <p:attrNameLst>
                                          <p:attrName>ppt_x</p:attrName>
                                        </p:attrNameLst>
                                      </p:cBhvr>
                                      <p:tavLst>
                                        <p:tav tm="0">
                                          <p:val>
                                            <p:strVal val="1+#ppt_w/2"/>
                                          </p:val>
                                        </p:tav>
                                        <p:tav tm="100000">
                                          <p:val>
                                            <p:strVal val="#ppt_x"/>
                                          </p:val>
                                        </p:tav>
                                      </p:tavLst>
                                    </p:anim>
                                    <p:anim calcmode="lin" valueType="num">
                                      <p:cBhvr additive="base">
                                        <p:cTn id="12" dur="8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850" fill="hold"/>
                                        <p:tgtEl>
                                          <p:spTgt spid="5"/>
                                        </p:tgtEl>
                                        <p:attrNameLst>
                                          <p:attrName>ppt_x</p:attrName>
                                        </p:attrNameLst>
                                      </p:cBhvr>
                                      <p:tavLst>
                                        <p:tav tm="0">
                                          <p:val>
                                            <p:strVal val="0-#ppt_w/2"/>
                                          </p:val>
                                        </p:tav>
                                        <p:tav tm="100000">
                                          <p:val>
                                            <p:strVal val="#ppt_x"/>
                                          </p:val>
                                        </p:tav>
                                      </p:tavLst>
                                    </p:anim>
                                    <p:anim calcmode="lin" valueType="num">
                                      <p:cBhvr additive="base">
                                        <p:cTn id="16" dur="850" fill="hold"/>
                                        <p:tgtEl>
                                          <p:spTgt spid="5"/>
                                        </p:tgtEl>
                                        <p:attrNameLst>
                                          <p:attrName>ppt_y</p:attrName>
                                        </p:attrNameLst>
                                      </p:cBhvr>
                                      <p:tavLst>
                                        <p:tav tm="0">
                                          <p:val>
                                            <p:strVal val="#ppt_y"/>
                                          </p:val>
                                        </p:tav>
                                        <p:tav tm="100000">
                                          <p:val>
                                            <p:strVal val="#ppt_y"/>
                                          </p:val>
                                        </p:tav>
                                      </p:tavLst>
                                    </p:anim>
                                  </p:childTnLst>
                                </p:cTn>
                              </p:par>
                              <p:par>
                                <p:cTn id="17" presetID="10" presetClass="entr" presetSubtype="0" fill="hold" nodeType="withEffect">
                                  <p:stCondLst>
                                    <p:cond delay="58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750"/>
                                        <p:tgtEl>
                                          <p:spTgt spid="6"/>
                                        </p:tgtEl>
                                      </p:cBhvr>
                                    </p:animEffect>
                                  </p:childTnLst>
                                </p:cTn>
                              </p:par>
                              <p:par>
                                <p:cTn id="20" presetID="63" presetClass="path" presetSubtype="0" decel="100000" fill="hold" nodeType="withEffect">
                                  <p:stCondLst>
                                    <p:cond delay="580"/>
                                  </p:stCondLst>
                                  <p:childTnLst>
                                    <p:animMotion origin="layout" path="M -0.02409 1.50289E-6 L -4.16667E-7 1.50289E-6 " pathEditMode="relative" rAng="0" ptsTypes="AA">
                                      <p:cBhvr>
                                        <p:cTn id="21" dur="500" fill="hold"/>
                                        <p:tgtEl>
                                          <p:spTgt spid="6"/>
                                        </p:tgtEl>
                                        <p:attrNameLst>
                                          <p:attrName>ppt_x</p:attrName>
                                          <p:attrName>ppt_y</p:attrName>
                                        </p:attrNameLst>
                                      </p:cBhvr>
                                      <p:rCtr x="119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99.xml><?xml version="1.0" encoding="utf-8"?>
<p:sldLayout xmlns:a="http://schemas.openxmlformats.org/drawingml/2006/main" xmlns:r="http://schemas.openxmlformats.org/officeDocument/2006/relationships" xmlns:p="http://schemas.openxmlformats.org/presentationml/2006/main" preserve="1" userDrawn="1">
  <p:cSld name="Title Slide Pho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1554848" y="479425"/>
            <a:ext cx="4960252" cy="930275"/>
          </a:xfrm>
          <a:prstGeom prst="rect">
            <a:avLst/>
          </a:prstGeom>
          <a:solidFill>
            <a:srgbClr val="785393">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505050">
                      <a:lumMod val="50000"/>
                    </a:srgbClr>
                  </a:gs>
                  <a:gs pos="100000">
                    <a:srgbClr val="505050">
                      <a:lumMod val="50000"/>
                    </a:srgbClr>
                  </a:gs>
                </a:gsLst>
                <a:lin ang="5400000" scaled="0"/>
              </a:gradFill>
            </a:endParaRPr>
          </a:p>
        </p:txBody>
      </p:sp>
      <p:sp>
        <p:nvSpPr>
          <p:cNvPr id="11" name="Rectangle 10"/>
          <p:cNvSpPr/>
          <p:nvPr userDrawn="1"/>
        </p:nvSpPr>
        <p:spPr bwMode="gray">
          <a:xfrm>
            <a:off x="452526" y="665740"/>
            <a:ext cx="4943439" cy="930275"/>
          </a:xfrm>
          <a:prstGeom prst="rect">
            <a:avLst/>
          </a:prstGeom>
          <a:solidFill>
            <a:srgbClr val="785393">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505050">
                      <a:lumMod val="50000"/>
                    </a:srgbClr>
                  </a:gs>
                  <a:gs pos="100000">
                    <a:srgbClr val="505050">
                      <a:lumMod val="50000"/>
                    </a:srgbClr>
                  </a:gs>
                </a:gsLst>
                <a:lin ang="5400000" scaled="0"/>
              </a:gradFill>
            </a:endParaRPr>
          </a:p>
        </p:txBody>
      </p:sp>
      <p:sp>
        <p:nvSpPr>
          <p:cNvPr id="12" name="Rectangle 11"/>
          <p:cNvSpPr/>
          <p:nvPr userDrawn="1"/>
        </p:nvSpPr>
        <p:spPr bwMode="gray">
          <a:xfrm>
            <a:off x="7035836" y="3771579"/>
            <a:ext cx="4943439" cy="640073"/>
          </a:xfrm>
          <a:prstGeom prst="rect">
            <a:avLst/>
          </a:prstGeom>
          <a:solidFill>
            <a:srgbClr val="785393">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505050">
                      <a:lumMod val="50000"/>
                    </a:srgbClr>
                  </a:gs>
                  <a:gs pos="100000">
                    <a:srgbClr val="505050">
                      <a:lumMod val="50000"/>
                    </a:srgbClr>
                  </a:gs>
                </a:gsLst>
                <a:lin ang="5400000" scaled="0"/>
              </a:gradFill>
            </a:endParaRPr>
          </a:p>
        </p:txBody>
      </p:sp>
      <p:sp>
        <p:nvSpPr>
          <p:cNvPr id="13" name="Rectangle 12"/>
          <p:cNvSpPr/>
          <p:nvPr userDrawn="1"/>
        </p:nvSpPr>
        <p:spPr bwMode="gray">
          <a:xfrm>
            <a:off x="7198360" y="3937000"/>
            <a:ext cx="4963478" cy="954397"/>
          </a:xfrm>
          <a:prstGeom prst="rect">
            <a:avLst/>
          </a:prstGeom>
          <a:solidFill>
            <a:srgbClr val="785393">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505050">
                      <a:lumMod val="50000"/>
                    </a:srgbClr>
                  </a:gs>
                  <a:gs pos="100000">
                    <a:srgbClr val="505050">
                      <a:lumMod val="50000"/>
                    </a:srgbClr>
                  </a:gs>
                </a:gsLst>
                <a:lin ang="5400000" scaled="0"/>
              </a:gradFill>
            </a:endParaRPr>
          </a:p>
        </p:txBody>
      </p:sp>
      <p:sp>
        <p:nvSpPr>
          <p:cNvPr id="14" name="Rectangle 13"/>
          <p:cNvSpPr/>
          <p:nvPr userDrawn="1"/>
        </p:nvSpPr>
        <p:spPr bwMode="gray">
          <a:xfrm>
            <a:off x="7035836" y="4791456"/>
            <a:ext cx="4943439" cy="1639824"/>
          </a:xfrm>
          <a:prstGeom prst="rect">
            <a:avLst/>
          </a:prstGeom>
          <a:solidFill>
            <a:srgbClr val="785393">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505050">
                      <a:lumMod val="50000"/>
                    </a:srgbClr>
                  </a:gs>
                  <a:gs pos="100000">
                    <a:srgbClr val="505050">
                      <a:lumMod val="50000"/>
                    </a:srgbClr>
                  </a:gs>
                </a:gsLst>
                <a:lin ang="5400000" scaled="0"/>
              </a:gradFill>
            </a:endParaRPr>
          </a:p>
        </p:txBody>
      </p: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9757" y="600046"/>
            <a:ext cx="10285899" cy="6532600"/>
          </a:xfrm>
          <a:prstGeom prst="rect">
            <a:avLst/>
          </a:prstGeom>
          <a:effectLst>
            <a:outerShdw blurRad="127000" sx="101000" sy="101000" algn="ctr" rotWithShape="0">
              <a:prstClr val="black">
                <a:alpha val="20000"/>
              </a:prstClr>
            </a:outerShdw>
          </a:effectLst>
        </p:spPr>
      </p:pic>
      <p:sp>
        <p:nvSpPr>
          <p:cNvPr id="9" name="Title 1"/>
          <p:cNvSpPr>
            <a:spLocks noGrp="1"/>
          </p:cNvSpPr>
          <p:nvPr>
            <p:ph type="title" hasCustomPrompt="1"/>
          </p:nvPr>
        </p:nvSpPr>
        <p:spPr bwMode="ltGray">
          <a:xfrm>
            <a:off x="1931886" y="3060901"/>
            <a:ext cx="8214225" cy="1371600"/>
          </a:xfrm>
          <a:noFill/>
        </p:spPr>
        <p:txBody>
          <a:bodyPr vert="horz" wrap="square" lIns="146304" tIns="91440" rIns="146304" bIns="91440" rtlCol="0" anchor="t" anchorCtr="0">
            <a:noAutofit/>
          </a:bodyPr>
          <a:lstStyle>
            <a:lvl1pPr>
              <a:defRPr lang="en-US" sz="4400" spc="-100" baseline="0" dirty="0">
                <a:gradFill>
                  <a:gsLst>
                    <a:gs pos="0">
                      <a:schemeClr val="bg2">
                        <a:lumMod val="10000"/>
                      </a:schemeClr>
                    </a:gs>
                    <a:gs pos="100000">
                      <a:schemeClr val="bg2">
                        <a:lumMod val="10000"/>
                      </a:schemeClr>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1931886" y="4451262"/>
            <a:ext cx="8214226" cy="1371611"/>
          </a:xfrm>
        </p:spPr>
        <p:txBody>
          <a:bodyPr tIns="109728" bIns="109728">
            <a:noAutofit/>
          </a:bodyPr>
          <a:lstStyle>
            <a:lvl1pPr marL="0" indent="0">
              <a:spcBef>
                <a:spcPts val="0"/>
              </a:spcBef>
              <a:buNone/>
              <a:defRPr lang="en-US" sz="3200" b="0" kern="1200" cap="none" spc="-100" baseline="0" dirty="0">
                <a:ln w="3175">
                  <a:noFill/>
                </a:ln>
                <a:gradFill>
                  <a:gsLst>
                    <a:gs pos="0">
                      <a:schemeClr val="bg2">
                        <a:lumMod val="10000"/>
                      </a:schemeClr>
                    </a:gs>
                    <a:gs pos="100000">
                      <a:schemeClr val="bg2">
                        <a:lumMod val="10000"/>
                      </a:schemeClr>
                    </a:gs>
                  </a:gsLst>
                  <a:lin ang="5400000" scaled="0"/>
                </a:gradFill>
                <a:effectLst/>
                <a:latin typeface="+mj-lt"/>
                <a:ea typeface="+mn-ea"/>
                <a:cs typeface="Segoe UI" pitchFamily="34" charset="0"/>
              </a:defRPr>
            </a:lvl1pPr>
          </a:lstStyle>
          <a:p>
            <a:pPr lvl="0" algn="l" defTabSz="932742" rtl="0" eaLnBrk="1" latinLnBrk="0" hangingPunct="1">
              <a:lnSpc>
                <a:spcPct val="90000"/>
              </a:lnSpc>
              <a:spcBef>
                <a:spcPct val="0"/>
              </a:spcBef>
              <a:buNone/>
            </a:pPr>
            <a:r>
              <a:rPr lang="en-US" dirty="0" smtClean="0"/>
              <a:t>Speaker Name</a:t>
            </a:r>
            <a:endParaRPr lang="en-US" dirty="0"/>
          </a:p>
        </p:txBody>
      </p:sp>
      <p:pic>
        <p:nvPicPr>
          <p:cNvPr id="17" name="Picture 1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gray">
          <a:xfrm>
            <a:off x="11247438" y="479426"/>
            <a:ext cx="731837" cy="155994"/>
          </a:xfrm>
          <a:prstGeom prst="rect">
            <a:avLst/>
          </a:prstGeom>
        </p:spPr>
      </p:pic>
    </p:spTree>
    <p:extLst>
      <p:ext uri="{BB962C8B-B14F-4D97-AF65-F5344CB8AC3E}">
        <p14:creationId xmlns:p14="http://schemas.microsoft.com/office/powerpoint/2010/main" val="36925553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475038" y="1668482"/>
            <a:ext cx="8686801" cy="5029181"/>
          </a:xfrm>
        </p:spPr>
        <p:txBody>
          <a:bodyPr lIns="182880" tIns="146304" rIns="182880" bIns="146304">
            <a:noAutofit/>
          </a:bodyPr>
          <a:lstStyle>
            <a:lvl1pPr>
              <a:defRPr sz="3600">
                <a:gradFill>
                  <a:gsLst>
                    <a:gs pos="100000">
                      <a:schemeClr val="tx1">
                        <a:lumMod val="75000"/>
                        <a:lumOff val="25000"/>
                      </a:schemeClr>
                    </a:gs>
                    <a:gs pos="0">
                      <a:schemeClr val="tx1">
                        <a:lumMod val="75000"/>
                        <a:lumOff val="25000"/>
                      </a:schemeClr>
                    </a:gs>
                  </a:gsLst>
                  <a:lin ang="5400000" scaled="0"/>
                </a:gradFill>
              </a:defRPr>
            </a:lvl1pPr>
            <a:lvl2pPr>
              <a:defRPr sz="2800">
                <a:gradFill>
                  <a:gsLst>
                    <a:gs pos="100000">
                      <a:schemeClr val="tx1">
                        <a:lumMod val="75000"/>
                        <a:lumOff val="25000"/>
                      </a:schemeClr>
                    </a:gs>
                    <a:gs pos="0">
                      <a:schemeClr val="tx1">
                        <a:lumMod val="75000"/>
                        <a:lumOff val="25000"/>
                      </a:schemeClr>
                    </a:gs>
                  </a:gsLst>
                  <a:lin ang="5400000" scaled="0"/>
                </a:gradFill>
              </a:defRPr>
            </a:lvl2pPr>
            <a:lvl3pPr>
              <a:defRPr sz="2400">
                <a:gradFill>
                  <a:gsLst>
                    <a:gs pos="100000">
                      <a:schemeClr val="tx1">
                        <a:lumMod val="75000"/>
                        <a:lumOff val="25000"/>
                      </a:schemeClr>
                    </a:gs>
                    <a:gs pos="0">
                      <a:schemeClr val="tx1">
                        <a:lumMod val="75000"/>
                        <a:lumOff val="25000"/>
                      </a:schemeClr>
                    </a:gs>
                  </a:gsLst>
                  <a:lin ang="5400000" scaled="0"/>
                </a:gradFill>
              </a:defRPr>
            </a:lvl3pPr>
            <a:lvl4pPr>
              <a:defRPr sz="2000">
                <a:gradFill>
                  <a:gsLst>
                    <a:gs pos="100000">
                      <a:schemeClr val="tx1">
                        <a:lumMod val="75000"/>
                        <a:lumOff val="25000"/>
                      </a:schemeClr>
                    </a:gs>
                    <a:gs pos="0">
                      <a:schemeClr val="tx1">
                        <a:lumMod val="75000"/>
                        <a:lumOff val="25000"/>
                      </a:schemeClr>
                    </a:gs>
                  </a:gsLst>
                  <a:lin ang="5400000" scaled="0"/>
                </a:gradFill>
              </a:defRPr>
            </a:lvl4pPr>
            <a:lvl5pPr>
              <a:defRPr sz="1800">
                <a:gradFill>
                  <a:gsLst>
                    <a:gs pos="100000">
                      <a:schemeClr val="tx1">
                        <a:lumMod val="75000"/>
                        <a:lumOff val="25000"/>
                      </a:schemeClr>
                    </a:gs>
                    <a:gs pos="0">
                      <a:schemeClr val="tx1">
                        <a:lumMod val="75000"/>
                        <a:lumOff val="25000"/>
                      </a:schemeClr>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4638" y="1668482"/>
            <a:ext cx="2743200" cy="5029181"/>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100000">
                      <a:schemeClr val="tx1">
                        <a:lumMod val="75000"/>
                        <a:lumOff val="25000"/>
                      </a:schemeClr>
                    </a:gs>
                    <a:gs pos="0">
                      <a:schemeClr val="tx1">
                        <a:lumMod val="75000"/>
                        <a:lumOff val="25000"/>
                      </a:schemeClr>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2" name="Title 1"/>
          <p:cNvSpPr>
            <a:spLocks noGrp="1"/>
          </p:cNvSpPr>
          <p:nvPr>
            <p:ph type="title"/>
          </p:nvPr>
        </p:nvSpPr>
        <p:spPr/>
        <p:txBody>
          <a:bodyPr/>
          <a:lstStyle>
            <a:lvl1pPr>
              <a:defRPr>
                <a:gradFill>
                  <a:gsLst>
                    <a:gs pos="100000">
                      <a:schemeClr val="tx1">
                        <a:lumMod val="75000"/>
                        <a:lumOff val="25000"/>
                      </a:schemeClr>
                    </a:gs>
                    <a:gs pos="0">
                      <a:schemeClr val="tx1">
                        <a:lumMod val="75000"/>
                        <a:lumOff val="25000"/>
                      </a:schemeClr>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7973188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15:guide id="1" orient="horz" pos="1051" userDrawn="1">
          <p15:clr>
            <a:srgbClr val="FBAE40"/>
          </p15:clr>
        </p15:guide>
        <p15:guide id="2" pos="173" userDrawn="1">
          <p15:clr>
            <a:srgbClr val="FBAE40"/>
          </p15:clr>
        </p15:guide>
        <p15:guide id="3" pos="1901" userDrawn="1">
          <p15:clr>
            <a:srgbClr val="FBAE40"/>
          </p15:clr>
        </p15:guide>
        <p15:guide id="4" pos="2189" userDrawn="1">
          <p15:clr>
            <a:srgbClr val="FBAE40"/>
          </p15:clr>
        </p15:guide>
        <p15:guide id="5" orient="horz" pos="4219" userDrawn="1">
          <p15:clr>
            <a:srgbClr val="FBAE40"/>
          </p15:clr>
        </p15:guide>
        <p15:guide id="6" orient="horz" pos="763" userDrawn="1">
          <p15:clr>
            <a:srgbClr val="FBAE40"/>
          </p15:clr>
        </p15:guide>
        <p15:guide id="7" orient="horz" pos="187" userDrawn="1">
          <p15:clr>
            <a:srgbClr val="FBAE40"/>
          </p15:clr>
        </p15:guide>
        <p15:guide id="8" pos="7661"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9659" y="2891071"/>
            <a:ext cx="11382339" cy="1035882"/>
          </a:xfrm>
        </p:spPr>
        <p:txBody>
          <a:bodyPr anchor="b" anchorCtr="0">
            <a:spAutoFit/>
          </a:bodyPr>
          <a:lstStyle>
            <a:lvl1pPr>
              <a:lnSpc>
                <a:spcPct val="100000"/>
              </a:lnSpc>
              <a:defRPr sz="6731"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29661" y="4383236"/>
            <a:ext cx="5565153" cy="1287005"/>
          </a:xfrm>
        </p:spPr>
        <p:txBody>
          <a:bodyPr/>
          <a:lstStyle>
            <a:lvl1pPr marL="0" indent="0">
              <a:lnSpc>
                <a:spcPct val="100000"/>
              </a:lnSpc>
              <a:spcBef>
                <a:spcPts val="612"/>
              </a:spcBef>
              <a:buFont typeface="Arial" pitchFamily="34" charset="0"/>
              <a:buNone/>
              <a:defRPr sz="2448">
                <a:solidFill>
                  <a:schemeClr val="bg1">
                    <a:alpha val="98000"/>
                  </a:schemeClr>
                </a:solidFill>
                <a:latin typeface="+mj-lt"/>
              </a:defRPr>
            </a:lvl1pPr>
            <a:lvl2pPr marL="469536" indent="0">
              <a:buFont typeface="Arial" pitchFamily="34" charset="0"/>
              <a:buNone/>
              <a:defRPr/>
            </a:lvl2pPr>
            <a:lvl3pPr marL="872691" indent="0">
              <a:buFont typeface="Arial" pitchFamily="34" charset="0"/>
              <a:buNone/>
              <a:defRPr/>
            </a:lvl3pPr>
            <a:lvl4pPr marL="1283940" indent="0">
              <a:buFont typeface="Arial" pitchFamily="34" charset="0"/>
              <a:buNone/>
              <a:defRPr/>
            </a:lvl4pPr>
            <a:lvl5pPr marL="1636902" indent="0">
              <a:buFont typeface="Arial" pitchFamily="34" charset="0"/>
              <a:buNone/>
              <a:defRPr/>
            </a:lvl5pPr>
          </a:lstStyle>
          <a:p>
            <a:pPr lvl="0"/>
            <a:r>
              <a:rPr lang="en-US" dirty="0" smtClean="0"/>
              <a:t>Name </a:t>
            </a:r>
          </a:p>
          <a:p>
            <a:pPr lvl="0"/>
            <a:r>
              <a:rPr lang="en-US" dirty="0" smtClean="0"/>
              <a:t>Title</a:t>
            </a:r>
          </a:p>
          <a:p>
            <a:pPr lvl="0"/>
            <a:r>
              <a:rPr lang="en-US" dirty="0" smtClean="0"/>
              <a:t>Microsoft Corporation</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144" y="1"/>
            <a:ext cx="3621652" cy="868492"/>
          </a:xfrm>
          <a:prstGeom prst="rect">
            <a:avLst/>
          </a:prstGeom>
        </p:spPr>
      </p:pic>
      <p:pic>
        <p:nvPicPr>
          <p:cNvPr id="8" name="Picture 308" descr="Quick Start"/>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017244" y="0"/>
            <a:ext cx="2147794" cy="177777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834920" y="6070711"/>
            <a:ext cx="2512441" cy="923814"/>
          </a:xfrm>
          <a:prstGeom prst="rect">
            <a:avLst/>
          </a:prstGeom>
        </p:spPr>
      </p:pic>
    </p:spTree>
    <p:extLst>
      <p:ext uri="{BB962C8B-B14F-4D97-AF65-F5344CB8AC3E}">
        <p14:creationId xmlns:p14="http://schemas.microsoft.com/office/powerpoint/2010/main" val="3599673852"/>
      </p:ext>
    </p:extLst>
  </p:cSld>
  <p:clrMapOvr>
    <a:masterClrMapping/>
  </p:clrMapOvr>
  <p:transition>
    <p:fade/>
  </p:transition>
  <p:timing>
    <p:tnLst>
      <p:par>
        <p:cTn id="1" dur="indefinite" restart="never" nodeType="tmRoot"/>
      </p:par>
    </p:tnLst>
  </p:timing>
</p:sldLayout>
</file>

<file path=ppt/slideLayouts/slideLayout300.xml><?xml version="1.0" encoding="utf-8"?>
<p:sldLayout xmlns:a="http://schemas.openxmlformats.org/drawingml/2006/main" xmlns:r="http://schemas.openxmlformats.org/officeDocument/2006/relationships" xmlns:p="http://schemas.openxmlformats.org/presentationml/2006/main" preserve="1" userDrawn="1">
  <p:cSld name="Dem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smtClean="0"/>
              <a:t>Speaker Name</a:t>
            </a:r>
          </a:p>
        </p:txBody>
      </p:sp>
      <p:sp>
        <p:nvSpPr>
          <p:cNvPr id="12" name="Rectangle 11"/>
          <p:cNvSpPr/>
          <p:nvPr userDrawn="1"/>
        </p:nvSpPr>
        <p:spPr bwMode="gray">
          <a:xfrm flipH="1">
            <a:off x="6675437" y="5741676"/>
            <a:ext cx="5090930" cy="421649"/>
          </a:xfrm>
          <a:prstGeom prst="rect">
            <a:avLst/>
          </a:prstGeom>
          <a:solidFill>
            <a:srgbClr val="785393">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505050">
                      <a:lumMod val="50000"/>
                    </a:srgbClr>
                  </a:gs>
                  <a:gs pos="100000">
                    <a:srgbClr val="505050">
                      <a:lumMod val="50000"/>
                    </a:srgbClr>
                  </a:gs>
                </a:gsLst>
                <a:lin ang="5400000" scaled="0"/>
              </a:gradFill>
            </a:endParaRPr>
          </a:p>
        </p:txBody>
      </p:sp>
      <p:sp>
        <p:nvSpPr>
          <p:cNvPr id="13" name="Rectangle 12"/>
          <p:cNvSpPr/>
          <p:nvPr userDrawn="1"/>
        </p:nvSpPr>
        <p:spPr bwMode="gray">
          <a:xfrm flipH="1">
            <a:off x="7438038" y="5910383"/>
            <a:ext cx="4998437" cy="417913"/>
          </a:xfrm>
          <a:prstGeom prst="rect">
            <a:avLst/>
          </a:prstGeom>
          <a:solidFill>
            <a:srgbClr val="785393">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505050">
                      <a:lumMod val="50000"/>
                    </a:srgbClr>
                  </a:gs>
                  <a:gs pos="100000">
                    <a:srgbClr val="505050">
                      <a:lumMod val="50000"/>
                    </a:srgbClr>
                  </a:gs>
                </a:gsLst>
                <a:lin ang="5400000" scaled="0"/>
              </a:gradFill>
            </a:endParaRPr>
          </a:p>
        </p:txBody>
      </p:sp>
      <p:sp>
        <p:nvSpPr>
          <p:cNvPr id="14" name="Rectangle 13"/>
          <p:cNvSpPr/>
          <p:nvPr userDrawn="1"/>
        </p:nvSpPr>
        <p:spPr bwMode="gray">
          <a:xfrm flipH="1">
            <a:off x="7193591" y="6282993"/>
            <a:ext cx="5072801" cy="417913"/>
          </a:xfrm>
          <a:prstGeom prst="rect">
            <a:avLst/>
          </a:prstGeom>
          <a:solidFill>
            <a:srgbClr val="785393">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505050">
                      <a:lumMod val="50000"/>
                    </a:srgbClr>
                  </a:gs>
                  <a:gs pos="100000">
                    <a:srgbClr val="505050">
                      <a:lumMod val="50000"/>
                    </a:srgbClr>
                  </a:gs>
                </a:gsLst>
                <a:lin ang="5400000" scaled="0"/>
              </a:gradFill>
            </a:endParaRPr>
          </a:p>
        </p:txBody>
      </p:sp>
    </p:spTree>
    <p:extLst>
      <p:ext uri="{BB962C8B-B14F-4D97-AF65-F5344CB8AC3E}">
        <p14:creationId xmlns:p14="http://schemas.microsoft.com/office/powerpoint/2010/main" val="40438310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850" fill="hold"/>
                                        <p:tgtEl>
                                          <p:spTgt spid="12"/>
                                        </p:tgtEl>
                                        <p:attrNameLst>
                                          <p:attrName>ppt_x</p:attrName>
                                        </p:attrNameLst>
                                      </p:cBhvr>
                                      <p:tavLst>
                                        <p:tav tm="0">
                                          <p:val>
                                            <p:strVal val="1+#ppt_w/2"/>
                                          </p:val>
                                        </p:tav>
                                        <p:tav tm="100000">
                                          <p:val>
                                            <p:strVal val="#ppt_x"/>
                                          </p:val>
                                        </p:tav>
                                      </p:tavLst>
                                    </p:anim>
                                    <p:anim calcmode="lin" valueType="num">
                                      <p:cBhvr additive="base">
                                        <p:cTn id="8" dur="85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850" fill="hold"/>
                                        <p:tgtEl>
                                          <p:spTgt spid="14"/>
                                        </p:tgtEl>
                                        <p:attrNameLst>
                                          <p:attrName>ppt_x</p:attrName>
                                        </p:attrNameLst>
                                      </p:cBhvr>
                                      <p:tavLst>
                                        <p:tav tm="0">
                                          <p:val>
                                            <p:strVal val="1+#ppt_w/2"/>
                                          </p:val>
                                        </p:tav>
                                        <p:tav tm="100000">
                                          <p:val>
                                            <p:strVal val="#ppt_x"/>
                                          </p:val>
                                        </p:tav>
                                      </p:tavLst>
                                    </p:anim>
                                    <p:anim calcmode="lin" valueType="num">
                                      <p:cBhvr additive="base">
                                        <p:cTn id="12" dur="850" fill="hold"/>
                                        <p:tgtEl>
                                          <p:spTgt spid="1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850" fill="hold"/>
                                        <p:tgtEl>
                                          <p:spTgt spid="13"/>
                                        </p:tgtEl>
                                        <p:attrNameLst>
                                          <p:attrName>ppt_x</p:attrName>
                                        </p:attrNameLst>
                                      </p:cBhvr>
                                      <p:tavLst>
                                        <p:tav tm="0">
                                          <p:val>
                                            <p:strVal val="0-#ppt_w/2"/>
                                          </p:val>
                                        </p:tav>
                                        <p:tav tm="100000">
                                          <p:val>
                                            <p:strVal val="#ppt_x"/>
                                          </p:val>
                                        </p:tav>
                                      </p:tavLst>
                                    </p:anim>
                                    <p:anim calcmode="lin" valueType="num">
                                      <p:cBhvr additive="base">
                                        <p:cTn id="16" dur="850" fill="hold"/>
                                        <p:tgtEl>
                                          <p:spTgt spid="13"/>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8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750"/>
                                        <p:tgtEl>
                                          <p:spTgt spid="2"/>
                                        </p:tgtEl>
                                      </p:cBhvr>
                                    </p:animEffect>
                                  </p:childTnLst>
                                </p:cTn>
                              </p:par>
                              <p:par>
                                <p:cTn id="20" presetID="63" presetClass="path" presetSubtype="0" decel="100000" fill="hold" grpId="1" nodeType="withEffect">
                                  <p:stCondLst>
                                    <p:cond delay="580"/>
                                  </p:stCondLst>
                                  <p:childTnLst>
                                    <p:animMotion origin="layout" path="M -0.02409 1.50289E-6 L -4.16667E-7 1.50289E-6 " pathEditMode="relative" rAng="0" ptsTypes="AA">
                                      <p:cBhvr>
                                        <p:cTn id="21" dur="500" fill="hold"/>
                                        <p:tgtEl>
                                          <p:spTgt spid="2"/>
                                        </p:tgtEl>
                                        <p:attrNameLst>
                                          <p:attrName>ppt_x</p:attrName>
                                          <p:attrName>ppt_y</p:attrName>
                                        </p:attrNameLst>
                                      </p:cBhvr>
                                      <p:rCtr x="1198" y="0"/>
                                    </p:animMotion>
                                  </p:childTnLst>
                                </p:cTn>
                              </p:par>
                              <p:par>
                                <p:cTn id="22" presetID="10" presetClass="entr" presetSubtype="0" fill="hold" grpId="0" nodeType="withEffect">
                                  <p:stCondLst>
                                    <p:cond delay="68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750"/>
                                        <p:tgtEl>
                                          <p:spTgt spid="5"/>
                                        </p:tgtEl>
                                      </p:cBhvr>
                                    </p:animEffect>
                                  </p:childTnLst>
                                </p:cTn>
                              </p:par>
                              <p:par>
                                <p:cTn id="25" presetID="63" presetClass="path" presetSubtype="0" decel="100000" fill="hold" grpId="1" nodeType="withEffect">
                                  <p:stCondLst>
                                    <p:cond delay="680"/>
                                  </p:stCondLst>
                                  <p:childTnLst>
                                    <p:animMotion origin="layout" path="M -0.02409 1.50289E-6 L -4.16667E-7 1.50289E-6 " pathEditMode="relative" rAng="0" ptsTypes="AA">
                                      <p:cBhvr>
                                        <p:cTn id="26" dur="500" fill="hold"/>
                                        <p:tgtEl>
                                          <p:spTgt spid="5"/>
                                        </p:tgtEl>
                                        <p:attrNameLst>
                                          <p:attrName>ppt_x</p:attrName>
                                          <p:attrName>ppt_y</p:attrName>
                                        </p:attrNameLst>
                                      </p:cBhvr>
                                      <p:rCtr x="119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p:tmplLst>
          <p:tmpl>
            <p:tnLst>
              <p:par>
                <p:cTn presetID="10" presetClass="entr" presetSubtype="0" fill="hold" nodeType="withEffect">
                  <p:stCondLst>
                    <p:cond delay="680"/>
                  </p:stCondLst>
                  <p:childTnLst>
                    <p:set>
                      <p:cBhvr>
                        <p:cTn dur="1" fill="hold">
                          <p:stCondLst>
                            <p:cond delay="0"/>
                          </p:stCondLst>
                        </p:cTn>
                        <p:tgtEl>
                          <p:spTgt spid="5"/>
                        </p:tgtEl>
                        <p:attrNameLst>
                          <p:attrName>style.visibility</p:attrName>
                        </p:attrNameLst>
                      </p:cBhvr>
                      <p:to>
                        <p:strVal val="visible"/>
                      </p:to>
                    </p:set>
                    <p:animEffect transition="in" filter="fade">
                      <p:cBhvr>
                        <p:cTn dur="750"/>
                        <p:tgtEl>
                          <p:spTgt spid="5"/>
                        </p:tgtEl>
                      </p:cBhvr>
                    </p:animEffect>
                  </p:childTnLst>
                </p:cTn>
              </p:par>
            </p:tnLst>
          </p:tmpl>
        </p:tmplLst>
      </p:bldP>
      <p:bldP spid="5" grpId="1">
        <p:tmplLst>
          <p:tmpl>
            <p:tnLst>
              <p:par>
                <p:cTn presetID="63" presetClass="path" presetSubtype="0" decel="100000" fill="hold" nodeType="withEffect">
                  <p:stCondLst>
                    <p:cond delay="680"/>
                  </p:stCondLst>
                  <p:childTnLst>
                    <p:animMotion origin="layout" path="M -0.02409 1.50289E-6 L -4.16667E-7 1.50289E-6 " pathEditMode="relative" rAng="0" ptsTypes="AA">
                      <p:cBhvr>
                        <p:cTn dur="500" fill="hold"/>
                        <p:tgtEl>
                          <p:spTgt spid="5"/>
                        </p:tgtEl>
                        <p:attrNameLst>
                          <p:attrName>ppt_x</p:attrName>
                          <p:attrName>ppt_y</p:attrName>
                        </p:attrNameLst>
                      </p:cBhvr>
                      <p:rCtr x="1198" y="0"/>
                    </p:animMotion>
                  </p:childTnLst>
                </p:cTn>
              </p:par>
            </p:tnLst>
          </p:tmpl>
        </p:tmplLst>
      </p:bldP>
      <p:bldP spid="12" grpId="0" animBg="1"/>
      <p:bldP spid="13" grpId="0" animBg="1"/>
      <p:bldP spid="14" grpId="0" animBg="1"/>
    </p:bldLst>
  </p:timing>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userDrawn="1">
  <p:cSld name="Vide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dirty="0" smtClean="0"/>
              <a:t>Video title</a:t>
            </a:r>
            <a:endParaRPr lang="en-US" dirty="0"/>
          </a:p>
        </p:txBody>
      </p:sp>
      <p:sp>
        <p:nvSpPr>
          <p:cNvPr id="8" name="Rectangle 7"/>
          <p:cNvSpPr/>
          <p:nvPr userDrawn="1"/>
        </p:nvSpPr>
        <p:spPr bwMode="gray">
          <a:xfrm flipH="1">
            <a:off x="6675437" y="5741676"/>
            <a:ext cx="5090930" cy="421649"/>
          </a:xfrm>
          <a:prstGeom prst="rect">
            <a:avLst/>
          </a:prstGeom>
          <a:solidFill>
            <a:srgbClr val="785393">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505050">
                      <a:lumMod val="50000"/>
                    </a:srgbClr>
                  </a:gs>
                  <a:gs pos="100000">
                    <a:srgbClr val="505050">
                      <a:lumMod val="50000"/>
                    </a:srgbClr>
                  </a:gs>
                </a:gsLst>
                <a:lin ang="5400000" scaled="0"/>
              </a:gradFill>
            </a:endParaRPr>
          </a:p>
        </p:txBody>
      </p:sp>
      <p:sp>
        <p:nvSpPr>
          <p:cNvPr id="9" name="Rectangle 8"/>
          <p:cNvSpPr/>
          <p:nvPr userDrawn="1"/>
        </p:nvSpPr>
        <p:spPr bwMode="gray">
          <a:xfrm flipH="1">
            <a:off x="7438038" y="5910383"/>
            <a:ext cx="4998437" cy="417913"/>
          </a:xfrm>
          <a:prstGeom prst="rect">
            <a:avLst/>
          </a:prstGeom>
          <a:solidFill>
            <a:srgbClr val="785393">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505050">
                      <a:lumMod val="50000"/>
                    </a:srgbClr>
                  </a:gs>
                  <a:gs pos="100000">
                    <a:srgbClr val="505050">
                      <a:lumMod val="50000"/>
                    </a:srgbClr>
                  </a:gs>
                </a:gsLst>
                <a:lin ang="5400000" scaled="0"/>
              </a:gradFill>
            </a:endParaRPr>
          </a:p>
        </p:txBody>
      </p:sp>
      <p:sp>
        <p:nvSpPr>
          <p:cNvPr id="10" name="Rectangle 9"/>
          <p:cNvSpPr/>
          <p:nvPr userDrawn="1"/>
        </p:nvSpPr>
        <p:spPr bwMode="gray">
          <a:xfrm flipH="1">
            <a:off x="7193591" y="6282993"/>
            <a:ext cx="5072801" cy="417913"/>
          </a:xfrm>
          <a:prstGeom prst="rect">
            <a:avLst/>
          </a:prstGeom>
          <a:solidFill>
            <a:srgbClr val="785393">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505050">
                      <a:lumMod val="50000"/>
                    </a:srgbClr>
                  </a:gs>
                  <a:gs pos="100000">
                    <a:srgbClr val="505050">
                      <a:lumMod val="50000"/>
                    </a:srgbClr>
                  </a:gs>
                </a:gsLst>
                <a:lin ang="5400000" scaled="0"/>
              </a:gradFill>
            </a:endParaRPr>
          </a:p>
        </p:txBody>
      </p:sp>
    </p:spTree>
    <p:extLst>
      <p:ext uri="{BB962C8B-B14F-4D97-AF65-F5344CB8AC3E}">
        <p14:creationId xmlns:p14="http://schemas.microsoft.com/office/powerpoint/2010/main" val="32792073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8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63" presetClass="path" presetSubtype="0" decel="100000" fill="hold" grpId="1" nodeType="withEffect">
                                  <p:stCondLst>
                                    <p:cond delay="580"/>
                                  </p:stCondLst>
                                  <p:childTnLst>
                                    <p:animMotion origin="layout" path="M -0.02409 1.50289E-6 L -4.16667E-7 1.50289E-6 " pathEditMode="relative" rAng="0" ptsTypes="AA">
                                      <p:cBhvr>
                                        <p:cTn id="9" dur="500" fill="hold"/>
                                        <p:tgtEl>
                                          <p:spTgt spid="2"/>
                                        </p:tgtEl>
                                        <p:attrNameLst>
                                          <p:attrName>ppt_x</p:attrName>
                                          <p:attrName>ppt_y</p:attrName>
                                        </p:attrNameLst>
                                      </p:cBhvr>
                                      <p:rCtr x="1198" y="0"/>
                                    </p:animMotion>
                                  </p:childTnLst>
                                </p:cTn>
                              </p:par>
                              <p:par>
                                <p:cTn id="10" presetID="2" presetClass="entr" presetSubtype="2" decel="10000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850" fill="hold"/>
                                        <p:tgtEl>
                                          <p:spTgt spid="8"/>
                                        </p:tgtEl>
                                        <p:attrNameLst>
                                          <p:attrName>ppt_x</p:attrName>
                                        </p:attrNameLst>
                                      </p:cBhvr>
                                      <p:tavLst>
                                        <p:tav tm="0">
                                          <p:val>
                                            <p:strVal val="1+#ppt_w/2"/>
                                          </p:val>
                                        </p:tav>
                                        <p:tav tm="100000">
                                          <p:val>
                                            <p:strVal val="#ppt_x"/>
                                          </p:val>
                                        </p:tav>
                                      </p:tavLst>
                                    </p:anim>
                                    <p:anim calcmode="lin" valueType="num">
                                      <p:cBhvr additive="base">
                                        <p:cTn id="13" dur="850" fill="hold"/>
                                        <p:tgtEl>
                                          <p:spTgt spid="8"/>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25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850" fill="hold"/>
                                        <p:tgtEl>
                                          <p:spTgt spid="10"/>
                                        </p:tgtEl>
                                        <p:attrNameLst>
                                          <p:attrName>ppt_x</p:attrName>
                                        </p:attrNameLst>
                                      </p:cBhvr>
                                      <p:tavLst>
                                        <p:tav tm="0">
                                          <p:val>
                                            <p:strVal val="1+#ppt_w/2"/>
                                          </p:val>
                                        </p:tav>
                                        <p:tav tm="100000">
                                          <p:val>
                                            <p:strVal val="#ppt_x"/>
                                          </p:val>
                                        </p:tav>
                                      </p:tavLst>
                                    </p:anim>
                                    <p:anim calcmode="lin" valueType="num">
                                      <p:cBhvr additive="base">
                                        <p:cTn id="17" dur="850" fill="hold"/>
                                        <p:tgtEl>
                                          <p:spTgt spid="10"/>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5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850" fill="hold"/>
                                        <p:tgtEl>
                                          <p:spTgt spid="9"/>
                                        </p:tgtEl>
                                        <p:attrNameLst>
                                          <p:attrName>ppt_x</p:attrName>
                                        </p:attrNameLst>
                                      </p:cBhvr>
                                      <p:tavLst>
                                        <p:tav tm="0">
                                          <p:val>
                                            <p:strVal val="0-#ppt_w/2"/>
                                          </p:val>
                                        </p:tav>
                                        <p:tav tm="100000">
                                          <p:val>
                                            <p:strVal val="#ppt_x"/>
                                          </p:val>
                                        </p:tav>
                                      </p:tavLst>
                                    </p:anim>
                                    <p:anim calcmode="lin" valueType="num">
                                      <p:cBhvr additive="base">
                                        <p:cTn id="21" dur="8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8" grpId="0" animBg="1"/>
      <p:bldP spid="9" grpId="0" animBg="1"/>
      <p:bldP spid="10" grpId="0" animBg="1"/>
    </p:bldLst>
  </p:timing>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userDrawn="1">
  <p:cSld name="Section Title Texture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91241">
                      <a:schemeClr val="tx1"/>
                    </a:gs>
                    <a:gs pos="57000">
                      <a:schemeClr val="tx1"/>
                    </a:gs>
                    <a:gs pos="18000">
                      <a:schemeClr val="tx1"/>
                    </a:gs>
                  </a:gsLst>
                  <a:lin ang="5400000" scaled="0"/>
                </a:gradFill>
              </a:defRPr>
            </a:lvl1pPr>
          </a:lstStyle>
          <a:p>
            <a:r>
              <a:rPr lang="en-US" dirty="0" smtClean="0"/>
              <a:t>Section title</a:t>
            </a:r>
            <a:endParaRPr lang="en-US" dirty="0"/>
          </a:p>
        </p:txBody>
      </p:sp>
      <p:sp>
        <p:nvSpPr>
          <p:cNvPr id="5" name="Rectangle 4"/>
          <p:cNvSpPr/>
          <p:nvPr userDrawn="1"/>
        </p:nvSpPr>
        <p:spPr bwMode="gray">
          <a:xfrm>
            <a:off x="693869" y="479425"/>
            <a:ext cx="3251060" cy="609723"/>
          </a:xfrm>
          <a:prstGeom prst="rect">
            <a:avLst/>
          </a:prstGeom>
          <a:solidFill>
            <a:srgbClr val="785393">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505050">
                      <a:lumMod val="50000"/>
                    </a:srgbClr>
                  </a:gs>
                  <a:gs pos="100000">
                    <a:srgbClr val="505050">
                      <a:lumMod val="50000"/>
                    </a:srgbClr>
                  </a:gs>
                </a:gsLst>
                <a:lin ang="5400000" scaled="0"/>
              </a:gradFill>
            </a:endParaRPr>
          </a:p>
        </p:txBody>
      </p:sp>
      <p:sp>
        <p:nvSpPr>
          <p:cNvPr id="6" name="Rectangle 5"/>
          <p:cNvSpPr/>
          <p:nvPr userDrawn="1"/>
        </p:nvSpPr>
        <p:spPr bwMode="gray">
          <a:xfrm>
            <a:off x="-28617" y="601540"/>
            <a:ext cx="3240040" cy="609723"/>
          </a:xfrm>
          <a:prstGeom prst="rect">
            <a:avLst/>
          </a:prstGeom>
          <a:solidFill>
            <a:srgbClr val="785393">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505050">
                      <a:lumMod val="50000"/>
                    </a:srgbClr>
                  </a:gs>
                  <a:gs pos="100000">
                    <a:srgbClr val="505050">
                      <a:lumMod val="50000"/>
                    </a:srgbClr>
                  </a:gs>
                </a:gsLst>
                <a:lin ang="5400000" scaled="0"/>
              </a:gradFill>
            </a:endParaRPr>
          </a:p>
        </p:txBody>
      </p:sp>
      <p:sp>
        <p:nvSpPr>
          <p:cNvPr id="8" name="Rectangle 7"/>
          <p:cNvSpPr/>
          <p:nvPr userDrawn="1"/>
        </p:nvSpPr>
        <p:spPr bwMode="gray">
          <a:xfrm flipH="1">
            <a:off x="6675437" y="5741676"/>
            <a:ext cx="5090930" cy="421649"/>
          </a:xfrm>
          <a:prstGeom prst="rect">
            <a:avLst/>
          </a:prstGeom>
          <a:solidFill>
            <a:srgbClr val="785393">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505050">
                      <a:lumMod val="50000"/>
                    </a:srgbClr>
                  </a:gs>
                  <a:gs pos="100000">
                    <a:srgbClr val="505050">
                      <a:lumMod val="50000"/>
                    </a:srgbClr>
                  </a:gs>
                </a:gsLst>
                <a:lin ang="5400000" scaled="0"/>
              </a:gradFill>
            </a:endParaRPr>
          </a:p>
        </p:txBody>
      </p:sp>
      <p:sp>
        <p:nvSpPr>
          <p:cNvPr id="9" name="Rectangle 8"/>
          <p:cNvSpPr/>
          <p:nvPr userDrawn="1"/>
        </p:nvSpPr>
        <p:spPr bwMode="gray">
          <a:xfrm flipH="1">
            <a:off x="7438038" y="5910383"/>
            <a:ext cx="4998437" cy="417913"/>
          </a:xfrm>
          <a:prstGeom prst="rect">
            <a:avLst/>
          </a:prstGeom>
          <a:solidFill>
            <a:srgbClr val="785393">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505050">
                      <a:lumMod val="50000"/>
                    </a:srgbClr>
                  </a:gs>
                  <a:gs pos="100000">
                    <a:srgbClr val="505050">
                      <a:lumMod val="50000"/>
                    </a:srgbClr>
                  </a:gs>
                </a:gsLst>
                <a:lin ang="5400000" scaled="0"/>
              </a:gradFill>
            </a:endParaRPr>
          </a:p>
        </p:txBody>
      </p:sp>
      <p:sp>
        <p:nvSpPr>
          <p:cNvPr id="10" name="Rectangle 9"/>
          <p:cNvSpPr/>
          <p:nvPr userDrawn="1"/>
        </p:nvSpPr>
        <p:spPr bwMode="gray">
          <a:xfrm flipH="1">
            <a:off x="7193591" y="6282993"/>
            <a:ext cx="5072801" cy="417913"/>
          </a:xfrm>
          <a:prstGeom prst="rect">
            <a:avLst/>
          </a:prstGeom>
          <a:solidFill>
            <a:srgbClr val="785393">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505050">
                      <a:lumMod val="50000"/>
                    </a:srgbClr>
                  </a:gs>
                  <a:gs pos="100000">
                    <a:srgbClr val="505050">
                      <a:lumMod val="50000"/>
                    </a:srgbClr>
                  </a:gs>
                </a:gsLst>
                <a:lin ang="5400000" scaled="0"/>
              </a:gradFill>
            </a:endParaRPr>
          </a:p>
        </p:txBody>
      </p:sp>
    </p:spTree>
    <p:extLst>
      <p:ext uri="{BB962C8B-B14F-4D97-AF65-F5344CB8AC3E}">
        <p14:creationId xmlns:p14="http://schemas.microsoft.com/office/powerpoint/2010/main" val="71176615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850" fill="hold"/>
                                        <p:tgtEl>
                                          <p:spTgt spid="6"/>
                                        </p:tgtEl>
                                        <p:attrNameLst>
                                          <p:attrName>ppt_x</p:attrName>
                                        </p:attrNameLst>
                                      </p:cBhvr>
                                      <p:tavLst>
                                        <p:tav tm="0">
                                          <p:val>
                                            <p:strVal val="0-#ppt_w/2"/>
                                          </p:val>
                                        </p:tav>
                                        <p:tav tm="100000">
                                          <p:val>
                                            <p:strVal val="#ppt_x"/>
                                          </p:val>
                                        </p:tav>
                                      </p:tavLst>
                                    </p:anim>
                                    <p:anim calcmode="lin" valueType="num">
                                      <p:cBhvr additive="base">
                                        <p:cTn id="8" dur="8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850" fill="hold"/>
                                        <p:tgtEl>
                                          <p:spTgt spid="5"/>
                                        </p:tgtEl>
                                        <p:attrNameLst>
                                          <p:attrName>ppt_x</p:attrName>
                                        </p:attrNameLst>
                                      </p:cBhvr>
                                      <p:tavLst>
                                        <p:tav tm="0">
                                          <p:val>
                                            <p:strVal val="1+#ppt_w/2"/>
                                          </p:val>
                                        </p:tav>
                                        <p:tav tm="100000">
                                          <p:val>
                                            <p:strVal val="#ppt_x"/>
                                          </p:val>
                                        </p:tav>
                                      </p:tavLst>
                                    </p:anim>
                                    <p:anim calcmode="lin" valueType="num">
                                      <p:cBhvr additive="base">
                                        <p:cTn id="12" dur="850" fill="hold"/>
                                        <p:tgtEl>
                                          <p:spTgt spid="5"/>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58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750"/>
                                        <p:tgtEl>
                                          <p:spTgt spid="2"/>
                                        </p:tgtEl>
                                      </p:cBhvr>
                                    </p:animEffect>
                                  </p:childTnLst>
                                </p:cTn>
                              </p:par>
                              <p:par>
                                <p:cTn id="16" presetID="63" presetClass="path" presetSubtype="0" decel="100000" fill="hold" grpId="1" nodeType="withEffect">
                                  <p:stCondLst>
                                    <p:cond delay="580"/>
                                  </p:stCondLst>
                                  <p:childTnLst>
                                    <p:animMotion origin="layout" path="M -0.02409 1.50289E-6 L -4.16667E-7 1.50289E-6 " pathEditMode="relative" rAng="0" ptsTypes="AA">
                                      <p:cBhvr>
                                        <p:cTn id="17" dur="500" fill="hold"/>
                                        <p:tgtEl>
                                          <p:spTgt spid="2"/>
                                        </p:tgtEl>
                                        <p:attrNameLst>
                                          <p:attrName>ppt_x</p:attrName>
                                          <p:attrName>ppt_y</p:attrName>
                                        </p:attrNameLst>
                                      </p:cBhvr>
                                      <p:rCtr x="1198" y="0"/>
                                    </p:animMotion>
                                  </p:childTnLst>
                                </p:cTn>
                              </p:par>
                              <p:par>
                                <p:cTn id="18" presetID="2" presetClass="entr" presetSubtype="2" decel="10000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850" fill="hold"/>
                                        <p:tgtEl>
                                          <p:spTgt spid="8"/>
                                        </p:tgtEl>
                                        <p:attrNameLst>
                                          <p:attrName>ppt_x</p:attrName>
                                        </p:attrNameLst>
                                      </p:cBhvr>
                                      <p:tavLst>
                                        <p:tav tm="0">
                                          <p:val>
                                            <p:strVal val="1+#ppt_w/2"/>
                                          </p:val>
                                        </p:tav>
                                        <p:tav tm="100000">
                                          <p:val>
                                            <p:strVal val="#ppt_x"/>
                                          </p:val>
                                        </p:tav>
                                      </p:tavLst>
                                    </p:anim>
                                    <p:anim calcmode="lin" valueType="num">
                                      <p:cBhvr additive="base">
                                        <p:cTn id="21" dur="850" fill="hold"/>
                                        <p:tgtEl>
                                          <p:spTgt spid="8"/>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850" fill="hold"/>
                                        <p:tgtEl>
                                          <p:spTgt spid="10"/>
                                        </p:tgtEl>
                                        <p:attrNameLst>
                                          <p:attrName>ppt_x</p:attrName>
                                        </p:attrNameLst>
                                      </p:cBhvr>
                                      <p:tavLst>
                                        <p:tav tm="0">
                                          <p:val>
                                            <p:strVal val="1+#ppt_w/2"/>
                                          </p:val>
                                        </p:tav>
                                        <p:tav tm="100000">
                                          <p:val>
                                            <p:strVal val="#ppt_x"/>
                                          </p:val>
                                        </p:tav>
                                      </p:tavLst>
                                    </p:anim>
                                    <p:anim calcmode="lin" valueType="num">
                                      <p:cBhvr additive="base">
                                        <p:cTn id="25" dur="850" fill="hold"/>
                                        <p:tgtEl>
                                          <p:spTgt spid="10"/>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25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850" fill="hold"/>
                                        <p:tgtEl>
                                          <p:spTgt spid="9"/>
                                        </p:tgtEl>
                                        <p:attrNameLst>
                                          <p:attrName>ppt_x</p:attrName>
                                        </p:attrNameLst>
                                      </p:cBhvr>
                                      <p:tavLst>
                                        <p:tav tm="0">
                                          <p:val>
                                            <p:strVal val="0-#ppt_w/2"/>
                                          </p:val>
                                        </p:tav>
                                        <p:tav tm="100000">
                                          <p:val>
                                            <p:strVal val="#ppt_x"/>
                                          </p:val>
                                        </p:tav>
                                      </p:tavLst>
                                    </p:anim>
                                    <p:anim calcmode="lin" valueType="num">
                                      <p:cBhvr additive="base">
                                        <p:cTn id="29" dur="8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animBg="1"/>
      <p:bldP spid="6" grpId="0" animBg="1"/>
      <p:bldP spid="8" grpId="0" animBg="1"/>
      <p:bldP spid="9" grpId="0" animBg="1"/>
      <p:bldP spid="10" grpId="0" animBg="1"/>
    </p:bldLst>
  </p:timing>
</p:sldLayout>
</file>

<file path=ppt/slideLayouts/slideLayout30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91241">
                      <a:schemeClr val="tx1"/>
                    </a:gs>
                    <a:gs pos="57000">
                      <a:schemeClr val="tx1"/>
                    </a:gs>
                    <a:gs pos="1800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70370705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0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58040301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0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224240837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0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1062671"/>
      </p:ext>
    </p:extLst>
  </p:cSld>
  <p:clrMapOvr>
    <a:masterClrMapping/>
  </p:clrMapOvr>
  <p:transition>
    <p:fade/>
  </p:transition>
  <p:timing>
    <p:tnLst>
      <p:par>
        <p:cTn id="1" dur="indefinite" restart="never" nodeType="tmRoot"/>
      </p:par>
    </p:tnLst>
  </p:timing>
</p:sldLayout>
</file>

<file path=ppt/slideLayouts/slideLayout30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3694420"/>
      </p:ext>
    </p:extLst>
  </p:cSld>
  <p:clrMapOvr>
    <a:masterClrMapping/>
  </p:clrMapOvr>
  <p:transition>
    <p:fade/>
  </p:transition>
  <p:timing>
    <p:tnLst>
      <p:par>
        <p:cTn id="1" dur="indefinite" restart="never" nodeType="tmRoot"/>
      </p:par>
    </p:tnLst>
  </p:timing>
</p:sldLayout>
</file>

<file path=ppt/slideLayouts/slideLayout30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30268971"/>
      </p:ext>
    </p:extLst>
  </p:cSld>
  <p:clrMapOvr>
    <a:masterClrMapping/>
  </p:clrMapOvr>
  <p:transition>
    <p:fade/>
  </p:transition>
  <p:timing>
    <p:tnLst>
      <p:par>
        <p:cTn id="1" dur="indefinite" restart="never" nodeType="tmRoot"/>
      </p:par>
    </p:tnLst>
  </p:timing>
</p:sldLayout>
</file>

<file path=ppt/slideLayouts/slideLayout309.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67874443"/>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27067" y="2866350"/>
            <a:ext cx="11382339" cy="1267779"/>
          </a:xfrm>
        </p:spPr>
        <p:txBody>
          <a:bodyPr anchor="b"/>
          <a:lstStyle>
            <a:lvl1pPr marL="0" indent="0">
              <a:lnSpc>
                <a:spcPct val="100000"/>
              </a:lnSpc>
              <a:buNone/>
              <a:defRPr lang="en-US" sz="8975" i="0" kern="1200" spc="-102" baseline="0" dirty="0" smtClean="0">
                <a:solidFill>
                  <a:schemeClr val="bg1">
                    <a:alpha val="99000"/>
                  </a:schemeClr>
                </a:solidFill>
                <a:latin typeface="Segoe UI Light" pitchFamily="34" charset="0"/>
                <a:ea typeface="+mn-ea"/>
                <a:cs typeface="+mn-cs"/>
              </a:defRPr>
            </a:lvl1pPr>
          </a:lstStyle>
          <a:p>
            <a:pPr marL="0" lvl="0" indent="0" algn="l" defTabSz="932559"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23181" y="4383236"/>
            <a:ext cx="7666298" cy="461111"/>
          </a:xfrm>
        </p:spPr>
        <p:txBody>
          <a:bodyPr/>
          <a:lstStyle>
            <a:lvl1pPr marL="0" indent="0">
              <a:lnSpc>
                <a:spcPct val="100000"/>
              </a:lnSpc>
              <a:buNone/>
              <a:defRPr lang="en-US" sz="3264" kern="1200" spc="-102" baseline="0" dirty="0">
                <a:solidFill>
                  <a:schemeClr val="bg1">
                    <a:alpha val="99000"/>
                  </a:schemeClr>
                </a:solidFill>
                <a:latin typeface="+mj-lt"/>
                <a:ea typeface="+mn-ea"/>
                <a:cs typeface="+mn-cs"/>
              </a:defRPr>
            </a:lvl1pPr>
          </a:lstStyle>
          <a:p>
            <a:pPr marL="0" lvl="0" indent="0" algn="l" defTabSz="932559"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144" y="1"/>
            <a:ext cx="3621652" cy="868492"/>
          </a:xfrm>
          <a:prstGeom prst="rect">
            <a:avLst/>
          </a:prstGeom>
        </p:spPr>
      </p:pic>
    </p:spTree>
    <p:extLst>
      <p:ext uri="{BB962C8B-B14F-4D97-AF65-F5344CB8AC3E}">
        <p14:creationId xmlns:p14="http://schemas.microsoft.com/office/powerpoint/2010/main" val="192645202"/>
      </p:ext>
    </p:extLst>
  </p:cSld>
  <p:clrMapOvr>
    <a:masterClrMapping/>
  </p:clrMapOvr>
  <p:transition>
    <p:fade/>
  </p:transition>
  <p:timing>
    <p:tnLst>
      <p:par>
        <p:cTn id="1" dur="indefinite" restart="never" nodeType="tmRoot"/>
      </p:par>
    </p:tnLst>
  </p:timing>
</p:sldLayout>
</file>

<file path=ppt/slideLayouts/slideLayout3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77176239"/>
      </p:ext>
    </p:extLst>
  </p:cSld>
  <p:clrMapOvr>
    <a:masterClrMapping/>
  </p:clrMapOvr>
  <p:transition>
    <p:fade/>
  </p:transition>
  <p:timing>
    <p:tnLst>
      <p:par>
        <p:cTn id="1" dur="indefinite" restart="never" nodeType="tmRoot"/>
      </p:par>
    </p:tnLst>
  </p:timing>
</p:sldLayout>
</file>

<file path=ppt/slideLayouts/slideLayout311.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96761899"/>
      </p:ext>
    </p:extLst>
  </p:cSld>
  <p:clrMapOvr>
    <a:masterClrMapping/>
  </p:clrMapOvr>
  <p:transition>
    <p:fade/>
  </p:transition>
  <p:timing>
    <p:tnLst>
      <p:par>
        <p:cTn id="1" dur="indefinite" restart="never" nodeType="tmRoot"/>
      </p:par>
    </p:tnLst>
  </p:timing>
</p:sldLayout>
</file>

<file path=ppt/slideLayouts/slideLayout3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4435596"/>
      </p:ext>
    </p:extLst>
  </p:cSld>
  <p:clrMapOvr>
    <a:masterClrMapping/>
  </p:clrMapOvr>
  <p:transition>
    <p:fade/>
  </p:transition>
</p:sldLayout>
</file>

<file path=ppt/slideLayouts/slideLayout313.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40545950"/>
      </p:ext>
    </p:extLst>
  </p:cSld>
  <p:clrMapOvr>
    <a:masterClrMapping/>
  </p:clrMapOvr>
  <p:transition>
    <p:fade/>
  </p:transition>
</p:sldLayout>
</file>

<file path=ppt/slideLayouts/slideLayout3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72957940"/>
      </p:ext>
    </p:extLst>
  </p:cSld>
  <p:clrMapOvr>
    <a:masterClrMapping/>
  </p:clrMapOvr>
  <p:transition>
    <p:fade/>
  </p:transition>
  <p:timing>
    <p:tnLst>
      <p:par>
        <p:cTn id="1" dur="indefinite" restart="never" nodeType="tmRoot"/>
      </p:par>
    </p:tnLst>
  </p:timing>
</p:sldLayout>
</file>

<file path=ppt/slideLayouts/slideLayout315.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smtClean="0"/>
              <a:t>Click to edit Master title style</a:t>
            </a:r>
            <a:endParaRPr lang="en-US" dirty="0"/>
          </a:p>
        </p:txBody>
      </p:sp>
    </p:spTree>
    <p:extLst>
      <p:ext uri="{BB962C8B-B14F-4D97-AF65-F5344CB8AC3E}">
        <p14:creationId xmlns:p14="http://schemas.microsoft.com/office/powerpoint/2010/main" val="1943039380"/>
      </p:ext>
    </p:extLst>
  </p:cSld>
  <p:clrMapOvr>
    <a:masterClrMapping/>
  </p:clrMapOvr>
  <p:transition>
    <p:fade/>
  </p:transition>
  <p:timing>
    <p:tnLst>
      <p:par>
        <p:cTn id="1" dur="indefinite" restart="never" nodeType="tmRoot"/>
      </p:par>
    </p:tnLst>
  </p:timing>
</p:sldLayout>
</file>

<file path=ppt/slideLayouts/slideLayout316.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smtClean="0"/>
              <a:t>Click to edit Master title style</a:t>
            </a:r>
            <a:endParaRPr lang="en-US" dirty="0"/>
          </a:p>
        </p:txBody>
      </p:sp>
    </p:spTree>
    <p:extLst>
      <p:ext uri="{BB962C8B-B14F-4D97-AF65-F5344CB8AC3E}">
        <p14:creationId xmlns:p14="http://schemas.microsoft.com/office/powerpoint/2010/main" val="2221104425"/>
      </p:ext>
    </p:extLst>
  </p:cSld>
  <p:clrMapOvr>
    <a:masterClrMapping/>
  </p:clrMapOvr>
  <p:transition>
    <p:fade/>
  </p:transition>
  <p:timing>
    <p:tnLst>
      <p:par>
        <p:cTn id="1" dur="indefinite" restart="never" nodeType="tmRoot"/>
      </p:par>
    </p:tnLst>
  </p:timing>
</p:sldLayout>
</file>

<file path=ppt/slideLayouts/slideLayout317.xml><?xml version="1.0" encoding="utf-8"?>
<p:sldLayout xmlns:a="http://schemas.openxmlformats.org/drawingml/2006/main" xmlns:r="http://schemas.openxmlformats.org/officeDocument/2006/relationships" xmlns:p="http://schemas.openxmlformats.org/presentationml/2006/main" showMasterSp="0" preserve="1" userDrawn="1">
  <p:cSld name="Fact Layout_Accent Color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smtClean="0"/>
              <a:t>Click to edit Master title style</a:t>
            </a:r>
            <a:endParaRPr lang="en-US" dirty="0"/>
          </a:p>
        </p:txBody>
      </p:sp>
    </p:spTree>
    <p:extLst>
      <p:ext uri="{BB962C8B-B14F-4D97-AF65-F5344CB8AC3E}">
        <p14:creationId xmlns:p14="http://schemas.microsoft.com/office/powerpoint/2010/main" val="318169293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8.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2970511361"/>
      </p:ext>
    </p:extLst>
  </p:cSld>
  <p:clrMapOvr>
    <a:masterClrMapping/>
  </p:clrMapOvr>
  <p:transition>
    <p:fade/>
  </p:transition>
  <p:timing>
    <p:tnLst>
      <p:par>
        <p:cTn id="1" dur="indefinite" restart="never" nodeType="tmRoot"/>
      </p:par>
    </p:tnLst>
  </p:timing>
</p:sldLayout>
</file>

<file path=ppt/slideLayouts/slideLayout319.xml><?xml version="1.0" encoding="utf-8"?>
<p:sldLayout xmlns:a="http://schemas.openxmlformats.org/drawingml/2006/main" xmlns:r="http://schemas.openxmlformats.org/officeDocument/2006/relationships" xmlns:p="http://schemas.openxmlformats.org/presentationml/2006/main" preserve="1" userDrawn="1">
  <p:cSld name="Quote Layout_Accent Color 1">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207163782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7067" y="1958467"/>
            <a:ext cx="11382339" cy="2762352"/>
          </a:xfrm>
        </p:spPr>
        <p:txBody>
          <a:bodyPr anchor="ctr" anchorCtr="0">
            <a:spAutoFit/>
            <a:scene3d>
              <a:camera prst="orthographicFront"/>
              <a:lightRig rig="flat" dir="t"/>
            </a:scene3d>
            <a:sp3d>
              <a:contourClr>
                <a:schemeClr val="bg2"/>
              </a:contourClr>
            </a:sp3d>
          </a:bodyPr>
          <a:lstStyle>
            <a:lvl1pPr marL="0" indent="0" algn="l">
              <a:buFont typeface="Arial" pitchFamily="34" charset="0"/>
              <a:buNone/>
              <a:defRPr kumimoji="0" lang="en-US" sz="8975" b="0" i="0" u="none" strike="noStrike" kern="1200" cap="none" spc="-122"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spTree>
    <p:extLst>
      <p:ext uri="{BB962C8B-B14F-4D97-AF65-F5344CB8AC3E}">
        <p14:creationId xmlns:p14="http://schemas.microsoft.com/office/powerpoint/2010/main" val="1867367984"/>
      </p:ext>
    </p:extLst>
  </p:cSld>
  <p:clrMapOvr>
    <a:masterClrMapping/>
  </p:clrMapOvr>
  <p:transition>
    <p:fade/>
  </p:transition>
  <p:timing>
    <p:tnLst>
      <p:par>
        <p:cTn id="1" dur="indefinite" restart="never" nodeType="tmRoot"/>
      </p:par>
    </p:tnLst>
  </p:timing>
</p:sldLayout>
</file>

<file path=ppt/slideLayouts/slideLayout320.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668252447"/>
      </p:ext>
    </p:extLst>
  </p:cSld>
  <p:clrMapOvr>
    <a:masterClrMapping/>
  </p:clrMapOvr>
  <p:transition>
    <p:fade/>
  </p:transition>
  <p:timing>
    <p:tnLst>
      <p:par>
        <p:cTn id="1" dur="indefinite" restart="never" nodeType="tmRoot"/>
      </p:par>
    </p:tnLst>
  </p:timing>
</p:sldLayout>
</file>

<file path=ppt/slideLayouts/slideLayout321.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2174271"/>
      </p:ext>
    </p:extLst>
  </p:cSld>
  <p:clrMapOvr>
    <a:masterClrMapping/>
  </p:clrMapOvr>
  <p:transition>
    <p:fade/>
  </p:transition>
  <p:timing>
    <p:tnLst>
      <p:par>
        <p:cTn id="1" dur="indefinite" restart="never" nodeType="tmRoot"/>
      </p:par>
    </p:tnLst>
  </p:timing>
</p:sldLayout>
</file>

<file path=ppt/slideLayouts/slideLayout32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32304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2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586106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2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074114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7810010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23309" y="1476622"/>
            <a:ext cx="11581886" cy="543018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24" tIns="46613" rIns="93224" bIns="46613" numCol="1" spcCol="0" rtlCol="0" anchor="ctr" anchorCtr="0" compatLnSpc="1">
            <a:prstTxWarp prst="textNoShape">
              <a:avLst/>
            </a:prstTxWarp>
          </a:bodyPr>
          <a:lstStyle/>
          <a:p>
            <a:pPr algn="ctr" defTabSz="93197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32559" rtl="0" eaLnBrk="1" latinLnBrk="0" hangingPunct="1">
              <a:lnSpc>
                <a:spcPct val="90000"/>
              </a:lnSpc>
              <a:spcBef>
                <a:spcPct val="0"/>
              </a:spcBef>
              <a:buNone/>
              <a:defRPr lang="en-US" sz="5507" b="0" kern="1200" cap="none" spc="-102"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544384" y="3476084"/>
            <a:ext cx="7086425" cy="1285828"/>
          </a:xfrm>
        </p:spPr>
        <p:txBody>
          <a:bodyPr lIns="182880" tIns="182880" anchor="ctr" anchorCtr="0"/>
          <a:lstStyle>
            <a:lvl1pPr marL="586111" indent="-582873">
              <a:spcAft>
                <a:spcPts val="1224"/>
              </a:spcAft>
              <a:buNone/>
              <a:defRPr lang="en-US" sz="4488" kern="1200" spc="-102" baseline="0" dirty="0" smtClean="0">
                <a:gradFill>
                  <a:gsLst>
                    <a:gs pos="0">
                      <a:srgbClr val="595959"/>
                    </a:gs>
                    <a:gs pos="86000">
                      <a:srgbClr val="595959"/>
                    </a:gs>
                  </a:gsLst>
                  <a:lin ang="5400000" scaled="0"/>
                </a:gradFill>
                <a:latin typeface="Segoe UI Light" pitchFamily="34" charset="0"/>
                <a:ea typeface="+mn-ea"/>
                <a:cs typeface="+mn-cs"/>
              </a:defRPr>
            </a:lvl1pPr>
            <a:lvl2pPr marL="352962" indent="-349724">
              <a:buFont typeface="Arial" pitchFamily="34" charset="0"/>
              <a:buNone/>
              <a:defRPr lang="en-US" sz="2448" kern="1200" spc="-51" baseline="0" dirty="0">
                <a:gradFill>
                  <a:gsLst>
                    <a:gs pos="0">
                      <a:srgbClr val="595959"/>
                    </a:gs>
                    <a:gs pos="86000">
                      <a:srgbClr val="595959"/>
                    </a:gs>
                  </a:gsLst>
                  <a:lin ang="5400000" scaled="0"/>
                </a:gradFill>
                <a:latin typeface="+mn-lt"/>
                <a:ea typeface="+mn-ea"/>
                <a:cs typeface="+mn-cs"/>
              </a:defRPr>
            </a:lvl2pPr>
          </a:lstStyle>
          <a:p>
            <a:pPr marL="3238" lvl="0" indent="0" algn="l" defTabSz="932559" rtl="0" eaLnBrk="1" latinLnBrk="0" hangingPunct="1">
              <a:lnSpc>
                <a:spcPct val="90000"/>
              </a:lnSpc>
              <a:spcBef>
                <a:spcPts val="0"/>
              </a:spcBef>
              <a:spcAft>
                <a:spcPts val="918"/>
              </a:spcAft>
              <a:buSzPct val="80000"/>
            </a:pPr>
            <a:r>
              <a:rPr lang="en-US" smtClean="0"/>
              <a:t>Click to edit Master text styles</a:t>
            </a:r>
          </a:p>
          <a:p>
            <a:pPr marL="3238" lvl="1" indent="0" algn="l" defTabSz="932559" rtl="0" eaLnBrk="1" latinLnBrk="0" hangingPunct="1">
              <a:lnSpc>
                <a:spcPct val="90000"/>
              </a:lnSpc>
              <a:spcBef>
                <a:spcPts val="0"/>
              </a:spcBef>
              <a:spcAft>
                <a:spcPts val="918"/>
              </a:spcAft>
              <a:buSzPct val="80000"/>
            </a:pPr>
            <a:r>
              <a:rPr lang="en-US" smtClean="0"/>
              <a:t>Second level</a:t>
            </a:r>
          </a:p>
        </p:txBody>
      </p:sp>
      <p:pic>
        <p:nvPicPr>
          <p:cNvPr id="6" name="Picture 5"/>
          <p:cNvPicPr>
            <a:picLocks noChangeAspect="1"/>
          </p:cNvPicPr>
          <p:nvPr userDrawn="1"/>
        </p:nvPicPr>
        <p:blipFill>
          <a:blip r:embed="rId2">
            <a:duotone>
              <a:prstClr val="black"/>
              <a:srgbClr val="1E84C6">
                <a:tint val="45000"/>
                <a:satMod val="400000"/>
              </a:srgbClr>
            </a:duotone>
            <a:extLst>
              <a:ext uri="{28A0092B-C50C-407E-A947-70E740481C1C}">
                <a14:useLocalDpi xmlns:a14="http://schemas.microsoft.com/office/drawing/2010/main" val="0"/>
              </a:ext>
            </a:extLst>
          </a:blip>
          <a:stretch>
            <a:fillRect/>
          </a:stretch>
        </p:blipFill>
        <p:spPr>
          <a:xfrm>
            <a:off x="769573" y="2759448"/>
            <a:ext cx="2092261" cy="2363590"/>
          </a:xfrm>
          <a:prstGeom prst="rect">
            <a:avLst/>
          </a:prstGeom>
        </p:spPr>
      </p:pic>
    </p:spTree>
    <p:extLst>
      <p:ext uri="{BB962C8B-B14F-4D97-AF65-F5344CB8AC3E}">
        <p14:creationId xmlns:p14="http://schemas.microsoft.com/office/powerpoint/2010/main" val="279264547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defRPr sz="5507"/>
            </a:lvl1pPr>
          </a:lstStyle>
          <a:p>
            <a:r>
              <a:rPr lang="en-US" smtClean="0"/>
              <a:t>Click to edit Master title style</a:t>
            </a:r>
            <a:endParaRPr lang="en-US" dirty="0"/>
          </a:p>
        </p:txBody>
      </p:sp>
      <p:sp>
        <p:nvSpPr>
          <p:cNvPr id="4" name="Content Placeholder 3"/>
          <p:cNvSpPr>
            <a:spLocks noGrp="1"/>
          </p:cNvSpPr>
          <p:nvPr>
            <p:ph sz="quarter" idx="10"/>
          </p:nvPr>
        </p:nvSpPr>
        <p:spPr>
          <a:xfrm>
            <a:off x="529660" y="1492813"/>
            <a:ext cx="11382339" cy="2100255"/>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4415590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lgn="l" defTabSz="932559" rtl="0" eaLnBrk="1" latinLnBrk="0" hangingPunct="1">
              <a:lnSpc>
                <a:spcPct val="90000"/>
              </a:lnSpc>
              <a:spcBef>
                <a:spcPct val="0"/>
              </a:spcBef>
              <a:buNone/>
              <a:defRPr lang="en-US" sz="5507" b="0" kern="1200" cap="none" spc="-102"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529660" y="1492813"/>
            <a:ext cx="11382339" cy="2100255"/>
          </a:xfrm>
        </p:spPr>
        <p:txBody>
          <a:bodyPr>
            <a:spAutoFit/>
          </a:bodyPr>
          <a:lstStyle>
            <a:lvl1pPr marL="0" indent="0">
              <a:buFontTx/>
              <a:buNone/>
              <a:defRPr/>
            </a:lvl1pPr>
            <a:lvl2pPr marL="469536" indent="0">
              <a:buFontTx/>
              <a:buNone/>
              <a:defRPr/>
            </a:lvl2pPr>
            <a:lvl3pPr marL="932597" indent="0">
              <a:buFontTx/>
              <a:buNone/>
              <a:defRPr/>
            </a:lvl3pPr>
            <a:lvl4pPr marL="1397276" indent="0">
              <a:buFontTx/>
              <a:buNone/>
              <a:defRPr/>
            </a:lvl4pPr>
            <a:lvl5pPr marL="1873289"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05001961"/>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defRPr sz="5507"/>
            </a:lvl1pPr>
          </a:lstStyle>
          <a:p>
            <a:r>
              <a:rPr lang="en-US" smtClean="0"/>
              <a:t>Click to edit Master title style</a:t>
            </a:r>
            <a:endParaRPr lang="en-US" dirty="0"/>
          </a:p>
        </p:txBody>
      </p:sp>
    </p:spTree>
    <p:extLst>
      <p:ext uri="{BB962C8B-B14F-4D97-AF65-F5344CB8AC3E}">
        <p14:creationId xmlns:p14="http://schemas.microsoft.com/office/powerpoint/2010/main" val="293231270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0642466"/>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27508" y="1476622"/>
            <a:ext cx="4290730" cy="1553823"/>
          </a:xfrm>
        </p:spPr>
        <p:txBody>
          <a:bodyPr anchor="ctr" anchorCtr="0">
            <a:noAutofit/>
          </a:bodyPr>
          <a:lstStyle>
            <a:lvl1pPr>
              <a:lnSpc>
                <a:spcPct val="90000"/>
              </a:lnSpc>
              <a:defRPr sz="4896"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927507" y="5742560"/>
            <a:ext cx="4290731" cy="470856"/>
          </a:xfrm>
        </p:spPr>
        <p:txBody>
          <a:bodyPr>
            <a:noAutofit/>
          </a:bodyPr>
          <a:lstStyle>
            <a:lvl1pPr marL="0" indent="0" algn="l" defTabSz="932559" rtl="0" eaLnBrk="1" latinLnBrk="0" hangingPunct="1">
              <a:lnSpc>
                <a:spcPct val="90000"/>
              </a:lnSpc>
              <a:spcBef>
                <a:spcPts val="0"/>
              </a:spcBef>
              <a:buSzPct val="80000"/>
              <a:buFont typeface="Arial" pitchFamily="34" charset="0"/>
              <a:buNone/>
              <a:defRPr lang="en-US" sz="2448" kern="1200" dirty="0">
                <a:solidFill>
                  <a:schemeClr val="bg1">
                    <a:alpha val="99000"/>
                  </a:schemeClr>
                </a:soli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927508" y="4243345"/>
            <a:ext cx="9052808" cy="1299911"/>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31" b="0" i="0" u="none" strike="noStrike" kern="1200" cap="none" spc="-655"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870104" y="2178570"/>
            <a:ext cx="3570223" cy="2156143"/>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32559"/>
              <a:endParaRPr lang="en-US" sz="1836" dirty="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32559"/>
              <a:endParaRPr lang="en-US" sz="1836" dirty="0">
                <a:solidFill>
                  <a:srgbClr val="292929"/>
                </a:solidFill>
              </a:endParaRPr>
            </a:p>
          </p:txBody>
        </p:sp>
      </p:gr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287" y="123880"/>
            <a:ext cx="2611840" cy="626333"/>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81039" y="6104627"/>
            <a:ext cx="2420202" cy="889898"/>
          </a:xfrm>
          <a:prstGeom prst="rect">
            <a:avLst/>
          </a:prstGeom>
        </p:spPr>
      </p:pic>
    </p:spTree>
    <p:extLst>
      <p:ext uri="{BB962C8B-B14F-4D97-AF65-F5344CB8AC3E}">
        <p14:creationId xmlns:p14="http://schemas.microsoft.com/office/powerpoint/2010/main" val="3245239857"/>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27508" y="1476622"/>
            <a:ext cx="4290730" cy="1553823"/>
          </a:xfrm>
        </p:spPr>
        <p:txBody>
          <a:bodyPr anchor="ctr" anchorCtr="0">
            <a:noAutofit/>
          </a:bodyPr>
          <a:lstStyle>
            <a:lvl1pPr>
              <a:lnSpc>
                <a:spcPct val="90000"/>
              </a:lnSpc>
              <a:defRPr sz="4896"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927507" y="5742560"/>
            <a:ext cx="4290731" cy="470856"/>
          </a:xfrm>
        </p:spPr>
        <p:txBody>
          <a:bodyPr>
            <a:noAutofit/>
          </a:bodyPr>
          <a:lstStyle>
            <a:lvl1pPr marL="0" indent="0" algn="l" defTabSz="932559" rtl="0" eaLnBrk="1" latinLnBrk="0" hangingPunct="1">
              <a:lnSpc>
                <a:spcPct val="90000"/>
              </a:lnSpc>
              <a:spcBef>
                <a:spcPts val="0"/>
              </a:spcBef>
              <a:buSzPct val="80000"/>
              <a:buFont typeface="Arial" pitchFamily="34" charset="0"/>
              <a:buNone/>
              <a:defRPr lang="en-US" sz="2448" kern="1200" dirty="0">
                <a:solidFill>
                  <a:schemeClr val="bg1">
                    <a:alpha val="99000"/>
                  </a:schemeClr>
                </a:soli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927508" y="4243345"/>
            <a:ext cx="9052808" cy="1299911"/>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31" b="0" i="0" u="none" strike="noStrike" kern="1200" cap="none" spc="-655"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460427" y="2048070"/>
            <a:ext cx="2315180" cy="221280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59"/>
            <a:endParaRPr lang="en-US" sz="1836" dirty="0">
              <a:solidFill>
                <a:srgbClr val="292929"/>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287" y="123880"/>
            <a:ext cx="2611840" cy="626333"/>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81039" y="6104627"/>
            <a:ext cx="2420202" cy="889898"/>
          </a:xfrm>
          <a:prstGeom prst="rect">
            <a:avLst/>
          </a:prstGeom>
        </p:spPr>
      </p:pic>
    </p:spTree>
    <p:extLst>
      <p:ext uri="{BB962C8B-B14F-4D97-AF65-F5344CB8AC3E}">
        <p14:creationId xmlns:p14="http://schemas.microsoft.com/office/powerpoint/2010/main" val="56406542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4800"/>
            </a:lvl1pPr>
          </a:lstStyle>
          <a:p>
            <a:r>
              <a:rPr lang="en-US" dirty="0" smtClean="0"/>
              <a:t>Click to edit master title style</a:t>
            </a:r>
            <a:endParaRPr lang="en-US" dirty="0"/>
          </a:p>
        </p:txBody>
      </p:sp>
    </p:spTree>
    <p:extLst>
      <p:ext uri="{BB962C8B-B14F-4D97-AF65-F5344CB8AC3E}">
        <p14:creationId xmlns:p14="http://schemas.microsoft.com/office/powerpoint/2010/main" val="865537763"/>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27508" y="1476622"/>
            <a:ext cx="4290730" cy="1553823"/>
          </a:xfrm>
        </p:spPr>
        <p:txBody>
          <a:bodyPr anchor="ctr" anchorCtr="0">
            <a:noAutofit/>
          </a:bodyPr>
          <a:lstStyle>
            <a:lvl1pPr>
              <a:lnSpc>
                <a:spcPct val="90000"/>
              </a:lnSpc>
              <a:defRPr sz="4896"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927507" y="5742560"/>
            <a:ext cx="4290731" cy="470856"/>
          </a:xfrm>
        </p:spPr>
        <p:txBody>
          <a:bodyPr>
            <a:noAutofit/>
          </a:bodyPr>
          <a:lstStyle>
            <a:lvl1pPr marL="0" indent="0" algn="l" defTabSz="932559" rtl="0" eaLnBrk="1" latinLnBrk="0" hangingPunct="1">
              <a:lnSpc>
                <a:spcPct val="90000"/>
              </a:lnSpc>
              <a:spcBef>
                <a:spcPts val="0"/>
              </a:spcBef>
              <a:buSzPct val="80000"/>
              <a:buFont typeface="Arial" pitchFamily="34" charset="0"/>
              <a:buNone/>
              <a:defRPr lang="en-US" sz="2448" kern="1200" dirty="0">
                <a:solidFill>
                  <a:schemeClr val="bg1">
                    <a:alpha val="99000"/>
                  </a:schemeClr>
                </a:soli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927508" y="4243345"/>
            <a:ext cx="9052808" cy="1299911"/>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31" b="0" i="0" u="none" strike="noStrike" kern="1200" cap="none" spc="-655"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8065175" y="2287582"/>
            <a:ext cx="3241462" cy="1973135"/>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32559"/>
              <a:endParaRPr lang="en-US" sz="1632" dirty="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32559"/>
              <a:endParaRPr lang="en-US" sz="1632" dirty="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32559"/>
              <a:endParaRPr lang="en-US" sz="1632" dirty="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32559"/>
              <a:endParaRPr lang="en-US" sz="1632" dirty="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32559"/>
              <a:endParaRPr lang="en-US" sz="1632" dirty="0">
                <a:solidFill>
                  <a:srgbClr val="292929"/>
                </a:solidFill>
              </a:endParaRPr>
            </a:p>
          </p:txBody>
        </p:sp>
      </p:gr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287" y="123880"/>
            <a:ext cx="2611840" cy="626333"/>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81039" y="6104627"/>
            <a:ext cx="2420202" cy="889898"/>
          </a:xfrm>
          <a:prstGeom prst="rect">
            <a:avLst/>
          </a:prstGeom>
        </p:spPr>
      </p:pic>
    </p:spTree>
    <p:extLst>
      <p:ext uri="{BB962C8B-B14F-4D97-AF65-F5344CB8AC3E}">
        <p14:creationId xmlns:p14="http://schemas.microsoft.com/office/powerpoint/2010/main" val="3995903438"/>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27508" y="1476622"/>
            <a:ext cx="4290730" cy="1553823"/>
          </a:xfrm>
        </p:spPr>
        <p:txBody>
          <a:bodyPr anchor="ctr" anchorCtr="0">
            <a:noAutofit/>
          </a:bodyPr>
          <a:lstStyle>
            <a:lvl1pPr>
              <a:lnSpc>
                <a:spcPct val="90000"/>
              </a:lnSpc>
              <a:defRPr sz="4896"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927507" y="5742560"/>
            <a:ext cx="4290731" cy="470856"/>
          </a:xfrm>
        </p:spPr>
        <p:txBody>
          <a:bodyPr>
            <a:noAutofit/>
          </a:bodyPr>
          <a:lstStyle>
            <a:lvl1pPr marL="0" indent="0" algn="l" defTabSz="932559" rtl="0" eaLnBrk="1" latinLnBrk="0" hangingPunct="1">
              <a:lnSpc>
                <a:spcPct val="90000"/>
              </a:lnSpc>
              <a:spcBef>
                <a:spcPts val="0"/>
              </a:spcBef>
              <a:buSzPct val="80000"/>
              <a:buFont typeface="Arial" pitchFamily="34" charset="0"/>
              <a:buNone/>
              <a:defRPr lang="en-US" sz="2448" kern="1200" dirty="0">
                <a:solidFill>
                  <a:schemeClr val="bg1">
                    <a:alpha val="99000"/>
                  </a:schemeClr>
                </a:soli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927508" y="4243345"/>
            <a:ext cx="9052808" cy="1299911"/>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31" b="0" i="0" u="none" strike="noStrike" kern="1200" cap="none" spc="-655"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8084599" y="1971077"/>
            <a:ext cx="3074556" cy="236031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3943" tIns="41972" rIns="83943" bIns="41972" numCol="1" anchor="t" anchorCtr="0" compatLnSpc="1">
            <a:prstTxWarp prst="textNoShape">
              <a:avLst/>
            </a:prstTxWarp>
          </a:bodyPr>
          <a:lstStyle/>
          <a:p>
            <a:pPr defTabSz="932559"/>
            <a:endParaRPr lang="en-US" sz="1632" dirty="0">
              <a:solidFill>
                <a:srgbClr val="292929"/>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287" y="123880"/>
            <a:ext cx="2611840" cy="626333"/>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81039" y="6104627"/>
            <a:ext cx="2420202" cy="889898"/>
          </a:xfrm>
          <a:prstGeom prst="rect">
            <a:avLst/>
          </a:prstGeom>
        </p:spPr>
      </p:pic>
    </p:spTree>
    <p:extLst>
      <p:ext uri="{BB962C8B-B14F-4D97-AF65-F5344CB8AC3E}">
        <p14:creationId xmlns:p14="http://schemas.microsoft.com/office/powerpoint/2010/main" val="858183124"/>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27508" y="1476622"/>
            <a:ext cx="4290730" cy="1553823"/>
          </a:xfrm>
        </p:spPr>
        <p:txBody>
          <a:bodyPr anchor="ctr" anchorCtr="0">
            <a:noAutofit/>
          </a:bodyPr>
          <a:lstStyle>
            <a:lvl1pPr>
              <a:lnSpc>
                <a:spcPct val="90000"/>
              </a:lnSpc>
              <a:defRPr sz="4896"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927507" y="5742560"/>
            <a:ext cx="4290731" cy="470856"/>
          </a:xfrm>
        </p:spPr>
        <p:txBody>
          <a:bodyPr>
            <a:noAutofit/>
          </a:bodyPr>
          <a:lstStyle>
            <a:lvl1pPr marL="0" indent="0" algn="l" defTabSz="932559" rtl="0" eaLnBrk="1" latinLnBrk="0" hangingPunct="1">
              <a:lnSpc>
                <a:spcPct val="90000"/>
              </a:lnSpc>
              <a:spcBef>
                <a:spcPts val="0"/>
              </a:spcBef>
              <a:buSzPct val="80000"/>
              <a:buFont typeface="Arial" pitchFamily="34" charset="0"/>
              <a:buNone/>
              <a:defRPr lang="en-US" sz="2448" kern="1200" dirty="0">
                <a:solidFill>
                  <a:schemeClr val="bg1">
                    <a:alpha val="99000"/>
                  </a:schemeClr>
                </a:soli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927508" y="4243345"/>
            <a:ext cx="9052808" cy="1299911"/>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31" b="0" i="0" u="none" strike="noStrike" kern="1200" cap="none" spc="-655"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9063236" y="1942924"/>
            <a:ext cx="1303554" cy="3309975"/>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59"/>
              <a:endParaRPr lang="en-US" sz="1836" dirty="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59"/>
              <a:endParaRPr lang="en-US" sz="1836" dirty="0">
                <a:solidFill>
                  <a:srgbClr val="292929"/>
                </a:solidFill>
              </a:endParaRPr>
            </a:p>
          </p:txBody>
        </p:sp>
      </p:gr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287" y="123880"/>
            <a:ext cx="2611840" cy="626333"/>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81039" y="6104627"/>
            <a:ext cx="2420202" cy="889898"/>
          </a:xfrm>
          <a:prstGeom prst="rect">
            <a:avLst/>
          </a:prstGeom>
        </p:spPr>
      </p:pic>
    </p:spTree>
    <p:extLst>
      <p:ext uri="{BB962C8B-B14F-4D97-AF65-F5344CB8AC3E}">
        <p14:creationId xmlns:p14="http://schemas.microsoft.com/office/powerpoint/2010/main" val="1219227872"/>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18187" y="6204681"/>
            <a:ext cx="11400103" cy="430425"/>
          </a:xfrm>
          <a:prstGeom prst="rect">
            <a:avLst/>
          </a:prstGeom>
          <a:noFill/>
          <a:ln w="12700">
            <a:noFill/>
            <a:miter lim="800000"/>
            <a:headEnd type="none" w="sm" len="sm"/>
            <a:tailEnd type="none" w="sm" len="sm"/>
          </a:ln>
          <a:effectLst/>
        </p:spPr>
        <p:txBody>
          <a:bodyPr vert="horz" wrap="square" lIns="93245" tIns="46623" rIns="93245" bIns="46623" numCol="1" anchor="t" anchorCtr="0" compatLnSpc="1">
            <a:prstTxWarp prst="textNoShape">
              <a:avLst/>
            </a:prstTxWarp>
            <a:spAutoFit/>
          </a:bodyPr>
          <a:lstStyle/>
          <a:p>
            <a:pPr algn="ctr" defTabSz="932290" eaLnBrk="0" hangingPunct="0"/>
            <a:r>
              <a:rPr lang="en-US" sz="714" dirty="0">
                <a:solidFill>
                  <a:srgbClr val="FFFFFF">
                    <a:alpha val="99000"/>
                  </a:srgbClr>
                </a:solidFill>
                <a:cs typeface="Arial" charset="0"/>
              </a:rPr>
              <a:t>© </a:t>
            </a:r>
            <a:r>
              <a:rPr lang="en-US" sz="714" dirty="0" smtClean="0">
                <a:solidFill>
                  <a:srgbClr val="FFFFFF">
                    <a:alpha val="99000"/>
                  </a:srgbClr>
                </a:solidFill>
                <a:cs typeface="Arial" charset="0"/>
              </a:rPr>
              <a:t>2012 Microsoft </a:t>
            </a:r>
            <a:r>
              <a:rPr lang="en-US" sz="714"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32290" eaLnBrk="0" hangingPunct="0"/>
            <a:r>
              <a:rPr lang="en-US" sz="714" dirty="0">
                <a:solidFill>
                  <a:srgbClr val="FFFFFF">
                    <a:alpha val="99000"/>
                  </a:srgbClr>
                </a:solidFill>
                <a:cs typeface="Arial" charset="0"/>
              </a:rPr>
              <a:t>The information herein is for informational purposes only and represents the current view of Microsoft Corporation as of the date of this presentation</a:t>
            </a:r>
            <a:r>
              <a:rPr lang="en-US" sz="714" dirty="0" smtClean="0">
                <a:solidFill>
                  <a:srgbClr val="FFFFFF">
                    <a:alpha val="99000"/>
                  </a:srgbClr>
                </a:solidFill>
                <a:cs typeface="Arial" charset="0"/>
              </a:rPr>
              <a:t>. Because </a:t>
            </a:r>
            <a:r>
              <a:rPr lang="en-US" sz="714" dirty="0">
                <a:solidFill>
                  <a:srgbClr val="FFFFFF">
                    <a:alpha val="99000"/>
                  </a:srgbClr>
                </a:solidFill>
                <a:cs typeface="Arial" charset="0"/>
              </a:rPr>
              <a:t>Microsoft must respond to changing market conditions, it should not be interpreted to be a commitment on the part of Microsoft, and Microsoft cannot guarantee the accuracy of any information provided after the date of this presentation</a:t>
            </a:r>
            <a:r>
              <a:rPr lang="en-US" sz="714" dirty="0" smtClean="0">
                <a:solidFill>
                  <a:srgbClr val="FFFFFF">
                    <a:alpha val="99000"/>
                  </a:srgbClr>
                </a:solidFill>
                <a:cs typeface="Arial" charset="0"/>
              </a:rPr>
              <a:t>. MICROSOFT </a:t>
            </a:r>
            <a:r>
              <a:rPr lang="en-US" sz="714" dirty="0">
                <a:solidFill>
                  <a:srgbClr val="FFFFFF">
                    <a:alpha val="99000"/>
                  </a:srgbClr>
                </a:solidFill>
                <a:cs typeface="Arial" charset="0"/>
              </a:rPr>
              <a:t>MAKES NO WARRANTIES, EXPRESS, IMPLIED OR STATUTORY, AS TO THE INFORMATION IN THIS PRESENTATION.</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93185" y="2204283"/>
            <a:ext cx="5243796" cy="1928121"/>
          </a:xfrm>
          <a:prstGeom prst="rect">
            <a:avLst/>
          </a:prstGeom>
        </p:spPr>
      </p:pic>
    </p:spTree>
    <p:extLst>
      <p:ext uri="{BB962C8B-B14F-4D97-AF65-F5344CB8AC3E}">
        <p14:creationId xmlns:p14="http://schemas.microsoft.com/office/powerpoint/2010/main" val="3816981460"/>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29660" y="1476621"/>
            <a:ext cx="11375536" cy="2100255"/>
          </a:xfrm>
        </p:spPr>
        <p:txBody>
          <a:bodyPr/>
          <a:lstStyle>
            <a:lvl1pPr marL="469536" indent="-469536">
              <a:buClr>
                <a:srgbClr val="FFFFFF"/>
              </a:buClr>
              <a:buSzPct val="70000"/>
              <a:buFontTx/>
              <a:buBlip>
                <a:blip r:embed="rId2"/>
              </a:buBlip>
              <a:defRPr>
                <a:gradFill>
                  <a:gsLst>
                    <a:gs pos="0">
                      <a:srgbClr val="FFFFFF"/>
                    </a:gs>
                    <a:gs pos="86000">
                      <a:srgbClr val="FFFFFF"/>
                    </a:gs>
                  </a:gsLst>
                  <a:lin ang="5400000" scaled="0"/>
                </a:gradFill>
              </a:defRPr>
            </a:lvl1pPr>
            <a:lvl2pPr marL="872691" indent="-403154">
              <a:buClr>
                <a:srgbClr val="FFFFFF"/>
              </a:buClr>
              <a:buSzPct val="70000"/>
              <a:buFontTx/>
              <a:buBlip>
                <a:blip r:embed="rId2"/>
              </a:buBlip>
              <a:defRPr>
                <a:gradFill>
                  <a:gsLst>
                    <a:gs pos="0">
                      <a:srgbClr val="FFFFFF"/>
                    </a:gs>
                    <a:gs pos="86000">
                      <a:srgbClr val="FFFFFF"/>
                    </a:gs>
                  </a:gsLst>
                  <a:lin ang="5400000" scaled="0"/>
                </a:gradFill>
              </a:defRPr>
            </a:lvl2pPr>
            <a:lvl3pPr marL="1283940" indent="-411249">
              <a:buClr>
                <a:srgbClr val="FFFFFF"/>
              </a:buClr>
              <a:buSzPct val="70000"/>
              <a:buFontTx/>
              <a:buBlip>
                <a:blip r:embed="rId2"/>
              </a:buBlip>
              <a:defRPr>
                <a:gradFill>
                  <a:gsLst>
                    <a:gs pos="0">
                      <a:srgbClr val="FFFFFF"/>
                    </a:gs>
                    <a:gs pos="86000">
                      <a:srgbClr val="FFFFFF"/>
                    </a:gs>
                  </a:gsLst>
                  <a:lin ang="5400000" scaled="0"/>
                </a:gradFill>
              </a:defRPr>
            </a:lvl3pPr>
            <a:lvl4pPr marL="1636902" indent="-352962">
              <a:buClr>
                <a:srgbClr val="FFFFFF"/>
              </a:buClr>
              <a:buSzPct val="70000"/>
              <a:buFontTx/>
              <a:buBlip>
                <a:blip r:embed="rId2"/>
              </a:buBlip>
              <a:defRPr>
                <a:gradFill>
                  <a:gsLst>
                    <a:gs pos="0">
                      <a:srgbClr val="FFFFFF"/>
                    </a:gs>
                    <a:gs pos="86000">
                      <a:srgbClr val="FFFFFF"/>
                    </a:gs>
                  </a:gsLst>
                  <a:lin ang="5400000" scaled="0"/>
                </a:gradFill>
              </a:defRPr>
            </a:lvl4pPr>
            <a:lvl5pPr marL="1980149" indent="-343247">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8812" y="6269446"/>
            <a:ext cx="2611840" cy="626333"/>
          </a:xfrm>
          <a:prstGeom prst="rect">
            <a:avLst/>
          </a:prstGeom>
        </p:spPr>
      </p:pic>
    </p:spTree>
    <p:extLst>
      <p:ext uri="{BB962C8B-B14F-4D97-AF65-F5344CB8AC3E}">
        <p14:creationId xmlns:p14="http://schemas.microsoft.com/office/powerpoint/2010/main" val="3231269200"/>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29660" y="1476621"/>
            <a:ext cx="11375536" cy="2100255"/>
          </a:xfrm>
        </p:spPr>
        <p:txBody>
          <a:bodyPr/>
          <a:lstStyle>
            <a:lvl1pPr marL="469536" indent="-469536">
              <a:buClr>
                <a:srgbClr val="FFFFFF"/>
              </a:buClr>
              <a:buSzPct val="70000"/>
              <a:buFontTx/>
              <a:buBlip>
                <a:blip r:embed="rId2"/>
              </a:buBlip>
              <a:defRPr>
                <a:gradFill>
                  <a:gsLst>
                    <a:gs pos="0">
                      <a:srgbClr val="FFFFFF"/>
                    </a:gs>
                    <a:gs pos="86000">
                      <a:srgbClr val="FFFFFF"/>
                    </a:gs>
                  </a:gsLst>
                  <a:lin ang="5400000" scaled="0"/>
                </a:gradFill>
              </a:defRPr>
            </a:lvl1pPr>
            <a:lvl2pPr marL="872691" indent="-403154">
              <a:buClr>
                <a:srgbClr val="FFFFFF"/>
              </a:buClr>
              <a:buSzPct val="70000"/>
              <a:buFontTx/>
              <a:buBlip>
                <a:blip r:embed="rId2"/>
              </a:buBlip>
              <a:defRPr>
                <a:gradFill>
                  <a:gsLst>
                    <a:gs pos="0">
                      <a:srgbClr val="FFFFFF"/>
                    </a:gs>
                    <a:gs pos="86000">
                      <a:srgbClr val="FFFFFF"/>
                    </a:gs>
                  </a:gsLst>
                  <a:lin ang="5400000" scaled="0"/>
                </a:gradFill>
              </a:defRPr>
            </a:lvl2pPr>
            <a:lvl3pPr marL="1283940" indent="-411249">
              <a:buClr>
                <a:srgbClr val="FFFFFF"/>
              </a:buClr>
              <a:buSzPct val="70000"/>
              <a:buFontTx/>
              <a:buBlip>
                <a:blip r:embed="rId2"/>
              </a:buBlip>
              <a:defRPr>
                <a:gradFill>
                  <a:gsLst>
                    <a:gs pos="0">
                      <a:srgbClr val="FFFFFF"/>
                    </a:gs>
                    <a:gs pos="86000">
                      <a:srgbClr val="FFFFFF"/>
                    </a:gs>
                  </a:gsLst>
                  <a:lin ang="5400000" scaled="0"/>
                </a:gradFill>
              </a:defRPr>
            </a:lvl3pPr>
            <a:lvl4pPr marL="1636902" indent="-352962">
              <a:buClr>
                <a:srgbClr val="FFFFFF"/>
              </a:buClr>
              <a:buSzPct val="70000"/>
              <a:buFontTx/>
              <a:buBlip>
                <a:blip r:embed="rId2"/>
              </a:buBlip>
              <a:defRPr>
                <a:gradFill>
                  <a:gsLst>
                    <a:gs pos="0">
                      <a:srgbClr val="FFFFFF"/>
                    </a:gs>
                    <a:gs pos="86000">
                      <a:srgbClr val="FFFFFF"/>
                    </a:gs>
                  </a:gsLst>
                  <a:lin ang="5400000" scaled="0"/>
                </a:gradFill>
              </a:defRPr>
            </a:lvl4pPr>
            <a:lvl5pPr marL="1980149" indent="-343247">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363076"/>
            <a:ext cx="12436476" cy="631450"/>
          </a:xfrm>
          <a:solidFill>
            <a:srgbClr val="FFFF99"/>
          </a:solidFill>
        </p:spPr>
        <p:txBody>
          <a:bodyPr wrap="square" lIns="152394" tIns="76197" rIns="152394" bIns="76197"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889601648"/>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29661" y="1942924"/>
            <a:ext cx="11375535" cy="1538178"/>
          </a:xfrm>
        </p:spPr>
        <p:txBody>
          <a:bodyPr/>
          <a:lstStyle>
            <a:lvl1pPr>
              <a:lnSpc>
                <a:spcPct val="90000"/>
              </a:lnSpc>
              <a:defRPr sz="2448"/>
            </a:lvl1pPr>
            <a:lvl2pPr>
              <a:lnSpc>
                <a:spcPct val="90000"/>
              </a:lnSpc>
              <a:defRPr sz="2040"/>
            </a:lvl2pPr>
            <a:lvl3pPr>
              <a:lnSpc>
                <a:spcPct val="90000"/>
              </a:lnSpc>
              <a:defRPr sz="1836"/>
            </a:lvl3pPr>
            <a:lvl4pPr>
              <a:lnSpc>
                <a:spcPct val="90000"/>
              </a:lnSpc>
              <a:defRPr sz="1836"/>
            </a:lvl4pPr>
            <a:lvl5pPr>
              <a:lnSpc>
                <a:spcPct val="90000"/>
              </a:lnSpc>
              <a:defRPr sz="1836"/>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3701642"/>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29660" y="1476622"/>
            <a:ext cx="5597872" cy="173972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07324" y="1476622"/>
            <a:ext cx="5597872" cy="173972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6611944"/>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Architecture</a:t>
            </a:r>
            <a:endParaRPr lang="en-US" dirty="0"/>
          </a:p>
        </p:txBody>
      </p:sp>
    </p:spTree>
    <p:extLst>
      <p:ext uri="{BB962C8B-B14F-4D97-AF65-F5344CB8AC3E}">
        <p14:creationId xmlns:p14="http://schemas.microsoft.com/office/powerpoint/2010/main" val="167748331"/>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274638" y="1211263"/>
            <a:ext cx="11887200" cy="21002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94362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668482"/>
            <a:ext cx="2743200" cy="5027593"/>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smtClean="0"/>
              <a:t>Click to edit Master text styles</a:t>
            </a:r>
          </a:p>
        </p:txBody>
      </p:sp>
      <p:sp>
        <p:nvSpPr>
          <p:cNvPr id="3" name="Title 2"/>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068714245"/>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8530" y="3806025"/>
            <a:ext cx="10726460" cy="847278"/>
          </a:xfrm>
        </p:spPr>
        <p:txBody>
          <a:bodyPr anchor="b"/>
          <a:lstStyle>
            <a:lvl1pPr>
              <a:defRPr sz="6117"/>
            </a:lvl1pPr>
          </a:lstStyle>
          <a:p>
            <a:r>
              <a:rPr lang="en-US" smtClean="0"/>
              <a:t>Click to edit Master title style</a:t>
            </a:r>
            <a:endParaRPr lang="en-US"/>
          </a:p>
        </p:txBody>
      </p:sp>
      <p:sp>
        <p:nvSpPr>
          <p:cNvPr id="3" name="Text Placeholder 2"/>
          <p:cNvSpPr>
            <a:spLocks noGrp="1"/>
          </p:cNvSpPr>
          <p:nvPr>
            <p:ph type="body" idx="1"/>
          </p:nvPr>
        </p:nvSpPr>
        <p:spPr>
          <a:xfrm>
            <a:off x="848530" y="4680828"/>
            <a:ext cx="10726460" cy="376554"/>
          </a:xfrm>
        </p:spPr>
        <p:txBody>
          <a:bodyPr/>
          <a:lstStyle>
            <a:lvl1pPr marL="0" indent="0">
              <a:buNone/>
              <a:defRPr sz="2447">
                <a:solidFill>
                  <a:schemeClr val="tx1">
                    <a:tint val="75000"/>
                  </a:schemeClr>
                </a:solidFill>
              </a:defRPr>
            </a:lvl1pPr>
            <a:lvl2pPr marL="466159" indent="0">
              <a:buNone/>
              <a:defRPr sz="2039">
                <a:solidFill>
                  <a:schemeClr val="tx1">
                    <a:tint val="75000"/>
                  </a:schemeClr>
                </a:solidFill>
              </a:defRPr>
            </a:lvl2pPr>
            <a:lvl3pPr marL="932317" indent="0">
              <a:buNone/>
              <a:defRPr sz="1835">
                <a:solidFill>
                  <a:schemeClr val="tx1">
                    <a:tint val="75000"/>
                  </a:schemeClr>
                </a:solidFill>
              </a:defRPr>
            </a:lvl3pPr>
            <a:lvl4pPr marL="1398476" indent="0">
              <a:buNone/>
              <a:defRPr sz="1632">
                <a:solidFill>
                  <a:schemeClr val="tx1">
                    <a:tint val="75000"/>
                  </a:schemeClr>
                </a:solidFill>
              </a:defRPr>
            </a:lvl4pPr>
            <a:lvl5pPr marL="1864633" indent="0">
              <a:buNone/>
              <a:defRPr sz="1632">
                <a:solidFill>
                  <a:schemeClr val="tx1">
                    <a:tint val="75000"/>
                  </a:schemeClr>
                </a:solidFill>
              </a:defRPr>
            </a:lvl5pPr>
            <a:lvl6pPr marL="2330792" indent="0">
              <a:buNone/>
              <a:defRPr sz="1632">
                <a:solidFill>
                  <a:schemeClr val="tx1">
                    <a:tint val="75000"/>
                  </a:schemeClr>
                </a:solidFill>
              </a:defRPr>
            </a:lvl6pPr>
            <a:lvl7pPr marL="2796950" indent="0">
              <a:buNone/>
              <a:defRPr sz="1632">
                <a:solidFill>
                  <a:schemeClr val="tx1">
                    <a:tint val="75000"/>
                  </a:schemeClr>
                </a:solidFill>
              </a:defRPr>
            </a:lvl7pPr>
            <a:lvl8pPr marL="3263109" indent="0">
              <a:buNone/>
              <a:defRPr sz="1632">
                <a:solidFill>
                  <a:schemeClr val="tx1">
                    <a:tint val="75000"/>
                  </a:schemeClr>
                </a:solidFill>
              </a:defRPr>
            </a:lvl8pPr>
            <a:lvl9pPr marL="3729267" indent="0">
              <a:buNone/>
              <a:defRPr sz="163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5008" y="6482890"/>
            <a:ext cx="2798207" cy="372394"/>
          </a:xfrm>
          <a:prstGeom prst="rect">
            <a:avLst/>
          </a:prstGeom>
        </p:spPr>
        <p:txBody>
          <a:bodyPr/>
          <a:lstStyle/>
          <a:p>
            <a:pPr defTabSz="932559"/>
            <a:fld id="{2C6BDDAA-D41C-47FD-91B0-1044676673EC}" type="datetimeFigureOut">
              <a:rPr lang="en-US" smtClean="0">
                <a:solidFill>
                  <a:srgbClr val="292929"/>
                </a:solidFill>
              </a:rPr>
              <a:pPr defTabSz="932559"/>
              <a:t>4/25/2015</a:t>
            </a:fld>
            <a:endParaRPr lang="en-US">
              <a:solidFill>
                <a:srgbClr val="292929"/>
              </a:solidFill>
            </a:endParaRPr>
          </a:p>
        </p:txBody>
      </p:sp>
      <p:sp>
        <p:nvSpPr>
          <p:cNvPr id="5" name="Footer Placeholder 4"/>
          <p:cNvSpPr>
            <a:spLocks noGrp="1"/>
          </p:cNvSpPr>
          <p:nvPr>
            <p:ph type="ftr" sz="quarter" idx="11"/>
          </p:nvPr>
        </p:nvSpPr>
        <p:spPr>
          <a:xfrm>
            <a:off x="4119583" y="6482890"/>
            <a:ext cx="4197310" cy="372394"/>
          </a:xfrm>
          <a:prstGeom prst="rect">
            <a:avLst/>
          </a:prstGeom>
        </p:spPr>
        <p:txBody>
          <a:bodyPr/>
          <a:lstStyle/>
          <a:p>
            <a:pPr defTabSz="932559"/>
            <a:endParaRPr lang="en-US">
              <a:solidFill>
                <a:srgbClr val="292929"/>
              </a:solidFill>
            </a:endParaRPr>
          </a:p>
        </p:txBody>
      </p:sp>
      <p:sp>
        <p:nvSpPr>
          <p:cNvPr id="6" name="Slide Number Placeholder 5"/>
          <p:cNvSpPr>
            <a:spLocks noGrp="1"/>
          </p:cNvSpPr>
          <p:nvPr>
            <p:ph type="sldNum" sz="quarter" idx="12"/>
          </p:nvPr>
        </p:nvSpPr>
        <p:spPr>
          <a:xfrm>
            <a:off x="8783260" y="6482890"/>
            <a:ext cx="2798207" cy="372394"/>
          </a:xfrm>
          <a:prstGeom prst="rect">
            <a:avLst/>
          </a:prstGeom>
        </p:spPr>
        <p:txBody>
          <a:bodyPr/>
          <a:lstStyle/>
          <a:p>
            <a:pPr defTabSz="932559"/>
            <a:fld id="{056BF4E2-125E-4D4D-8D34-06EE8E03EC0D}" type="slidenum">
              <a:rPr lang="en-US" smtClean="0">
                <a:solidFill>
                  <a:srgbClr val="292929"/>
                </a:solidFill>
              </a:rPr>
              <a:pPr defTabSz="932559"/>
              <a:t>‹#›</a:t>
            </a:fld>
            <a:endParaRPr lang="en-US">
              <a:solidFill>
                <a:srgbClr val="292929"/>
              </a:solidFill>
            </a:endParaRPr>
          </a:p>
        </p:txBody>
      </p:sp>
    </p:spTree>
    <p:extLst>
      <p:ext uri="{BB962C8B-B14F-4D97-AF65-F5344CB8AC3E}">
        <p14:creationId xmlns:p14="http://schemas.microsoft.com/office/powerpoint/2010/main" val="20593395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a:xfrm rot="16200000">
            <a:off x="1646488" y="3165298"/>
            <a:ext cx="78483" cy="722221"/>
          </a:xfrm>
          <a:prstGeom prst="rect">
            <a:avLst/>
          </a:prstGeom>
        </p:spPr>
        <p:txBody>
          <a:bodyPr vert="eaVert"/>
          <a:lstStyle>
            <a:lvl1pPr marL="0" indent="0">
              <a:buNone/>
              <a:defRPr sz="510">
                <a:latin typeface="Segoe UI" panose="020B0502040204020203" pitchFamily="34" charset="0"/>
                <a:cs typeface="Segoe UI" panose="020B0502040204020203" pitchFamily="34" charset="0"/>
              </a:defRPr>
            </a:lvl1pPr>
          </a:lstStyle>
          <a:p>
            <a:pPr lvl="0"/>
            <a:r>
              <a:rPr lang="en-US" dirty="0" smtClean="0"/>
              <a:t>0</a:t>
            </a:r>
            <a:endParaRPr lang="en-US" dirty="0"/>
          </a:p>
        </p:txBody>
      </p:sp>
      <p:sp>
        <p:nvSpPr>
          <p:cNvPr id="10" name="TextBox 9"/>
          <p:cNvSpPr txBox="1"/>
          <p:nvPr userDrawn="1"/>
        </p:nvSpPr>
        <p:spPr>
          <a:xfrm>
            <a:off x="2966619" y="1254391"/>
            <a:ext cx="7008472" cy="350330"/>
          </a:xfrm>
          <a:prstGeom prst="rect">
            <a:avLst/>
          </a:prstGeom>
          <a:noFill/>
        </p:spPr>
        <p:txBody>
          <a:bodyPr wrap="square" rtlCol="0">
            <a:spAutoFit/>
          </a:bodyPr>
          <a:lstStyle/>
          <a:p>
            <a:pPr defTabSz="929848"/>
            <a:r>
              <a:rPr lang="en-US" sz="1632" dirty="0" smtClean="0">
                <a:solidFill>
                  <a:prstClr val="black"/>
                </a:solidFill>
                <a:latin typeface="Segoe UI Light" panose="020B0502040204020203" pitchFamily="34" charset="0"/>
                <a:cs typeface="Segoe UI Light" panose="020B0502040204020203" pitchFamily="34" charset="0"/>
              </a:rPr>
              <a:t>You have not purchased anything.</a:t>
            </a:r>
            <a:endParaRPr lang="en-US" sz="1632" dirty="0">
              <a:solidFill>
                <a:prstClr val="black"/>
              </a:solidFill>
              <a:latin typeface="Segoe UI Light" panose="020B0502040204020203" pitchFamily="34" charset="0"/>
              <a:cs typeface="Segoe UI Light" panose="020B0502040204020203" pitchFamily="34" charset="0"/>
            </a:endParaRPr>
          </a:p>
        </p:txBody>
      </p:sp>
      <p:grpSp>
        <p:nvGrpSpPr>
          <p:cNvPr id="11" name="Group 10"/>
          <p:cNvGrpSpPr/>
          <p:nvPr userDrawn="1"/>
        </p:nvGrpSpPr>
        <p:grpSpPr>
          <a:xfrm>
            <a:off x="2966617" y="1846984"/>
            <a:ext cx="2550754" cy="254262"/>
            <a:chOff x="2181224" y="2247900"/>
            <a:chExt cx="1875458" cy="249299"/>
          </a:xfrm>
        </p:grpSpPr>
        <p:sp>
          <p:nvSpPr>
            <p:cNvPr id="12" name="TextBox 11"/>
            <p:cNvSpPr txBox="1"/>
            <p:nvPr/>
          </p:nvSpPr>
          <p:spPr>
            <a:xfrm>
              <a:off x="2181224" y="2247900"/>
              <a:ext cx="1684958" cy="249299"/>
            </a:xfrm>
            <a:prstGeom prst="rect">
              <a:avLst/>
            </a:prstGeom>
            <a:noFill/>
          </p:spPr>
          <p:txBody>
            <a:bodyPr wrap="square" rtlCol="0">
              <a:spAutoFit/>
            </a:bodyPr>
            <a:lstStyle/>
            <a:p>
              <a:pPr defTabSz="929848"/>
              <a:r>
                <a:rPr lang="en-US" sz="1020" dirty="0" smtClean="0">
                  <a:solidFill>
                    <a:prstClr val="black">
                      <a:lumMod val="65000"/>
                      <a:lumOff val="35000"/>
                    </a:prstClr>
                  </a:solidFill>
                  <a:cs typeface="Segoe UI" panose="020B0502040204020203" pitchFamily="34" charset="0"/>
                </a:rPr>
                <a:t>PURCHASE A SERVICE</a:t>
              </a:r>
              <a:endParaRPr lang="en-US" sz="1020" dirty="0">
                <a:solidFill>
                  <a:prstClr val="black">
                    <a:lumMod val="65000"/>
                    <a:lumOff val="35000"/>
                  </a:prstClr>
                </a:solidFill>
                <a:cs typeface="Segoe UI" panose="020B0502040204020203" pitchFamily="34" charset="0"/>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6182" y="2275760"/>
              <a:ext cx="190500" cy="190500"/>
            </a:xfrm>
            <a:prstGeom prst="rect">
              <a:avLst/>
            </a:prstGeom>
          </p:spPr>
        </p:pic>
      </p:grpSp>
    </p:spTree>
    <p:extLst>
      <p:ext uri="{BB962C8B-B14F-4D97-AF65-F5344CB8AC3E}">
        <p14:creationId xmlns:p14="http://schemas.microsoft.com/office/powerpoint/2010/main" val="1929745525"/>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a:xfrm rot="16200000">
            <a:off x="1646488" y="3165298"/>
            <a:ext cx="78483" cy="722221"/>
          </a:xfrm>
          <a:prstGeom prst="rect">
            <a:avLst/>
          </a:prstGeom>
        </p:spPr>
        <p:txBody>
          <a:bodyPr vert="eaVert"/>
          <a:lstStyle>
            <a:lvl1pPr marL="0" indent="0">
              <a:buNone/>
              <a:defRPr sz="510">
                <a:latin typeface="Segoe UI" panose="020B0502040204020203" pitchFamily="34" charset="0"/>
                <a:cs typeface="Segoe UI" panose="020B0502040204020203" pitchFamily="34" charset="0"/>
              </a:defRPr>
            </a:lvl1pPr>
          </a:lstStyle>
          <a:p>
            <a:pPr lvl="0"/>
            <a:r>
              <a:rPr lang="en-US" dirty="0" smtClean="0"/>
              <a:t>1</a:t>
            </a:r>
            <a:endParaRPr lang="en-US" dirty="0"/>
          </a:p>
        </p:txBody>
      </p:sp>
      <p:graphicFrame>
        <p:nvGraphicFramePr>
          <p:cNvPr id="2" name="Table 1"/>
          <p:cNvGraphicFramePr>
            <a:graphicFrameLocks noGrp="1"/>
          </p:cNvGraphicFramePr>
          <p:nvPr userDrawn="1">
            <p:extLst/>
          </p:nvPr>
        </p:nvGraphicFramePr>
        <p:xfrm>
          <a:off x="3086454" y="1322510"/>
          <a:ext cx="8054556" cy="653470"/>
        </p:xfrm>
        <a:graphic>
          <a:graphicData uri="http://schemas.openxmlformats.org/drawingml/2006/table">
            <a:tbl>
              <a:tblPr firstRow="1" bandRow="1">
                <a:tableStyleId>{5C22544A-7EE6-4342-B048-85BDC9FD1C3A}</a:tableStyleId>
              </a:tblPr>
              <a:tblGrid>
                <a:gridCol w="2013639"/>
                <a:gridCol w="2013639"/>
                <a:gridCol w="2013639"/>
                <a:gridCol w="2013639"/>
              </a:tblGrid>
              <a:tr h="275248">
                <a:tc>
                  <a:txBody>
                    <a:bodyPr/>
                    <a:lstStyle/>
                    <a:p>
                      <a:r>
                        <a:rPr lang="en-US" sz="900" b="0" dirty="0" smtClean="0">
                          <a:solidFill>
                            <a:schemeClr val="tx1">
                              <a:lumMod val="65000"/>
                              <a:lumOff val="35000"/>
                            </a:schemeClr>
                          </a:solidFill>
                          <a:latin typeface="Segoe UI" panose="020B0502040204020203" pitchFamily="34" charset="0"/>
                          <a:cs typeface="Segoe UI" panose="020B0502040204020203" pitchFamily="34" charset="0"/>
                        </a:rPr>
                        <a:t>NAME</a:t>
                      </a:r>
                      <a:endParaRPr lang="en-US" sz="900" b="0" dirty="0">
                        <a:solidFill>
                          <a:schemeClr val="tx1">
                            <a:lumMod val="65000"/>
                            <a:lumOff val="35000"/>
                          </a:schemeClr>
                        </a:solidFill>
                        <a:latin typeface="Segoe UI" panose="020B0502040204020203" pitchFamily="34" charset="0"/>
                        <a:cs typeface="Segoe UI" panose="020B0502040204020203" pitchFamily="34" charset="0"/>
                      </a:endParaRPr>
                    </a:p>
                  </a:txBody>
                  <a:tcPr marL="124364" marR="124364" marT="46630" marB="46630">
                    <a:lnL w="12700" cmpd="sng">
                      <a:noFill/>
                    </a:lnL>
                    <a:lnR w="6350" cap="flat" cmpd="sng" algn="ctr">
                      <a:solidFill>
                        <a:schemeClr val="tx1">
                          <a:lumMod val="65000"/>
                          <a:lumOff val="35000"/>
                        </a:schemeClr>
                      </a:solidFill>
                      <a:prstDash val="solid"/>
                      <a:round/>
                      <a:headEnd type="none" w="med" len="med"/>
                      <a:tailEnd type="none" w="med" len="med"/>
                    </a:lnR>
                    <a:lnT w="12700" cmpd="sng">
                      <a:noFill/>
                    </a:lnT>
                    <a:lnB w="381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b="0" dirty="0" smtClean="0">
                          <a:solidFill>
                            <a:schemeClr val="tx1">
                              <a:lumMod val="65000"/>
                              <a:lumOff val="35000"/>
                            </a:schemeClr>
                          </a:solidFill>
                          <a:latin typeface="Segoe UI" panose="020B0502040204020203" pitchFamily="34" charset="0"/>
                          <a:cs typeface="Segoe UI" panose="020B0502040204020203" pitchFamily="34" charset="0"/>
                        </a:rPr>
                        <a:t>STATUS</a:t>
                      </a:r>
                      <a:endParaRPr lang="en-US" sz="900" b="0" dirty="0">
                        <a:solidFill>
                          <a:schemeClr val="tx1">
                            <a:lumMod val="65000"/>
                            <a:lumOff val="35000"/>
                          </a:schemeClr>
                        </a:solidFill>
                        <a:latin typeface="Segoe UI" panose="020B0502040204020203" pitchFamily="34" charset="0"/>
                        <a:cs typeface="Segoe UI" panose="020B0502040204020203" pitchFamily="34" charset="0"/>
                      </a:endParaRPr>
                    </a:p>
                  </a:txBody>
                  <a:tcPr marL="124364" marR="124364" marT="46630" marB="4663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12700" cmpd="sng">
                      <a:noFill/>
                    </a:lnT>
                    <a:lnB w="381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b="0" dirty="0" smtClean="0">
                          <a:solidFill>
                            <a:schemeClr val="tx1">
                              <a:lumMod val="65000"/>
                              <a:lumOff val="35000"/>
                            </a:schemeClr>
                          </a:solidFill>
                          <a:latin typeface="Segoe UI" panose="020B0502040204020203" pitchFamily="34" charset="0"/>
                          <a:cs typeface="Segoe UI" panose="020B0502040204020203" pitchFamily="34" charset="0"/>
                        </a:rPr>
                        <a:t>SUBSCRIPTION</a:t>
                      </a:r>
                      <a:endParaRPr lang="en-US" sz="900" b="0" dirty="0">
                        <a:solidFill>
                          <a:schemeClr val="tx1">
                            <a:lumMod val="65000"/>
                            <a:lumOff val="35000"/>
                          </a:schemeClr>
                        </a:solidFill>
                        <a:latin typeface="Segoe UI" panose="020B0502040204020203" pitchFamily="34" charset="0"/>
                        <a:cs typeface="Segoe UI" panose="020B0502040204020203" pitchFamily="34" charset="0"/>
                      </a:endParaRPr>
                    </a:p>
                  </a:txBody>
                  <a:tcPr marL="124364" marR="124364" marT="46630" marB="4663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12700" cmpd="sng">
                      <a:noFill/>
                    </a:lnT>
                    <a:lnB w="381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b="0" dirty="0" smtClean="0">
                          <a:solidFill>
                            <a:schemeClr val="tx1">
                              <a:lumMod val="65000"/>
                              <a:lumOff val="35000"/>
                            </a:schemeClr>
                          </a:solidFill>
                          <a:latin typeface="Segoe UI" panose="020B0502040204020203" pitchFamily="34" charset="0"/>
                          <a:cs typeface="Segoe UI" panose="020B0502040204020203" pitchFamily="34" charset="0"/>
                        </a:rPr>
                        <a:t>LOCATION</a:t>
                      </a:r>
                      <a:endParaRPr lang="en-US" sz="900" b="0" dirty="0">
                        <a:solidFill>
                          <a:schemeClr val="tx1">
                            <a:lumMod val="65000"/>
                            <a:lumOff val="35000"/>
                          </a:schemeClr>
                        </a:solidFill>
                        <a:latin typeface="Segoe UI" panose="020B0502040204020203" pitchFamily="34" charset="0"/>
                        <a:cs typeface="Segoe UI" panose="020B0502040204020203" pitchFamily="34" charset="0"/>
                      </a:endParaRPr>
                    </a:p>
                  </a:txBody>
                  <a:tcPr marL="124364" marR="124364" marT="46630" marB="46630">
                    <a:lnL w="6350" cap="flat" cmpd="sng" algn="ctr">
                      <a:solidFill>
                        <a:schemeClr val="tx1">
                          <a:lumMod val="65000"/>
                          <a:lumOff val="35000"/>
                        </a:schemeClr>
                      </a:solidFill>
                      <a:prstDash val="solid"/>
                      <a:round/>
                      <a:headEnd type="none" w="med" len="med"/>
                      <a:tailEnd type="none" w="med" len="med"/>
                    </a:lnL>
                    <a:lnR w="12700" cmpd="sng">
                      <a:noFill/>
                    </a:lnR>
                    <a:lnT w="12700" cmpd="sng">
                      <a:noFill/>
                    </a:lnT>
                    <a:lnB w="381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r>
              <a:tr h="378222">
                <a:tc>
                  <a:txBody>
                    <a:bodyPr/>
                    <a:lstStyle/>
                    <a:p>
                      <a:r>
                        <a:rPr lang="en-US" sz="900" dirty="0" err="1" smtClean="0">
                          <a:latin typeface="Segoe UI" panose="020B0502040204020203" pitchFamily="34" charset="0"/>
                          <a:cs typeface="Segoe UI" panose="020B0502040204020203" pitchFamily="34" charset="0"/>
                        </a:rPr>
                        <a:t>MongoDB</a:t>
                      </a:r>
                      <a:endParaRPr lang="en-US" sz="900" dirty="0">
                        <a:latin typeface="Segoe UI" panose="020B0502040204020203" pitchFamily="34" charset="0"/>
                        <a:cs typeface="Segoe UI" panose="020B0502040204020203" pitchFamily="34" charset="0"/>
                      </a:endParaRPr>
                    </a:p>
                  </a:txBody>
                  <a:tcPr marL="124364" marR="124364" marT="46630" marB="46630">
                    <a:lnL w="12700" cmpd="sng">
                      <a:noFill/>
                    </a:lnL>
                    <a:lnR w="12700" cmpd="sng">
                      <a:noFill/>
                    </a:lnR>
                    <a:lnT w="38100" cap="flat" cmpd="sng" algn="ctr">
                      <a:solidFill>
                        <a:schemeClr val="tx1">
                          <a:lumMod val="65000"/>
                          <a:lumOff val="3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900" dirty="0">
                        <a:latin typeface="Segoe UI" panose="020B0502040204020203" pitchFamily="34" charset="0"/>
                        <a:cs typeface="Segoe UI" panose="020B0502040204020203" pitchFamily="34" charset="0"/>
                      </a:endParaRPr>
                    </a:p>
                  </a:txBody>
                  <a:tcPr marL="124364" marR="124364" marT="46630" marB="46630">
                    <a:lnL w="12700" cmpd="sng">
                      <a:noFill/>
                    </a:lnL>
                    <a:lnR w="12700" cmpd="sng">
                      <a:noFill/>
                    </a:lnR>
                    <a:lnT w="38100" cap="flat" cmpd="sng" algn="ctr">
                      <a:solidFill>
                        <a:schemeClr val="tx1">
                          <a:lumMod val="65000"/>
                          <a:lumOff val="3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900" dirty="0" smtClean="0">
                          <a:latin typeface="Segoe UI" panose="020B0502040204020203" pitchFamily="34" charset="0"/>
                          <a:cs typeface="Segoe UI" panose="020B0502040204020203" pitchFamily="34" charset="0"/>
                        </a:rPr>
                        <a:t>Windows Azure MSDN</a:t>
                      </a:r>
                      <a:endParaRPr lang="en-US" sz="900" dirty="0">
                        <a:latin typeface="Segoe UI" panose="020B0502040204020203" pitchFamily="34" charset="0"/>
                        <a:cs typeface="Segoe UI" panose="020B0502040204020203" pitchFamily="34" charset="0"/>
                      </a:endParaRPr>
                    </a:p>
                  </a:txBody>
                  <a:tcPr marL="124364" marR="124364" marT="46630" marB="46630">
                    <a:lnL w="12700" cmpd="sng">
                      <a:noFill/>
                    </a:lnL>
                    <a:lnR w="12700" cmpd="sng">
                      <a:noFill/>
                    </a:lnR>
                    <a:lnT w="38100" cap="flat" cmpd="sng" algn="ctr">
                      <a:solidFill>
                        <a:schemeClr val="tx1">
                          <a:lumMod val="65000"/>
                          <a:lumOff val="3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900" dirty="0" smtClean="0">
                          <a:latin typeface="Segoe UI" panose="020B0502040204020203" pitchFamily="34" charset="0"/>
                          <a:cs typeface="Segoe UI" panose="020B0502040204020203" pitchFamily="34" charset="0"/>
                        </a:rPr>
                        <a:t>Out</a:t>
                      </a:r>
                      <a:r>
                        <a:rPr lang="en-US" sz="900" baseline="0" dirty="0" smtClean="0">
                          <a:latin typeface="Segoe UI" panose="020B0502040204020203" pitchFamily="34" charset="0"/>
                          <a:cs typeface="Segoe UI" panose="020B0502040204020203" pitchFamily="34" charset="0"/>
                        </a:rPr>
                        <a:t>side Windows Azure</a:t>
                      </a:r>
                      <a:endParaRPr lang="en-US" sz="900" dirty="0">
                        <a:latin typeface="Segoe UI" panose="020B0502040204020203" pitchFamily="34" charset="0"/>
                        <a:cs typeface="Segoe UI" panose="020B0502040204020203" pitchFamily="34" charset="0"/>
                      </a:endParaRPr>
                    </a:p>
                  </a:txBody>
                  <a:tcPr marL="124364" marR="124364" marT="46630" marB="46630">
                    <a:lnL w="12700" cmpd="sng">
                      <a:noFill/>
                    </a:lnL>
                    <a:lnR w="12700" cmpd="sng">
                      <a:noFill/>
                    </a:lnR>
                    <a:lnT w="38100" cap="flat" cmpd="sng" algn="ctr">
                      <a:solidFill>
                        <a:schemeClr val="tx1">
                          <a:lumMod val="65000"/>
                          <a:lumOff val="3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250405924"/>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111043036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6555538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rgbClr val="505050"/>
                    </a:gs>
                    <a:gs pos="100000">
                      <a:srgbClr val="505050"/>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19185318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4909027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9480350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rgbClr val="505050"/>
                    </a:gs>
                    <a:gs pos="100000">
                      <a:srgbClr val="505050"/>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318789291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rgbClr val="505050"/>
                    </a:gs>
                    <a:gs pos="100000">
                      <a:srgbClr val="505050"/>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0082907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54227008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203" userDrawn="1">
          <p15:clr>
            <a:srgbClr val="FBAE40"/>
          </p15:clr>
        </p15:guide>
        <p15:guide id="2" pos="3053"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rgbClr val="505050"/>
                    </a:gs>
                    <a:gs pos="100000">
                      <a:srgbClr val="505050"/>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3160274617"/>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rgbClr val="505050"/>
                    </a:gs>
                    <a:gs pos="100000">
                      <a:srgbClr val="505050"/>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146175235"/>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267807062"/>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8591130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214093658"/>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2523264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270346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274638" y="2125663"/>
            <a:ext cx="11887200" cy="4572000"/>
          </a:xfrm>
        </p:spPr>
        <p:txBody>
          <a:bodyPr>
            <a:normAutofit/>
          </a:bodyPr>
          <a:lstStyle>
            <a:lvl1pPr>
              <a:spcAft>
                <a:spcPts val="816"/>
              </a:spcAft>
              <a:defRPr sz="2400">
                <a:latin typeface="Consolas" pitchFamily="49" charset="0"/>
                <a:cs typeface="Consolas" pitchFamily="49" charset="0"/>
              </a:defRPr>
            </a:lvl1pPr>
            <a:lvl2pPr>
              <a:spcAft>
                <a:spcPts val="816"/>
              </a:spcAft>
              <a:defRPr sz="2400">
                <a:latin typeface="Consolas" pitchFamily="49" charset="0"/>
                <a:cs typeface="Consolas" pitchFamily="49" charset="0"/>
              </a:defRPr>
            </a:lvl2pPr>
            <a:lvl3pPr>
              <a:spcAft>
                <a:spcPts val="816"/>
              </a:spcAft>
              <a:defRPr sz="2400">
                <a:latin typeface="Consolas" pitchFamily="49" charset="0"/>
                <a:cs typeface="Consolas" pitchFamily="49"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89879876"/>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505050"/>
                    </a:gs>
                    <a:gs pos="100000">
                      <a:srgbClr val="505050"/>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505050"/>
                    </a:gs>
                    <a:gs pos="100000">
                      <a:srgbClr val="505050"/>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6270"/>
            <a:ext cx="3288506" cy="701984"/>
          </a:xfrm>
          <a:prstGeom prst="rect">
            <a:avLst/>
          </a:prstGeom>
        </p:spPr>
      </p:pic>
    </p:spTree>
    <p:extLst>
      <p:ext uri="{BB962C8B-B14F-4D97-AF65-F5344CB8AC3E}">
        <p14:creationId xmlns:p14="http://schemas.microsoft.com/office/powerpoint/2010/main" val="87385932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759126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50072167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203" userDrawn="1">
          <p15:clr>
            <a:srgbClr val="FBAE40"/>
          </p15:clr>
        </p15:guide>
        <p15:guide id="2" pos="3053"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1957132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37586123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143152820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74638" y="2125663"/>
            <a:ext cx="11887202"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160526844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7012892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138519308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107868871"/>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2410486654"/>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539376506"/>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008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lstStyle/>
          <a:p>
            <a:r>
              <a:rPr lang="en-US" smtClean="0"/>
              <a:t>Click icon to add picture</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4602804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203" userDrawn="1">
          <p15:clr>
            <a:srgbClr val="FBAE40"/>
          </p15:clr>
        </p15:guide>
        <p15:guide id="2" pos="3053" userDrawn="1">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657116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917306121"/>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10573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832915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Logo on Background">
    <p:bg>
      <p:bgPr>
        <a:solidFill>
          <a:schemeClr val="accent1"/>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12190935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9659" y="2891071"/>
            <a:ext cx="11382339" cy="1035882"/>
          </a:xfrm>
        </p:spPr>
        <p:txBody>
          <a:bodyPr anchor="b" anchorCtr="0">
            <a:spAutoFit/>
          </a:bodyPr>
          <a:lstStyle>
            <a:lvl1pPr>
              <a:lnSpc>
                <a:spcPct val="100000"/>
              </a:lnSpc>
              <a:defRPr sz="6731"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29661" y="4383236"/>
            <a:ext cx="5565153" cy="1287005"/>
          </a:xfrm>
        </p:spPr>
        <p:txBody>
          <a:bodyPr/>
          <a:lstStyle>
            <a:lvl1pPr marL="0" indent="0">
              <a:lnSpc>
                <a:spcPct val="100000"/>
              </a:lnSpc>
              <a:spcBef>
                <a:spcPts val="612"/>
              </a:spcBef>
              <a:buFont typeface="Arial" pitchFamily="34" charset="0"/>
              <a:buNone/>
              <a:defRPr sz="2448">
                <a:solidFill>
                  <a:schemeClr val="bg1">
                    <a:alpha val="98000"/>
                  </a:schemeClr>
                </a:solidFill>
                <a:latin typeface="+mj-lt"/>
              </a:defRPr>
            </a:lvl1pPr>
            <a:lvl2pPr marL="469536" indent="0">
              <a:buFont typeface="Arial" pitchFamily="34" charset="0"/>
              <a:buNone/>
              <a:defRPr/>
            </a:lvl2pPr>
            <a:lvl3pPr marL="872691" indent="0">
              <a:buFont typeface="Arial" pitchFamily="34" charset="0"/>
              <a:buNone/>
              <a:defRPr/>
            </a:lvl3pPr>
            <a:lvl4pPr marL="1283940" indent="0">
              <a:buFont typeface="Arial" pitchFamily="34" charset="0"/>
              <a:buNone/>
              <a:defRPr/>
            </a:lvl4pPr>
            <a:lvl5pPr marL="1636902" indent="0">
              <a:buFont typeface="Arial" pitchFamily="34" charset="0"/>
              <a:buNone/>
              <a:defRPr/>
            </a:lvl5pPr>
          </a:lstStyle>
          <a:p>
            <a:pPr lvl="0"/>
            <a:r>
              <a:rPr lang="en-US" dirty="0" smtClean="0"/>
              <a:t>Name </a:t>
            </a:r>
          </a:p>
          <a:p>
            <a:pPr lvl="0"/>
            <a:r>
              <a:rPr lang="en-US" dirty="0" smtClean="0"/>
              <a:t>Title</a:t>
            </a:r>
          </a:p>
          <a:p>
            <a:pPr lvl="0"/>
            <a:r>
              <a:rPr lang="en-US" dirty="0" smtClean="0"/>
              <a:t>Microsoft Corporation</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144" y="1"/>
            <a:ext cx="3621652" cy="868492"/>
          </a:xfrm>
          <a:prstGeom prst="rect">
            <a:avLst/>
          </a:prstGeom>
        </p:spPr>
      </p:pic>
      <p:pic>
        <p:nvPicPr>
          <p:cNvPr id="8" name="Picture 308" descr="Quick Start"/>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017244" y="0"/>
            <a:ext cx="2147794" cy="177777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834920" y="6070711"/>
            <a:ext cx="2512441" cy="923814"/>
          </a:xfrm>
          <a:prstGeom prst="rect">
            <a:avLst/>
          </a:prstGeom>
        </p:spPr>
      </p:pic>
    </p:spTree>
    <p:extLst>
      <p:ext uri="{BB962C8B-B14F-4D97-AF65-F5344CB8AC3E}">
        <p14:creationId xmlns:p14="http://schemas.microsoft.com/office/powerpoint/2010/main" val="2571573900"/>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27067" y="2866350"/>
            <a:ext cx="11382339" cy="1267779"/>
          </a:xfrm>
        </p:spPr>
        <p:txBody>
          <a:bodyPr anchor="b"/>
          <a:lstStyle>
            <a:lvl1pPr marL="0" indent="0">
              <a:lnSpc>
                <a:spcPct val="100000"/>
              </a:lnSpc>
              <a:buNone/>
              <a:defRPr lang="en-US" sz="8975" i="0" kern="1200" spc="-102" baseline="0" dirty="0" smtClean="0">
                <a:solidFill>
                  <a:schemeClr val="bg1">
                    <a:alpha val="99000"/>
                  </a:schemeClr>
                </a:solidFill>
                <a:latin typeface="Segoe UI Light" pitchFamily="34" charset="0"/>
                <a:ea typeface="+mn-ea"/>
                <a:cs typeface="+mn-cs"/>
              </a:defRPr>
            </a:lvl1pPr>
          </a:lstStyle>
          <a:p>
            <a:pPr marL="0" lvl="0" indent="0" algn="l" defTabSz="932559"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23181" y="4383236"/>
            <a:ext cx="7666298" cy="461111"/>
          </a:xfrm>
        </p:spPr>
        <p:txBody>
          <a:bodyPr/>
          <a:lstStyle>
            <a:lvl1pPr marL="0" indent="0">
              <a:lnSpc>
                <a:spcPct val="100000"/>
              </a:lnSpc>
              <a:buNone/>
              <a:defRPr lang="en-US" sz="3264" kern="1200" spc="-102" baseline="0" dirty="0">
                <a:solidFill>
                  <a:schemeClr val="bg1">
                    <a:alpha val="99000"/>
                  </a:schemeClr>
                </a:solidFill>
                <a:latin typeface="+mj-lt"/>
                <a:ea typeface="+mn-ea"/>
                <a:cs typeface="+mn-cs"/>
              </a:defRPr>
            </a:lvl1pPr>
          </a:lstStyle>
          <a:p>
            <a:pPr marL="0" lvl="0" indent="0" algn="l" defTabSz="932559"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144" y="1"/>
            <a:ext cx="3621652" cy="868492"/>
          </a:xfrm>
          <a:prstGeom prst="rect">
            <a:avLst/>
          </a:prstGeom>
        </p:spPr>
      </p:pic>
    </p:spTree>
    <p:extLst>
      <p:ext uri="{BB962C8B-B14F-4D97-AF65-F5344CB8AC3E}">
        <p14:creationId xmlns:p14="http://schemas.microsoft.com/office/powerpoint/2010/main" val="3133169290"/>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7067" y="1958467"/>
            <a:ext cx="11382339" cy="2762352"/>
          </a:xfrm>
        </p:spPr>
        <p:txBody>
          <a:bodyPr anchor="ctr" anchorCtr="0">
            <a:spAutoFit/>
            <a:scene3d>
              <a:camera prst="orthographicFront"/>
              <a:lightRig rig="flat" dir="t"/>
            </a:scene3d>
            <a:sp3d>
              <a:contourClr>
                <a:schemeClr val="bg2"/>
              </a:contourClr>
            </a:sp3d>
          </a:bodyPr>
          <a:lstStyle>
            <a:lvl1pPr marL="0" indent="0" algn="l">
              <a:buFont typeface="Arial" pitchFamily="34" charset="0"/>
              <a:buNone/>
              <a:defRPr kumimoji="0" lang="en-US" sz="8975" b="0" i="0" u="none" strike="noStrike" kern="1200" cap="none" spc="-122"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spTree>
    <p:extLst>
      <p:ext uri="{BB962C8B-B14F-4D97-AF65-F5344CB8AC3E}">
        <p14:creationId xmlns:p14="http://schemas.microsoft.com/office/powerpoint/2010/main" val="3337028792"/>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23309" y="1476622"/>
            <a:ext cx="11581886" cy="543018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24" tIns="46613" rIns="93224" bIns="46613" numCol="1" spcCol="0" rtlCol="0" anchor="ctr" anchorCtr="0" compatLnSpc="1">
            <a:prstTxWarp prst="textNoShape">
              <a:avLst/>
            </a:prstTxWarp>
          </a:bodyPr>
          <a:lstStyle/>
          <a:p>
            <a:pPr algn="ctr" defTabSz="93197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32559" rtl="0" eaLnBrk="1" latinLnBrk="0" hangingPunct="1">
              <a:lnSpc>
                <a:spcPct val="90000"/>
              </a:lnSpc>
              <a:spcBef>
                <a:spcPct val="0"/>
              </a:spcBef>
              <a:buNone/>
              <a:defRPr lang="en-US" sz="5507" b="0" kern="1200" cap="none" spc="-102"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544384" y="3476084"/>
            <a:ext cx="7086425" cy="1285828"/>
          </a:xfrm>
        </p:spPr>
        <p:txBody>
          <a:bodyPr lIns="182880" tIns="182880" anchor="ctr" anchorCtr="0"/>
          <a:lstStyle>
            <a:lvl1pPr marL="586111" indent="-582873">
              <a:spcAft>
                <a:spcPts val="1224"/>
              </a:spcAft>
              <a:buNone/>
              <a:defRPr lang="en-US" sz="4488" kern="1200" spc="-102" baseline="0" dirty="0" smtClean="0">
                <a:gradFill>
                  <a:gsLst>
                    <a:gs pos="0">
                      <a:srgbClr val="595959"/>
                    </a:gs>
                    <a:gs pos="86000">
                      <a:srgbClr val="595959"/>
                    </a:gs>
                  </a:gsLst>
                  <a:lin ang="5400000" scaled="0"/>
                </a:gradFill>
                <a:latin typeface="Segoe UI Light" pitchFamily="34" charset="0"/>
                <a:ea typeface="+mn-ea"/>
                <a:cs typeface="+mn-cs"/>
              </a:defRPr>
            </a:lvl1pPr>
            <a:lvl2pPr marL="352962" indent="-349724">
              <a:buFont typeface="Arial" pitchFamily="34" charset="0"/>
              <a:buNone/>
              <a:defRPr lang="en-US" sz="2448" kern="1200" spc="-51" baseline="0" dirty="0">
                <a:gradFill>
                  <a:gsLst>
                    <a:gs pos="0">
                      <a:srgbClr val="595959"/>
                    </a:gs>
                    <a:gs pos="86000">
                      <a:srgbClr val="595959"/>
                    </a:gs>
                  </a:gsLst>
                  <a:lin ang="5400000" scaled="0"/>
                </a:gradFill>
                <a:latin typeface="+mn-lt"/>
                <a:ea typeface="+mn-ea"/>
                <a:cs typeface="+mn-cs"/>
              </a:defRPr>
            </a:lvl2pPr>
          </a:lstStyle>
          <a:p>
            <a:pPr marL="3238" lvl="0" indent="0" algn="l" defTabSz="932559" rtl="0" eaLnBrk="1" latinLnBrk="0" hangingPunct="1">
              <a:lnSpc>
                <a:spcPct val="90000"/>
              </a:lnSpc>
              <a:spcBef>
                <a:spcPts val="0"/>
              </a:spcBef>
              <a:spcAft>
                <a:spcPts val="918"/>
              </a:spcAft>
              <a:buSzPct val="80000"/>
            </a:pPr>
            <a:r>
              <a:rPr lang="en-US" smtClean="0"/>
              <a:t>Click to edit Master text styles</a:t>
            </a:r>
          </a:p>
          <a:p>
            <a:pPr marL="3238" lvl="1" indent="0" algn="l" defTabSz="932559" rtl="0" eaLnBrk="1" latinLnBrk="0" hangingPunct="1">
              <a:lnSpc>
                <a:spcPct val="90000"/>
              </a:lnSpc>
              <a:spcBef>
                <a:spcPts val="0"/>
              </a:spcBef>
              <a:spcAft>
                <a:spcPts val="918"/>
              </a:spcAft>
              <a:buSzPct val="80000"/>
            </a:pPr>
            <a:r>
              <a:rPr lang="en-US" smtClean="0"/>
              <a:t>Second level</a:t>
            </a:r>
          </a:p>
        </p:txBody>
      </p:sp>
      <p:pic>
        <p:nvPicPr>
          <p:cNvPr id="6" name="Picture 5"/>
          <p:cNvPicPr>
            <a:picLocks noChangeAspect="1"/>
          </p:cNvPicPr>
          <p:nvPr userDrawn="1"/>
        </p:nvPicPr>
        <p:blipFill>
          <a:blip r:embed="rId2">
            <a:duotone>
              <a:prstClr val="black"/>
              <a:srgbClr val="1E84C6">
                <a:tint val="45000"/>
                <a:satMod val="400000"/>
              </a:srgbClr>
            </a:duotone>
            <a:extLst>
              <a:ext uri="{28A0092B-C50C-407E-A947-70E740481C1C}">
                <a14:useLocalDpi xmlns:a14="http://schemas.microsoft.com/office/drawing/2010/main" val="0"/>
              </a:ext>
            </a:extLst>
          </a:blip>
          <a:stretch>
            <a:fillRect/>
          </a:stretch>
        </p:blipFill>
        <p:spPr>
          <a:xfrm>
            <a:off x="769573" y="2759448"/>
            <a:ext cx="2092261" cy="2363590"/>
          </a:xfrm>
          <a:prstGeom prst="rect">
            <a:avLst/>
          </a:prstGeom>
        </p:spPr>
      </p:pic>
    </p:spTree>
    <p:extLst>
      <p:ext uri="{BB962C8B-B14F-4D97-AF65-F5344CB8AC3E}">
        <p14:creationId xmlns:p14="http://schemas.microsoft.com/office/powerpoint/2010/main" val="218426882"/>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defRPr sz="5507"/>
            </a:lvl1pPr>
          </a:lstStyle>
          <a:p>
            <a:r>
              <a:rPr lang="en-US" smtClean="0"/>
              <a:t>Click to edit Master title style</a:t>
            </a:r>
            <a:endParaRPr lang="en-US" dirty="0"/>
          </a:p>
        </p:txBody>
      </p:sp>
      <p:sp>
        <p:nvSpPr>
          <p:cNvPr id="4" name="Content Placeholder 3"/>
          <p:cNvSpPr>
            <a:spLocks noGrp="1"/>
          </p:cNvSpPr>
          <p:nvPr>
            <p:ph sz="quarter" idx="10"/>
          </p:nvPr>
        </p:nvSpPr>
        <p:spPr>
          <a:xfrm>
            <a:off x="529660" y="1492813"/>
            <a:ext cx="11382339" cy="2100255"/>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99889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3" name="Content Placeholder 4"/>
          <p:cNvSpPr>
            <a:spLocks noGrp="1"/>
          </p:cNvSpPr>
          <p:nvPr>
            <p:ph sz="quarter" idx="14"/>
          </p:nvPr>
        </p:nvSpPr>
        <p:spPr>
          <a:xfrm>
            <a:off x="274638" y="1668462"/>
            <a:ext cx="11887200" cy="5029201"/>
          </a:xfrm>
        </p:spPr>
        <p:txBody>
          <a:bodyPr>
            <a:normAutofit/>
          </a:bodyPr>
          <a:lstStyle>
            <a:lvl1pPr>
              <a:spcAft>
                <a:spcPts val="816"/>
              </a:spcAft>
              <a:defRPr sz="2400">
                <a:latin typeface="Consolas" pitchFamily="49" charset="0"/>
                <a:cs typeface="Consolas" pitchFamily="49" charset="0"/>
              </a:defRPr>
            </a:lvl1pPr>
            <a:lvl2pPr>
              <a:spcAft>
                <a:spcPts val="816"/>
              </a:spcAft>
              <a:defRPr sz="2400">
                <a:latin typeface="Consolas" pitchFamily="49" charset="0"/>
                <a:cs typeface="Consolas" pitchFamily="49" charset="0"/>
              </a:defRPr>
            </a:lvl2pPr>
            <a:lvl3pPr>
              <a:spcAft>
                <a:spcPts val="816"/>
              </a:spcAft>
              <a:defRPr sz="2400">
                <a:latin typeface="Consolas" pitchFamily="49" charset="0"/>
                <a:cs typeface="Consolas" pitchFamily="49" charset="0"/>
              </a:defRPr>
            </a:lvl3pPr>
          </a:lstStyle>
          <a:p>
            <a:pPr lvl="0"/>
            <a:r>
              <a:rPr lang="en-US" smtClean="0"/>
              <a:t>Click to edit Master text styles</a:t>
            </a:r>
          </a:p>
          <a:p>
            <a:pPr lvl="1"/>
            <a:r>
              <a:rPr lang="en-US" smtClean="0"/>
              <a:t>Second level</a:t>
            </a:r>
          </a:p>
          <a:p>
            <a:pPr lvl="2"/>
            <a:r>
              <a:rPr lang="en-US" smtClean="0"/>
              <a:t>Third level</a:t>
            </a:r>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78290409"/>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lgn="l" defTabSz="932559" rtl="0" eaLnBrk="1" latinLnBrk="0" hangingPunct="1">
              <a:lnSpc>
                <a:spcPct val="90000"/>
              </a:lnSpc>
              <a:spcBef>
                <a:spcPct val="0"/>
              </a:spcBef>
              <a:buNone/>
              <a:defRPr lang="en-US" sz="5507" b="0" kern="1200" cap="none" spc="-102"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529660" y="1492813"/>
            <a:ext cx="11382339" cy="2100255"/>
          </a:xfrm>
        </p:spPr>
        <p:txBody>
          <a:bodyPr>
            <a:spAutoFit/>
          </a:bodyPr>
          <a:lstStyle>
            <a:lvl1pPr marL="0" indent="0">
              <a:buFontTx/>
              <a:buNone/>
              <a:defRPr/>
            </a:lvl1pPr>
            <a:lvl2pPr marL="469536" indent="0">
              <a:buFontTx/>
              <a:buNone/>
              <a:defRPr/>
            </a:lvl2pPr>
            <a:lvl3pPr marL="932597" indent="0">
              <a:buFontTx/>
              <a:buNone/>
              <a:defRPr/>
            </a:lvl3pPr>
            <a:lvl4pPr marL="1397276" indent="0">
              <a:buFontTx/>
              <a:buNone/>
              <a:defRPr/>
            </a:lvl4pPr>
            <a:lvl5pPr marL="1873289"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88528147"/>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defRPr sz="5507"/>
            </a:lvl1pPr>
          </a:lstStyle>
          <a:p>
            <a:r>
              <a:rPr lang="en-US" smtClean="0"/>
              <a:t>Click to edit Master title style</a:t>
            </a:r>
            <a:endParaRPr lang="en-US" dirty="0"/>
          </a:p>
        </p:txBody>
      </p:sp>
    </p:spTree>
    <p:extLst>
      <p:ext uri="{BB962C8B-B14F-4D97-AF65-F5344CB8AC3E}">
        <p14:creationId xmlns:p14="http://schemas.microsoft.com/office/powerpoint/2010/main" val="829806898"/>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8081203"/>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27508" y="1476622"/>
            <a:ext cx="4290730" cy="1553823"/>
          </a:xfrm>
        </p:spPr>
        <p:txBody>
          <a:bodyPr anchor="ctr" anchorCtr="0">
            <a:noAutofit/>
          </a:bodyPr>
          <a:lstStyle>
            <a:lvl1pPr>
              <a:lnSpc>
                <a:spcPct val="90000"/>
              </a:lnSpc>
              <a:defRPr sz="4896"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927507" y="5742560"/>
            <a:ext cx="4290731" cy="470856"/>
          </a:xfrm>
        </p:spPr>
        <p:txBody>
          <a:bodyPr>
            <a:noAutofit/>
          </a:bodyPr>
          <a:lstStyle>
            <a:lvl1pPr marL="0" indent="0" algn="l" defTabSz="932559" rtl="0" eaLnBrk="1" latinLnBrk="0" hangingPunct="1">
              <a:lnSpc>
                <a:spcPct val="90000"/>
              </a:lnSpc>
              <a:spcBef>
                <a:spcPts val="0"/>
              </a:spcBef>
              <a:buSzPct val="80000"/>
              <a:buFont typeface="Arial" pitchFamily="34" charset="0"/>
              <a:buNone/>
              <a:defRPr lang="en-US" sz="2448" kern="1200" dirty="0">
                <a:solidFill>
                  <a:schemeClr val="bg1">
                    <a:alpha val="99000"/>
                  </a:schemeClr>
                </a:soli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927508" y="4243345"/>
            <a:ext cx="9052808" cy="1299911"/>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31" b="0" i="0" u="none" strike="noStrike" kern="1200" cap="none" spc="-655"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870104" y="2178570"/>
            <a:ext cx="3570223" cy="2156143"/>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32559"/>
              <a:endParaRPr lang="en-US" sz="1836" dirty="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32559"/>
              <a:endParaRPr lang="en-US" sz="1836" dirty="0">
                <a:solidFill>
                  <a:srgbClr val="292929"/>
                </a:solidFill>
              </a:endParaRPr>
            </a:p>
          </p:txBody>
        </p:sp>
      </p:gr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287" y="123880"/>
            <a:ext cx="2611840" cy="626333"/>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81039" y="6104627"/>
            <a:ext cx="2420202" cy="889898"/>
          </a:xfrm>
          <a:prstGeom prst="rect">
            <a:avLst/>
          </a:prstGeom>
        </p:spPr>
      </p:pic>
    </p:spTree>
    <p:extLst>
      <p:ext uri="{BB962C8B-B14F-4D97-AF65-F5344CB8AC3E}">
        <p14:creationId xmlns:p14="http://schemas.microsoft.com/office/powerpoint/2010/main" val="835263180"/>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27508" y="1476622"/>
            <a:ext cx="4290730" cy="1553823"/>
          </a:xfrm>
        </p:spPr>
        <p:txBody>
          <a:bodyPr anchor="ctr" anchorCtr="0">
            <a:noAutofit/>
          </a:bodyPr>
          <a:lstStyle>
            <a:lvl1pPr>
              <a:lnSpc>
                <a:spcPct val="90000"/>
              </a:lnSpc>
              <a:defRPr sz="4896"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927507" y="5742560"/>
            <a:ext cx="4290731" cy="470856"/>
          </a:xfrm>
        </p:spPr>
        <p:txBody>
          <a:bodyPr>
            <a:noAutofit/>
          </a:bodyPr>
          <a:lstStyle>
            <a:lvl1pPr marL="0" indent="0" algn="l" defTabSz="932559" rtl="0" eaLnBrk="1" latinLnBrk="0" hangingPunct="1">
              <a:lnSpc>
                <a:spcPct val="90000"/>
              </a:lnSpc>
              <a:spcBef>
                <a:spcPts val="0"/>
              </a:spcBef>
              <a:buSzPct val="80000"/>
              <a:buFont typeface="Arial" pitchFamily="34" charset="0"/>
              <a:buNone/>
              <a:defRPr lang="en-US" sz="2448" kern="1200" dirty="0">
                <a:solidFill>
                  <a:schemeClr val="bg1">
                    <a:alpha val="99000"/>
                  </a:schemeClr>
                </a:soli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927508" y="4243345"/>
            <a:ext cx="9052808" cy="1299911"/>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31" b="0" i="0" u="none" strike="noStrike" kern="1200" cap="none" spc="-655"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460427" y="2048070"/>
            <a:ext cx="2315180" cy="221280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59"/>
            <a:endParaRPr lang="en-US" sz="1836" dirty="0">
              <a:solidFill>
                <a:srgbClr val="292929"/>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287" y="123880"/>
            <a:ext cx="2611840" cy="626333"/>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81039" y="6104627"/>
            <a:ext cx="2420202" cy="889898"/>
          </a:xfrm>
          <a:prstGeom prst="rect">
            <a:avLst/>
          </a:prstGeom>
        </p:spPr>
      </p:pic>
    </p:spTree>
    <p:extLst>
      <p:ext uri="{BB962C8B-B14F-4D97-AF65-F5344CB8AC3E}">
        <p14:creationId xmlns:p14="http://schemas.microsoft.com/office/powerpoint/2010/main" val="752247767"/>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27508" y="1476622"/>
            <a:ext cx="4290730" cy="1553823"/>
          </a:xfrm>
        </p:spPr>
        <p:txBody>
          <a:bodyPr anchor="ctr" anchorCtr="0">
            <a:noAutofit/>
          </a:bodyPr>
          <a:lstStyle>
            <a:lvl1pPr>
              <a:lnSpc>
                <a:spcPct val="90000"/>
              </a:lnSpc>
              <a:defRPr sz="4896"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927507" y="5742560"/>
            <a:ext cx="4290731" cy="470856"/>
          </a:xfrm>
        </p:spPr>
        <p:txBody>
          <a:bodyPr>
            <a:noAutofit/>
          </a:bodyPr>
          <a:lstStyle>
            <a:lvl1pPr marL="0" indent="0" algn="l" defTabSz="932559" rtl="0" eaLnBrk="1" latinLnBrk="0" hangingPunct="1">
              <a:lnSpc>
                <a:spcPct val="90000"/>
              </a:lnSpc>
              <a:spcBef>
                <a:spcPts val="0"/>
              </a:spcBef>
              <a:buSzPct val="80000"/>
              <a:buFont typeface="Arial" pitchFamily="34" charset="0"/>
              <a:buNone/>
              <a:defRPr lang="en-US" sz="2448" kern="1200" dirty="0">
                <a:solidFill>
                  <a:schemeClr val="bg1">
                    <a:alpha val="99000"/>
                  </a:schemeClr>
                </a:soli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927508" y="4243345"/>
            <a:ext cx="9052808" cy="1299911"/>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31" b="0" i="0" u="none" strike="noStrike" kern="1200" cap="none" spc="-655"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8065175" y="2287582"/>
            <a:ext cx="3241462" cy="1973135"/>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32559"/>
              <a:endParaRPr lang="en-US" sz="1632" dirty="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32559"/>
              <a:endParaRPr lang="en-US" sz="1632" dirty="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32559"/>
              <a:endParaRPr lang="en-US" sz="1632" dirty="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32559"/>
              <a:endParaRPr lang="en-US" sz="1632" dirty="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32559"/>
              <a:endParaRPr lang="en-US" sz="1632" dirty="0">
                <a:solidFill>
                  <a:srgbClr val="292929"/>
                </a:solidFill>
              </a:endParaRPr>
            </a:p>
          </p:txBody>
        </p:sp>
      </p:gr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287" y="123880"/>
            <a:ext cx="2611840" cy="626333"/>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81039" y="6104627"/>
            <a:ext cx="2420202" cy="889898"/>
          </a:xfrm>
          <a:prstGeom prst="rect">
            <a:avLst/>
          </a:prstGeom>
        </p:spPr>
      </p:pic>
    </p:spTree>
    <p:extLst>
      <p:ext uri="{BB962C8B-B14F-4D97-AF65-F5344CB8AC3E}">
        <p14:creationId xmlns:p14="http://schemas.microsoft.com/office/powerpoint/2010/main" val="1218760612"/>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27508" y="1476622"/>
            <a:ext cx="4290730" cy="1553823"/>
          </a:xfrm>
        </p:spPr>
        <p:txBody>
          <a:bodyPr anchor="ctr" anchorCtr="0">
            <a:noAutofit/>
          </a:bodyPr>
          <a:lstStyle>
            <a:lvl1pPr>
              <a:lnSpc>
                <a:spcPct val="90000"/>
              </a:lnSpc>
              <a:defRPr sz="4896"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927507" y="5742560"/>
            <a:ext cx="4290731" cy="470856"/>
          </a:xfrm>
        </p:spPr>
        <p:txBody>
          <a:bodyPr>
            <a:noAutofit/>
          </a:bodyPr>
          <a:lstStyle>
            <a:lvl1pPr marL="0" indent="0" algn="l" defTabSz="932559" rtl="0" eaLnBrk="1" latinLnBrk="0" hangingPunct="1">
              <a:lnSpc>
                <a:spcPct val="90000"/>
              </a:lnSpc>
              <a:spcBef>
                <a:spcPts val="0"/>
              </a:spcBef>
              <a:buSzPct val="80000"/>
              <a:buFont typeface="Arial" pitchFamily="34" charset="0"/>
              <a:buNone/>
              <a:defRPr lang="en-US" sz="2448" kern="1200" dirty="0">
                <a:solidFill>
                  <a:schemeClr val="bg1">
                    <a:alpha val="99000"/>
                  </a:schemeClr>
                </a:soli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927508" y="4243345"/>
            <a:ext cx="9052808" cy="1299911"/>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31" b="0" i="0" u="none" strike="noStrike" kern="1200" cap="none" spc="-655"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8084599" y="1971077"/>
            <a:ext cx="3074556" cy="236031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3943" tIns="41972" rIns="83943" bIns="41972" numCol="1" anchor="t" anchorCtr="0" compatLnSpc="1">
            <a:prstTxWarp prst="textNoShape">
              <a:avLst/>
            </a:prstTxWarp>
          </a:bodyPr>
          <a:lstStyle/>
          <a:p>
            <a:pPr defTabSz="932559"/>
            <a:endParaRPr lang="en-US" sz="1632" dirty="0">
              <a:solidFill>
                <a:srgbClr val="292929"/>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287" y="123880"/>
            <a:ext cx="2611840" cy="626333"/>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81039" y="6104627"/>
            <a:ext cx="2420202" cy="889898"/>
          </a:xfrm>
          <a:prstGeom prst="rect">
            <a:avLst/>
          </a:prstGeom>
        </p:spPr>
      </p:pic>
    </p:spTree>
    <p:extLst>
      <p:ext uri="{BB962C8B-B14F-4D97-AF65-F5344CB8AC3E}">
        <p14:creationId xmlns:p14="http://schemas.microsoft.com/office/powerpoint/2010/main" val="1133360290"/>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27508" y="1476622"/>
            <a:ext cx="4290730" cy="1553823"/>
          </a:xfrm>
        </p:spPr>
        <p:txBody>
          <a:bodyPr anchor="ctr" anchorCtr="0">
            <a:noAutofit/>
          </a:bodyPr>
          <a:lstStyle>
            <a:lvl1pPr>
              <a:lnSpc>
                <a:spcPct val="90000"/>
              </a:lnSpc>
              <a:defRPr sz="4896"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927507" y="5742560"/>
            <a:ext cx="4290731" cy="470856"/>
          </a:xfrm>
        </p:spPr>
        <p:txBody>
          <a:bodyPr>
            <a:noAutofit/>
          </a:bodyPr>
          <a:lstStyle>
            <a:lvl1pPr marL="0" indent="0" algn="l" defTabSz="932559" rtl="0" eaLnBrk="1" latinLnBrk="0" hangingPunct="1">
              <a:lnSpc>
                <a:spcPct val="90000"/>
              </a:lnSpc>
              <a:spcBef>
                <a:spcPts val="0"/>
              </a:spcBef>
              <a:buSzPct val="80000"/>
              <a:buFont typeface="Arial" pitchFamily="34" charset="0"/>
              <a:buNone/>
              <a:defRPr lang="en-US" sz="2448" kern="1200" dirty="0">
                <a:solidFill>
                  <a:schemeClr val="bg1">
                    <a:alpha val="99000"/>
                  </a:schemeClr>
                </a:soli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927508" y="4243345"/>
            <a:ext cx="9052808" cy="1299911"/>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31" b="0" i="0" u="none" strike="noStrike" kern="1200" cap="none" spc="-655"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9063236" y="1942924"/>
            <a:ext cx="1303554" cy="3309975"/>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59"/>
              <a:endParaRPr lang="en-US" sz="1836" dirty="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59"/>
              <a:endParaRPr lang="en-US" sz="1836" dirty="0">
                <a:solidFill>
                  <a:srgbClr val="292929"/>
                </a:solidFill>
              </a:endParaRPr>
            </a:p>
          </p:txBody>
        </p:sp>
      </p:gr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287" y="123880"/>
            <a:ext cx="2611840" cy="626333"/>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81039" y="6104627"/>
            <a:ext cx="2420202" cy="889898"/>
          </a:xfrm>
          <a:prstGeom prst="rect">
            <a:avLst/>
          </a:prstGeom>
        </p:spPr>
      </p:pic>
    </p:spTree>
    <p:extLst>
      <p:ext uri="{BB962C8B-B14F-4D97-AF65-F5344CB8AC3E}">
        <p14:creationId xmlns:p14="http://schemas.microsoft.com/office/powerpoint/2010/main" val="3467197823"/>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18187" y="6204681"/>
            <a:ext cx="11400103" cy="430425"/>
          </a:xfrm>
          <a:prstGeom prst="rect">
            <a:avLst/>
          </a:prstGeom>
          <a:noFill/>
          <a:ln w="12700">
            <a:noFill/>
            <a:miter lim="800000"/>
            <a:headEnd type="none" w="sm" len="sm"/>
            <a:tailEnd type="none" w="sm" len="sm"/>
          </a:ln>
          <a:effectLst/>
        </p:spPr>
        <p:txBody>
          <a:bodyPr vert="horz" wrap="square" lIns="93245" tIns="46623" rIns="93245" bIns="46623" numCol="1" anchor="t" anchorCtr="0" compatLnSpc="1">
            <a:prstTxWarp prst="textNoShape">
              <a:avLst/>
            </a:prstTxWarp>
            <a:spAutoFit/>
          </a:bodyPr>
          <a:lstStyle/>
          <a:p>
            <a:pPr algn="ctr" defTabSz="932290" eaLnBrk="0" hangingPunct="0"/>
            <a:r>
              <a:rPr lang="en-US" sz="714" dirty="0">
                <a:solidFill>
                  <a:srgbClr val="FFFFFF">
                    <a:alpha val="99000"/>
                  </a:srgbClr>
                </a:solidFill>
                <a:cs typeface="Arial" charset="0"/>
              </a:rPr>
              <a:t>© </a:t>
            </a:r>
            <a:r>
              <a:rPr lang="en-US" sz="714" dirty="0" smtClean="0">
                <a:solidFill>
                  <a:srgbClr val="FFFFFF">
                    <a:alpha val="99000"/>
                  </a:srgbClr>
                </a:solidFill>
                <a:cs typeface="Arial" charset="0"/>
              </a:rPr>
              <a:t>2012 Microsoft </a:t>
            </a:r>
            <a:r>
              <a:rPr lang="en-US" sz="714"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32290" eaLnBrk="0" hangingPunct="0"/>
            <a:r>
              <a:rPr lang="en-US" sz="714" dirty="0">
                <a:solidFill>
                  <a:srgbClr val="FFFFFF">
                    <a:alpha val="99000"/>
                  </a:srgbClr>
                </a:solidFill>
                <a:cs typeface="Arial" charset="0"/>
              </a:rPr>
              <a:t>The information herein is for informational purposes only and represents the current view of Microsoft Corporation as of the date of this presentation</a:t>
            </a:r>
            <a:r>
              <a:rPr lang="en-US" sz="714" dirty="0" smtClean="0">
                <a:solidFill>
                  <a:srgbClr val="FFFFFF">
                    <a:alpha val="99000"/>
                  </a:srgbClr>
                </a:solidFill>
                <a:cs typeface="Arial" charset="0"/>
              </a:rPr>
              <a:t>. Because </a:t>
            </a:r>
            <a:r>
              <a:rPr lang="en-US" sz="714" dirty="0">
                <a:solidFill>
                  <a:srgbClr val="FFFFFF">
                    <a:alpha val="99000"/>
                  </a:srgbClr>
                </a:solidFill>
                <a:cs typeface="Arial" charset="0"/>
              </a:rPr>
              <a:t>Microsoft must respond to changing market conditions, it should not be interpreted to be a commitment on the part of Microsoft, and Microsoft cannot guarantee the accuracy of any information provided after the date of this presentation</a:t>
            </a:r>
            <a:r>
              <a:rPr lang="en-US" sz="714" dirty="0" smtClean="0">
                <a:solidFill>
                  <a:srgbClr val="FFFFFF">
                    <a:alpha val="99000"/>
                  </a:srgbClr>
                </a:solidFill>
                <a:cs typeface="Arial" charset="0"/>
              </a:rPr>
              <a:t>. MICROSOFT </a:t>
            </a:r>
            <a:r>
              <a:rPr lang="en-US" sz="714" dirty="0">
                <a:solidFill>
                  <a:srgbClr val="FFFFFF">
                    <a:alpha val="99000"/>
                  </a:srgbClr>
                </a:solidFill>
                <a:cs typeface="Arial" charset="0"/>
              </a:rPr>
              <a:t>MAKES NO WARRANTIES, EXPRESS, IMPLIED OR STATUTORY, AS TO THE INFORMATION IN THIS PRESENTATION.</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93185" y="2204283"/>
            <a:ext cx="5243796" cy="1928121"/>
          </a:xfrm>
          <a:prstGeom prst="rect">
            <a:avLst/>
          </a:prstGeom>
        </p:spPr>
      </p:pic>
    </p:spTree>
    <p:extLst>
      <p:ext uri="{BB962C8B-B14F-4D97-AF65-F5344CB8AC3E}">
        <p14:creationId xmlns:p14="http://schemas.microsoft.com/office/powerpoint/2010/main" val="2844388108"/>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29660" y="1476621"/>
            <a:ext cx="11375536" cy="2100255"/>
          </a:xfrm>
        </p:spPr>
        <p:txBody>
          <a:bodyPr/>
          <a:lstStyle>
            <a:lvl1pPr marL="469536" indent="-469536">
              <a:buClr>
                <a:srgbClr val="FFFFFF"/>
              </a:buClr>
              <a:buSzPct val="70000"/>
              <a:buFontTx/>
              <a:buBlip>
                <a:blip r:embed="rId2"/>
              </a:buBlip>
              <a:defRPr>
                <a:gradFill>
                  <a:gsLst>
                    <a:gs pos="0">
                      <a:srgbClr val="FFFFFF"/>
                    </a:gs>
                    <a:gs pos="86000">
                      <a:srgbClr val="FFFFFF"/>
                    </a:gs>
                  </a:gsLst>
                  <a:lin ang="5400000" scaled="0"/>
                </a:gradFill>
              </a:defRPr>
            </a:lvl1pPr>
            <a:lvl2pPr marL="872691" indent="-403154">
              <a:buClr>
                <a:srgbClr val="FFFFFF"/>
              </a:buClr>
              <a:buSzPct val="70000"/>
              <a:buFontTx/>
              <a:buBlip>
                <a:blip r:embed="rId2"/>
              </a:buBlip>
              <a:defRPr>
                <a:gradFill>
                  <a:gsLst>
                    <a:gs pos="0">
                      <a:srgbClr val="FFFFFF"/>
                    </a:gs>
                    <a:gs pos="86000">
                      <a:srgbClr val="FFFFFF"/>
                    </a:gs>
                  </a:gsLst>
                  <a:lin ang="5400000" scaled="0"/>
                </a:gradFill>
              </a:defRPr>
            </a:lvl2pPr>
            <a:lvl3pPr marL="1283940" indent="-411249">
              <a:buClr>
                <a:srgbClr val="FFFFFF"/>
              </a:buClr>
              <a:buSzPct val="70000"/>
              <a:buFontTx/>
              <a:buBlip>
                <a:blip r:embed="rId2"/>
              </a:buBlip>
              <a:defRPr>
                <a:gradFill>
                  <a:gsLst>
                    <a:gs pos="0">
                      <a:srgbClr val="FFFFFF"/>
                    </a:gs>
                    <a:gs pos="86000">
                      <a:srgbClr val="FFFFFF"/>
                    </a:gs>
                  </a:gsLst>
                  <a:lin ang="5400000" scaled="0"/>
                </a:gradFill>
              </a:defRPr>
            </a:lvl3pPr>
            <a:lvl4pPr marL="1636902" indent="-352962">
              <a:buClr>
                <a:srgbClr val="FFFFFF"/>
              </a:buClr>
              <a:buSzPct val="70000"/>
              <a:buFontTx/>
              <a:buBlip>
                <a:blip r:embed="rId2"/>
              </a:buBlip>
              <a:defRPr>
                <a:gradFill>
                  <a:gsLst>
                    <a:gs pos="0">
                      <a:srgbClr val="FFFFFF"/>
                    </a:gs>
                    <a:gs pos="86000">
                      <a:srgbClr val="FFFFFF"/>
                    </a:gs>
                  </a:gsLst>
                  <a:lin ang="5400000" scaled="0"/>
                </a:gradFill>
              </a:defRPr>
            </a:lvl4pPr>
            <a:lvl5pPr marL="1980149" indent="-343247">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8812" y="6269446"/>
            <a:ext cx="2611840" cy="626333"/>
          </a:xfrm>
          <a:prstGeom prst="rect">
            <a:avLst/>
          </a:prstGeom>
        </p:spPr>
      </p:pic>
    </p:spTree>
    <p:extLst>
      <p:ext uri="{BB962C8B-B14F-4D97-AF65-F5344CB8AC3E}">
        <p14:creationId xmlns:p14="http://schemas.microsoft.com/office/powerpoint/2010/main" val="373780374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78.xml"/><Relationship Id="rId13" Type="http://schemas.openxmlformats.org/officeDocument/2006/relationships/slideLayout" Target="../slideLayouts/slideLayout183.xml"/><Relationship Id="rId3" Type="http://schemas.openxmlformats.org/officeDocument/2006/relationships/slideLayout" Target="../slideLayouts/slideLayout173.xml"/><Relationship Id="rId7" Type="http://schemas.openxmlformats.org/officeDocument/2006/relationships/slideLayout" Target="../slideLayouts/slideLayout177.xml"/><Relationship Id="rId12" Type="http://schemas.openxmlformats.org/officeDocument/2006/relationships/slideLayout" Target="../slideLayouts/slideLayout182.xml"/><Relationship Id="rId17" Type="http://schemas.openxmlformats.org/officeDocument/2006/relationships/theme" Target="../theme/theme10.xml"/><Relationship Id="rId2" Type="http://schemas.openxmlformats.org/officeDocument/2006/relationships/slideLayout" Target="../slideLayouts/slideLayout172.xml"/><Relationship Id="rId16" Type="http://schemas.openxmlformats.org/officeDocument/2006/relationships/slideLayout" Target="../slideLayouts/slideLayout186.xml"/><Relationship Id="rId1" Type="http://schemas.openxmlformats.org/officeDocument/2006/relationships/slideLayout" Target="../slideLayouts/slideLayout171.xml"/><Relationship Id="rId6" Type="http://schemas.openxmlformats.org/officeDocument/2006/relationships/slideLayout" Target="../slideLayouts/slideLayout176.xml"/><Relationship Id="rId11" Type="http://schemas.openxmlformats.org/officeDocument/2006/relationships/slideLayout" Target="../slideLayouts/slideLayout181.xml"/><Relationship Id="rId5" Type="http://schemas.openxmlformats.org/officeDocument/2006/relationships/slideLayout" Target="../slideLayouts/slideLayout175.xml"/><Relationship Id="rId15" Type="http://schemas.openxmlformats.org/officeDocument/2006/relationships/slideLayout" Target="../slideLayouts/slideLayout185.xml"/><Relationship Id="rId10" Type="http://schemas.openxmlformats.org/officeDocument/2006/relationships/slideLayout" Target="../slideLayouts/slideLayout180.xml"/><Relationship Id="rId4" Type="http://schemas.openxmlformats.org/officeDocument/2006/relationships/slideLayout" Target="../slideLayouts/slideLayout174.xml"/><Relationship Id="rId9" Type="http://schemas.openxmlformats.org/officeDocument/2006/relationships/slideLayout" Target="../slideLayouts/slideLayout179.xml"/><Relationship Id="rId14" Type="http://schemas.openxmlformats.org/officeDocument/2006/relationships/slideLayout" Target="../slideLayouts/slideLayout184.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94.xml"/><Relationship Id="rId13" Type="http://schemas.openxmlformats.org/officeDocument/2006/relationships/slideLayout" Target="../slideLayouts/slideLayout199.xml"/><Relationship Id="rId18" Type="http://schemas.openxmlformats.org/officeDocument/2006/relationships/slideLayout" Target="../slideLayouts/slideLayout204.xml"/><Relationship Id="rId3" Type="http://schemas.openxmlformats.org/officeDocument/2006/relationships/slideLayout" Target="../slideLayouts/slideLayout189.xml"/><Relationship Id="rId21" Type="http://schemas.openxmlformats.org/officeDocument/2006/relationships/slideLayout" Target="../slideLayouts/slideLayout207.xml"/><Relationship Id="rId7" Type="http://schemas.openxmlformats.org/officeDocument/2006/relationships/slideLayout" Target="../slideLayouts/slideLayout193.xml"/><Relationship Id="rId12" Type="http://schemas.openxmlformats.org/officeDocument/2006/relationships/slideLayout" Target="../slideLayouts/slideLayout198.xml"/><Relationship Id="rId17" Type="http://schemas.openxmlformats.org/officeDocument/2006/relationships/slideLayout" Target="../slideLayouts/slideLayout203.xml"/><Relationship Id="rId2" Type="http://schemas.openxmlformats.org/officeDocument/2006/relationships/slideLayout" Target="../slideLayouts/slideLayout188.xml"/><Relationship Id="rId16" Type="http://schemas.openxmlformats.org/officeDocument/2006/relationships/slideLayout" Target="../slideLayouts/slideLayout202.xml"/><Relationship Id="rId20" Type="http://schemas.openxmlformats.org/officeDocument/2006/relationships/slideLayout" Target="../slideLayouts/slideLayout206.xml"/><Relationship Id="rId1" Type="http://schemas.openxmlformats.org/officeDocument/2006/relationships/slideLayout" Target="../slideLayouts/slideLayout187.xml"/><Relationship Id="rId6" Type="http://schemas.openxmlformats.org/officeDocument/2006/relationships/slideLayout" Target="../slideLayouts/slideLayout192.xml"/><Relationship Id="rId11" Type="http://schemas.openxmlformats.org/officeDocument/2006/relationships/slideLayout" Target="../slideLayouts/slideLayout197.xml"/><Relationship Id="rId24" Type="http://schemas.openxmlformats.org/officeDocument/2006/relationships/theme" Target="../theme/theme11.xml"/><Relationship Id="rId5" Type="http://schemas.openxmlformats.org/officeDocument/2006/relationships/slideLayout" Target="../slideLayouts/slideLayout191.xml"/><Relationship Id="rId15" Type="http://schemas.openxmlformats.org/officeDocument/2006/relationships/slideLayout" Target="../slideLayouts/slideLayout201.xml"/><Relationship Id="rId23" Type="http://schemas.openxmlformats.org/officeDocument/2006/relationships/slideLayout" Target="../slideLayouts/slideLayout209.xml"/><Relationship Id="rId10" Type="http://schemas.openxmlformats.org/officeDocument/2006/relationships/slideLayout" Target="../slideLayouts/slideLayout196.xml"/><Relationship Id="rId19" Type="http://schemas.openxmlformats.org/officeDocument/2006/relationships/slideLayout" Target="../slideLayouts/slideLayout205.xml"/><Relationship Id="rId4" Type="http://schemas.openxmlformats.org/officeDocument/2006/relationships/slideLayout" Target="../slideLayouts/slideLayout190.xml"/><Relationship Id="rId9" Type="http://schemas.openxmlformats.org/officeDocument/2006/relationships/slideLayout" Target="../slideLayouts/slideLayout195.xml"/><Relationship Id="rId14" Type="http://schemas.openxmlformats.org/officeDocument/2006/relationships/slideLayout" Target="../slideLayouts/slideLayout200.xml"/><Relationship Id="rId22" Type="http://schemas.openxmlformats.org/officeDocument/2006/relationships/slideLayout" Target="../slideLayouts/slideLayout208.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217.xml"/><Relationship Id="rId13" Type="http://schemas.openxmlformats.org/officeDocument/2006/relationships/slideLayout" Target="../slideLayouts/slideLayout222.xml"/><Relationship Id="rId18" Type="http://schemas.openxmlformats.org/officeDocument/2006/relationships/slideLayout" Target="../slideLayouts/slideLayout227.xml"/><Relationship Id="rId3" Type="http://schemas.openxmlformats.org/officeDocument/2006/relationships/slideLayout" Target="../slideLayouts/slideLayout212.xml"/><Relationship Id="rId21" Type="http://schemas.openxmlformats.org/officeDocument/2006/relationships/slideLayout" Target="../slideLayouts/slideLayout230.xml"/><Relationship Id="rId7" Type="http://schemas.openxmlformats.org/officeDocument/2006/relationships/slideLayout" Target="../slideLayouts/slideLayout216.xml"/><Relationship Id="rId12" Type="http://schemas.openxmlformats.org/officeDocument/2006/relationships/slideLayout" Target="../slideLayouts/slideLayout221.xml"/><Relationship Id="rId17" Type="http://schemas.openxmlformats.org/officeDocument/2006/relationships/slideLayout" Target="../slideLayouts/slideLayout226.xml"/><Relationship Id="rId25" Type="http://schemas.openxmlformats.org/officeDocument/2006/relationships/theme" Target="../theme/theme12.xml"/><Relationship Id="rId2" Type="http://schemas.openxmlformats.org/officeDocument/2006/relationships/slideLayout" Target="../slideLayouts/slideLayout211.xml"/><Relationship Id="rId16" Type="http://schemas.openxmlformats.org/officeDocument/2006/relationships/slideLayout" Target="../slideLayouts/slideLayout225.xml"/><Relationship Id="rId20" Type="http://schemas.openxmlformats.org/officeDocument/2006/relationships/slideLayout" Target="../slideLayouts/slideLayout229.xml"/><Relationship Id="rId1" Type="http://schemas.openxmlformats.org/officeDocument/2006/relationships/slideLayout" Target="../slideLayouts/slideLayout210.xml"/><Relationship Id="rId6" Type="http://schemas.openxmlformats.org/officeDocument/2006/relationships/slideLayout" Target="../slideLayouts/slideLayout215.xml"/><Relationship Id="rId11" Type="http://schemas.openxmlformats.org/officeDocument/2006/relationships/slideLayout" Target="../slideLayouts/slideLayout220.xml"/><Relationship Id="rId24" Type="http://schemas.openxmlformats.org/officeDocument/2006/relationships/slideLayout" Target="../slideLayouts/slideLayout233.xml"/><Relationship Id="rId5" Type="http://schemas.openxmlformats.org/officeDocument/2006/relationships/slideLayout" Target="../slideLayouts/slideLayout214.xml"/><Relationship Id="rId15" Type="http://schemas.openxmlformats.org/officeDocument/2006/relationships/slideLayout" Target="../slideLayouts/slideLayout224.xml"/><Relationship Id="rId23" Type="http://schemas.openxmlformats.org/officeDocument/2006/relationships/slideLayout" Target="../slideLayouts/slideLayout232.xml"/><Relationship Id="rId10" Type="http://schemas.openxmlformats.org/officeDocument/2006/relationships/slideLayout" Target="../slideLayouts/slideLayout219.xml"/><Relationship Id="rId19" Type="http://schemas.openxmlformats.org/officeDocument/2006/relationships/slideLayout" Target="../slideLayouts/slideLayout228.xml"/><Relationship Id="rId4" Type="http://schemas.openxmlformats.org/officeDocument/2006/relationships/slideLayout" Target="../slideLayouts/slideLayout213.xml"/><Relationship Id="rId9" Type="http://schemas.openxmlformats.org/officeDocument/2006/relationships/slideLayout" Target="../slideLayouts/slideLayout218.xml"/><Relationship Id="rId14" Type="http://schemas.openxmlformats.org/officeDocument/2006/relationships/slideLayout" Target="../slideLayouts/slideLayout223.xml"/><Relationship Id="rId22" Type="http://schemas.openxmlformats.org/officeDocument/2006/relationships/slideLayout" Target="../slideLayouts/slideLayout23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241.xml"/><Relationship Id="rId13" Type="http://schemas.openxmlformats.org/officeDocument/2006/relationships/slideLayout" Target="../slideLayouts/slideLayout246.xml"/><Relationship Id="rId3" Type="http://schemas.openxmlformats.org/officeDocument/2006/relationships/slideLayout" Target="../slideLayouts/slideLayout236.xml"/><Relationship Id="rId7" Type="http://schemas.openxmlformats.org/officeDocument/2006/relationships/slideLayout" Target="../slideLayouts/slideLayout240.xml"/><Relationship Id="rId12" Type="http://schemas.openxmlformats.org/officeDocument/2006/relationships/slideLayout" Target="../slideLayouts/slideLayout245.xml"/><Relationship Id="rId17" Type="http://schemas.openxmlformats.org/officeDocument/2006/relationships/theme" Target="../theme/theme13.xml"/><Relationship Id="rId2" Type="http://schemas.openxmlformats.org/officeDocument/2006/relationships/slideLayout" Target="../slideLayouts/slideLayout235.xml"/><Relationship Id="rId16" Type="http://schemas.openxmlformats.org/officeDocument/2006/relationships/slideLayout" Target="../slideLayouts/slideLayout249.xml"/><Relationship Id="rId1" Type="http://schemas.openxmlformats.org/officeDocument/2006/relationships/slideLayout" Target="../slideLayouts/slideLayout234.xml"/><Relationship Id="rId6" Type="http://schemas.openxmlformats.org/officeDocument/2006/relationships/slideLayout" Target="../slideLayouts/slideLayout239.xml"/><Relationship Id="rId11" Type="http://schemas.openxmlformats.org/officeDocument/2006/relationships/slideLayout" Target="../slideLayouts/slideLayout244.xml"/><Relationship Id="rId5" Type="http://schemas.openxmlformats.org/officeDocument/2006/relationships/slideLayout" Target="../slideLayouts/slideLayout238.xml"/><Relationship Id="rId15" Type="http://schemas.openxmlformats.org/officeDocument/2006/relationships/slideLayout" Target="../slideLayouts/slideLayout248.xml"/><Relationship Id="rId10" Type="http://schemas.openxmlformats.org/officeDocument/2006/relationships/slideLayout" Target="../slideLayouts/slideLayout243.xml"/><Relationship Id="rId4" Type="http://schemas.openxmlformats.org/officeDocument/2006/relationships/slideLayout" Target="../slideLayouts/slideLayout237.xml"/><Relationship Id="rId9" Type="http://schemas.openxmlformats.org/officeDocument/2006/relationships/slideLayout" Target="../slideLayouts/slideLayout242.xml"/><Relationship Id="rId14" Type="http://schemas.openxmlformats.org/officeDocument/2006/relationships/slideLayout" Target="../slideLayouts/slideLayout247.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257.xml"/><Relationship Id="rId13" Type="http://schemas.openxmlformats.org/officeDocument/2006/relationships/slideLayout" Target="../slideLayouts/slideLayout262.xml"/><Relationship Id="rId18" Type="http://schemas.openxmlformats.org/officeDocument/2006/relationships/slideLayout" Target="../slideLayouts/slideLayout267.xml"/><Relationship Id="rId3" Type="http://schemas.openxmlformats.org/officeDocument/2006/relationships/slideLayout" Target="../slideLayouts/slideLayout252.xml"/><Relationship Id="rId21" Type="http://schemas.openxmlformats.org/officeDocument/2006/relationships/theme" Target="../theme/theme14.xml"/><Relationship Id="rId7" Type="http://schemas.openxmlformats.org/officeDocument/2006/relationships/slideLayout" Target="../slideLayouts/slideLayout256.xml"/><Relationship Id="rId12" Type="http://schemas.openxmlformats.org/officeDocument/2006/relationships/slideLayout" Target="../slideLayouts/slideLayout261.xml"/><Relationship Id="rId17" Type="http://schemas.openxmlformats.org/officeDocument/2006/relationships/slideLayout" Target="../slideLayouts/slideLayout266.xml"/><Relationship Id="rId2" Type="http://schemas.openxmlformats.org/officeDocument/2006/relationships/slideLayout" Target="../slideLayouts/slideLayout251.xml"/><Relationship Id="rId16" Type="http://schemas.openxmlformats.org/officeDocument/2006/relationships/slideLayout" Target="../slideLayouts/slideLayout265.xml"/><Relationship Id="rId20" Type="http://schemas.openxmlformats.org/officeDocument/2006/relationships/slideLayout" Target="../slideLayouts/slideLayout269.xml"/><Relationship Id="rId1" Type="http://schemas.openxmlformats.org/officeDocument/2006/relationships/slideLayout" Target="../slideLayouts/slideLayout250.xml"/><Relationship Id="rId6" Type="http://schemas.openxmlformats.org/officeDocument/2006/relationships/slideLayout" Target="../slideLayouts/slideLayout255.xml"/><Relationship Id="rId11" Type="http://schemas.openxmlformats.org/officeDocument/2006/relationships/slideLayout" Target="../slideLayouts/slideLayout260.xml"/><Relationship Id="rId5" Type="http://schemas.openxmlformats.org/officeDocument/2006/relationships/slideLayout" Target="../slideLayouts/slideLayout254.xml"/><Relationship Id="rId15" Type="http://schemas.openxmlformats.org/officeDocument/2006/relationships/slideLayout" Target="../slideLayouts/slideLayout264.xml"/><Relationship Id="rId10" Type="http://schemas.openxmlformats.org/officeDocument/2006/relationships/slideLayout" Target="../slideLayouts/slideLayout259.xml"/><Relationship Id="rId19" Type="http://schemas.openxmlformats.org/officeDocument/2006/relationships/slideLayout" Target="../slideLayouts/slideLayout268.xml"/><Relationship Id="rId4" Type="http://schemas.openxmlformats.org/officeDocument/2006/relationships/slideLayout" Target="../slideLayouts/slideLayout253.xml"/><Relationship Id="rId9" Type="http://schemas.openxmlformats.org/officeDocument/2006/relationships/slideLayout" Target="../slideLayouts/slideLayout258.xml"/><Relationship Id="rId14" Type="http://schemas.openxmlformats.org/officeDocument/2006/relationships/slideLayout" Target="../slideLayouts/slideLayout263.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277.xml"/><Relationship Id="rId13" Type="http://schemas.openxmlformats.org/officeDocument/2006/relationships/slideLayout" Target="../slideLayouts/slideLayout282.xml"/><Relationship Id="rId18" Type="http://schemas.openxmlformats.org/officeDocument/2006/relationships/slideLayout" Target="../slideLayouts/slideLayout287.xml"/><Relationship Id="rId26" Type="http://schemas.openxmlformats.org/officeDocument/2006/relationships/slideLayout" Target="../slideLayouts/slideLayout295.xml"/><Relationship Id="rId3" Type="http://schemas.openxmlformats.org/officeDocument/2006/relationships/slideLayout" Target="../slideLayouts/slideLayout272.xml"/><Relationship Id="rId21" Type="http://schemas.openxmlformats.org/officeDocument/2006/relationships/slideLayout" Target="../slideLayouts/slideLayout290.xml"/><Relationship Id="rId7" Type="http://schemas.openxmlformats.org/officeDocument/2006/relationships/slideLayout" Target="../slideLayouts/slideLayout276.xml"/><Relationship Id="rId12" Type="http://schemas.openxmlformats.org/officeDocument/2006/relationships/slideLayout" Target="../slideLayouts/slideLayout281.xml"/><Relationship Id="rId17" Type="http://schemas.openxmlformats.org/officeDocument/2006/relationships/slideLayout" Target="../slideLayouts/slideLayout286.xml"/><Relationship Id="rId25" Type="http://schemas.openxmlformats.org/officeDocument/2006/relationships/slideLayout" Target="../slideLayouts/slideLayout294.xml"/><Relationship Id="rId2" Type="http://schemas.openxmlformats.org/officeDocument/2006/relationships/slideLayout" Target="../slideLayouts/slideLayout271.xml"/><Relationship Id="rId16" Type="http://schemas.openxmlformats.org/officeDocument/2006/relationships/slideLayout" Target="../slideLayouts/slideLayout285.xml"/><Relationship Id="rId20" Type="http://schemas.openxmlformats.org/officeDocument/2006/relationships/slideLayout" Target="../slideLayouts/slideLayout289.xml"/><Relationship Id="rId29" Type="http://schemas.openxmlformats.org/officeDocument/2006/relationships/theme" Target="../theme/theme15.xml"/><Relationship Id="rId1" Type="http://schemas.openxmlformats.org/officeDocument/2006/relationships/slideLayout" Target="../slideLayouts/slideLayout270.xml"/><Relationship Id="rId6" Type="http://schemas.openxmlformats.org/officeDocument/2006/relationships/slideLayout" Target="../slideLayouts/slideLayout275.xml"/><Relationship Id="rId11" Type="http://schemas.openxmlformats.org/officeDocument/2006/relationships/slideLayout" Target="../slideLayouts/slideLayout280.xml"/><Relationship Id="rId24" Type="http://schemas.openxmlformats.org/officeDocument/2006/relationships/slideLayout" Target="../slideLayouts/slideLayout293.xml"/><Relationship Id="rId5" Type="http://schemas.openxmlformats.org/officeDocument/2006/relationships/slideLayout" Target="../slideLayouts/slideLayout274.xml"/><Relationship Id="rId15" Type="http://schemas.openxmlformats.org/officeDocument/2006/relationships/slideLayout" Target="../slideLayouts/slideLayout284.xml"/><Relationship Id="rId23" Type="http://schemas.openxmlformats.org/officeDocument/2006/relationships/slideLayout" Target="../slideLayouts/slideLayout292.xml"/><Relationship Id="rId28" Type="http://schemas.openxmlformats.org/officeDocument/2006/relationships/slideLayout" Target="../slideLayouts/slideLayout297.xml"/><Relationship Id="rId10" Type="http://schemas.openxmlformats.org/officeDocument/2006/relationships/slideLayout" Target="../slideLayouts/slideLayout279.xml"/><Relationship Id="rId19" Type="http://schemas.openxmlformats.org/officeDocument/2006/relationships/slideLayout" Target="../slideLayouts/slideLayout288.xml"/><Relationship Id="rId4" Type="http://schemas.openxmlformats.org/officeDocument/2006/relationships/slideLayout" Target="../slideLayouts/slideLayout273.xml"/><Relationship Id="rId9" Type="http://schemas.openxmlformats.org/officeDocument/2006/relationships/slideLayout" Target="../slideLayouts/slideLayout278.xml"/><Relationship Id="rId14" Type="http://schemas.openxmlformats.org/officeDocument/2006/relationships/slideLayout" Target="../slideLayouts/slideLayout283.xml"/><Relationship Id="rId22" Type="http://schemas.openxmlformats.org/officeDocument/2006/relationships/slideLayout" Target="../slideLayouts/slideLayout291.xml"/><Relationship Id="rId27" Type="http://schemas.openxmlformats.org/officeDocument/2006/relationships/slideLayout" Target="../slideLayouts/slideLayout296.xml"/><Relationship Id="rId30" Type="http://schemas.openxmlformats.org/officeDocument/2006/relationships/image" Target="../media/image20.png"/></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305.xml"/><Relationship Id="rId13" Type="http://schemas.openxmlformats.org/officeDocument/2006/relationships/slideLayout" Target="../slideLayouts/slideLayout310.xml"/><Relationship Id="rId18" Type="http://schemas.openxmlformats.org/officeDocument/2006/relationships/slideLayout" Target="../slideLayouts/slideLayout315.xml"/><Relationship Id="rId26" Type="http://schemas.openxmlformats.org/officeDocument/2006/relationships/slideLayout" Target="../slideLayouts/slideLayout323.xml"/><Relationship Id="rId3" Type="http://schemas.openxmlformats.org/officeDocument/2006/relationships/slideLayout" Target="../slideLayouts/slideLayout300.xml"/><Relationship Id="rId21" Type="http://schemas.openxmlformats.org/officeDocument/2006/relationships/slideLayout" Target="../slideLayouts/slideLayout318.xml"/><Relationship Id="rId7" Type="http://schemas.openxmlformats.org/officeDocument/2006/relationships/slideLayout" Target="../slideLayouts/slideLayout304.xml"/><Relationship Id="rId12" Type="http://schemas.openxmlformats.org/officeDocument/2006/relationships/slideLayout" Target="../slideLayouts/slideLayout309.xml"/><Relationship Id="rId17" Type="http://schemas.openxmlformats.org/officeDocument/2006/relationships/slideLayout" Target="../slideLayouts/slideLayout314.xml"/><Relationship Id="rId25" Type="http://schemas.openxmlformats.org/officeDocument/2006/relationships/slideLayout" Target="../slideLayouts/slideLayout322.xml"/><Relationship Id="rId2" Type="http://schemas.openxmlformats.org/officeDocument/2006/relationships/slideLayout" Target="../slideLayouts/slideLayout299.xml"/><Relationship Id="rId16" Type="http://schemas.openxmlformats.org/officeDocument/2006/relationships/slideLayout" Target="../slideLayouts/slideLayout313.xml"/><Relationship Id="rId20" Type="http://schemas.openxmlformats.org/officeDocument/2006/relationships/slideLayout" Target="../slideLayouts/slideLayout317.xml"/><Relationship Id="rId29" Type="http://schemas.openxmlformats.org/officeDocument/2006/relationships/theme" Target="../theme/theme16.xml"/><Relationship Id="rId1" Type="http://schemas.openxmlformats.org/officeDocument/2006/relationships/slideLayout" Target="../slideLayouts/slideLayout298.xml"/><Relationship Id="rId6" Type="http://schemas.openxmlformats.org/officeDocument/2006/relationships/slideLayout" Target="../slideLayouts/slideLayout303.xml"/><Relationship Id="rId11" Type="http://schemas.openxmlformats.org/officeDocument/2006/relationships/slideLayout" Target="../slideLayouts/slideLayout308.xml"/><Relationship Id="rId24" Type="http://schemas.openxmlformats.org/officeDocument/2006/relationships/slideLayout" Target="../slideLayouts/slideLayout321.xml"/><Relationship Id="rId5" Type="http://schemas.openxmlformats.org/officeDocument/2006/relationships/slideLayout" Target="../slideLayouts/slideLayout302.xml"/><Relationship Id="rId15" Type="http://schemas.openxmlformats.org/officeDocument/2006/relationships/slideLayout" Target="../slideLayouts/slideLayout312.xml"/><Relationship Id="rId23" Type="http://schemas.openxmlformats.org/officeDocument/2006/relationships/slideLayout" Target="../slideLayouts/slideLayout320.xml"/><Relationship Id="rId28" Type="http://schemas.openxmlformats.org/officeDocument/2006/relationships/slideLayout" Target="../slideLayouts/slideLayout325.xml"/><Relationship Id="rId10" Type="http://schemas.openxmlformats.org/officeDocument/2006/relationships/slideLayout" Target="../slideLayouts/slideLayout307.xml"/><Relationship Id="rId19" Type="http://schemas.openxmlformats.org/officeDocument/2006/relationships/slideLayout" Target="../slideLayouts/slideLayout316.xml"/><Relationship Id="rId4" Type="http://schemas.openxmlformats.org/officeDocument/2006/relationships/slideLayout" Target="../slideLayouts/slideLayout301.xml"/><Relationship Id="rId9" Type="http://schemas.openxmlformats.org/officeDocument/2006/relationships/slideLayout" Target="../slideLayouts/slideLayout306.xml"/><Relationship Id="rId14" Type="http://schemas.openxmlformats.org/officeDocument/2006/relationships/slideLayout" Target="../slideLayouts/slideLayout311.xml"/><Relationship Id="rId22" Type="http://schemas.openxmlformats.org/officeDocument/2006/relationships/slideLayout" Target="../slideLayouts/slideLayout319.xml"/><Relationship Id="rId27" Type="http://schemas.openxmlformats.org/officeDocument/2006/relationships/slideLayout" Target="../slideLayouts/slideLayout32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image" Target="../media/image3.png"/><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theme" Target="../theme/theme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theme" Target="../theme/theme4.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theme" Target="../theme/theme5.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slideLayout" Target="../slideLayouts/slideLayout97.xml"/><Relationship Id="rId18" Type="http://schemas.openxmlformats.org/officeDocument/2006/relationships/slideLayout" Target="../slideLayouts/slideLayout102.xml"/><Relationship Id="rId3" Type="http://schemas.openxmlformats.org/officeDocument/2006/relationships/slideLayout" Target="../slideLayouts/slideLayout87.xml"/><Relationship Id="rId21" Type="http://schemas.openxmlformats.org/officeDocument/2006/relationships/slideLayout" Target="../slideLayouts/slideLayout105.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17" Type="http://schemas.openxmlformats.org/officeDocument/2006/relationships/slideLayout" Target="../slideLayouts/slideLayout101.xml"/><Relationship Id="rId25" Type="http://schemas.openxmlformats.org/officeDocument/2006/relationships/image" Target="../media/image3.png"/><Relationship Id="rId2" Type="http://schemas.openxmlformats.org/officeDocument/2006/relationships/slideLayout" Target="../slideLayouts/slideLayout86.xml"/><Relationship Id="rId16" Type="http://schemas.openxmlformats.org/officeDocument/2006/relationships/slideLayout" Target="../slideLayouts/slideLayout100.xml"/><Relationship Id="rId20" Type="http://schemas.openxmlformats.org/officeDocument/2006/relationships/slideLayout" Target="../slideLayouts/slideLayout104.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24" Type="http://schemas.openxmlformats.org/officeDocument/2006/relationships/theme" Target="../theme/theme6.xml"/><Relationship Id="rId5" Type="http://schemas.openxmlformats.org/officeDocument/2006/relationships/slideLayout" Target="../slideLayouts/slideLayout89.xml"/><Relationship Id="rId15" Type="http://schemas.openxmlformats.org/officeDocument/2006/relationships/slideLayout" Target="../slideLayouts/slideLayout99.xml"/><Relationship Id="rId23" Type="http://schemas.openxmlformats.org/officeDocument/2006/relationships/slideLayout" Target="../slideLayouts/slideLayout107.xml"/><Relationship Id="rId10" Type="http://schemas.openxmlformats.org/officeDocument/2006/relationships/slideLayout" Target="../slideLayouts/slideLayout94.xml"/><Relationship Id="rId19" Type="http://schemas.openxmlformats.org/officeDocument/2006/relationships/slideLayout" Target="../slideLayouts/slideLayout103.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slideLayout" Target="../slideLayouts/slideLayout98.xml"/><Relationship Id="rId22" Type="http://schemas.openxmlformats.org/officeDocument/2006/relationships/slideLayout" Target="../slideLayouts/slideLayout10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5.xml"/><Relationship Id="rId13" Type="http://schemas.openxmlformats.org/officeDocument/2006/relationships/slideLayout" Target="../slideLayouts/slideLayout120.xml"/><Relationship Id="rId18" Type="http://schemas.openxmlformats.org/officeDocument/2006/relationships/slideLayout" Target="../slideLayouts/slideLayout125.xml"/><Relationship Id="rId3" Type="http://schemas.openxmlformats.org/officeDocument/2006/relationships/slideLayout" Target="../slideLayouts/slideLayout110.xml"/><Relationship Id="rId21" Type="http://schemas.openxmlformats.org/officeDocument/2006/relationships/slideLayout" Target="../slideLayouts/slideLayout128.xml"/><Relationship Id="rId7" Type="http://schemas.openxmlformats.org/officeDocument/2006/relationships/slideLayout" Target="../slideLayouts/slideLayout114.xml"/><Relationship Id="rId12" Type="http://schemas.openxmlformats.org/officeDocument/2006/relationships/slideLayout" Target="../slideLayouts/slideLayout119.xml"/><Relationship Id="rId17" Type="http://schemas.openxmlformats.org/officeDocument/2006/relationships/slideLayout" Target="../slideLayouts/slideLayout124.xml"/><Relationship Id="rId25" Type="http://schemas.openxmlformats.org/officeDocument/2006/relationships/image" Target="../media/image3.png"/><Relationship Id="rId2" Type="http://schemas.openxmlformats.org/officeDocument/2006/relationships/slideLayout" Target="../slideLayouts/slideLayout109.xml"/><Relationship Id="rId16" Type="http://schemas.openxmlformats.org/officeDocument/2006/relationships/slideLayout" Target="../slideLayouts/slideLayout123.xml"/><Relationship Id="rId20" Type="http://schemas.openxmlformats.org/officeDocument/2006/relationships/slideLayout" Target="../slideLayouts/slideLayout127.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24" Type="http://schemas.openxmlformats.org/officeDocument/2006/relationships/theme" Target="../theme/theme7.xml"/><Relationship Id="rId5" Type="http://schemas.openxmlformats.org/officeDocument/2006/relationships/slideLayout" Target="../slideLayouts/slideLayout112.xml"/><Relationship Id="rId15" Type="http://schemas.openxmlformats.org/officeDocument/2006/relationships/slideLayout" Target="../slideLayouts/slideLayout122.xml"/><Relationship Id="rId23" Type="http://schemas.openxmlformats.org/officeDocument/2006/relationships/slideLayout" Target="../slideLayouts/slideLayout130.xml"/><Relationship Id="rId10" Type="http://schemas.openxmlformats.org/officeDocument/2006/relationships/slideLayout" Target="../slideLayouts/slideLayout117.xml"/><Relationship Id="rId19" Type="http://schemas.openxmlformats.org/officeDocument/2006/relationships/slideLayout" Target="../slideLayouts/slideLayout126.xml"/><Relationship Id="rId4" Type="http://schemas.openxmlformats.org/officeDocument/2006/relationships/slideLayout" Target="../slideLayouts/slideLayout111.xml"/><Relationship Id="rId9" Type="http://schemas.openxmlformats.org/officeDocument/2006/relationships/slideLayout" Target="../slideLayouts/slideLayout116.xml"/><Relationship Id="rId14" Type="http://schemas.openxmlformats.org/officeDocument/2006/relationships/slideLayout" Target="../slideLayouts/slideLayout121.xml"/><Relationship Id="rId22" Type="http://schemas.openxmlformats.org/officeDocument/2006/relationships/slideLayout" Target="../slideLayouts/slideLayout129.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38.xml"/><Relationship Id="rId13" Type="http://schemas.openxmlformats.org/officeDocument/2006/relationships/slideLayout" Target="../slideLayouts/slideLayout143.xml"/><Relationship Id="rId18" Type="http://schemas.openxmlformats.org/officeDocument/2006/relationships/slideLayout" Target="../slideLayouts/slideLayout148.xml"/><Relationship Id="rId26" Type="http://schemas.openxmlformats.org/officeDocument/2006/relationships/image" Target="../media/image3.png"/><Relationship Id="rId3" Type="http://schemas.openxmlformats.org/officeDocument/2006/relationships/slideLayout" Target="../slideLayouts/slideLayout133.xml"/><Relationship Id="rId21" Type="http://schemas.openxmlformats.org/officeDocument/2006/relationships/slideLayout" Target="../slideLayouts/slideLayout151.xml"/><Relationship Id="rId7" Type="http://schemas.openxmlformats.org/officeDocument/2006/relationships/slideLayout" Target="../slideLayouts/slideLayout137.xml"/><Relationship Id="rId12" Type="http://schemas.openxmlformats.org/officeDocument/2006/relationships/slideLayout" Target="../slideLayouts/slideLayout142.xml"/><Relationship Id="rId17" Type="http://schemas.openxmlformats.org/officeDocument/2006/relationships/slideLayout" Target="../slideLayouts/slideLayout147.xml"/><Relationship Id="rId25" Type="http://schemas.openxmlformats.org/officeDocument/2006/relationships/theme" Target="../theme/theme8.xml"/><Relationship Id="rId2" Type="http://schemas.openxmlformats.org/officeDocument/2006/relationships/slideLayout" Target="../slideLayouts/slideLayout132.xml"/><Relationship Id="rId16" Type="http://schemas.openxmlformats.org/officeDocument/2006/relationships/slideLayout" Target="../slideLayouts/slideLayout146.xml"/><Relationship Id="rId20" Type="http://schemas.openxmlformats.org/officeDocument/2006/relationships/slideLayout" Target="../slideLayouts/slideLayout150.xml"/><Relationship Id="rId1" Type="http://schemas.openxmlformats.org/officeDocument/2006/relationships/slideLayout" Target="../slideLayouts/slideLayout131.xml"/><Relationship Id="rId6" Type="http://schemas.openxmlformats.org/officeDocument/2006/relationships/slideLayout" Target="../slideLayouts/slideLayout136.xml"/><Relationship Id="rId11" Type="http://schemas.openxmlformats.org/officeDocument/2006/relationships/slideLayout" Target="../slideLayouts/slideLayout141.xml"/><Relationship Id="rId24" Type="http://schemas.openxmlformats.org/officeDocument/2006/relationships/slideLayout" Target="../slideLayouts/slideLayout154.xml"/><Relationship Id="rId5" Type="http://schemas.openxmlformats.org/officeDocument/2006/relationships/slideLayout" Target="../slideLayouts/slideLayout135.xml"/><Relationship Id="rId15" Type="http://schemas.openxmlformats.org/officeDocument/2006/relationships/slideLayout" Target="../slideLayouts/slideLayout145.xml"/><Relationship Id="rId23" Type="http://schemas.openxmlformats.org/officeDocument/2006/relationships/slideLayout" Target="../slideLayouts/slideLayout153.xml"/><Relationship Id="rId10" Type="http://schemas.openxmlformats.org/officeDocument/2006/relationships/slideLayout" Target="../slideLayouts/slideLayout140.xml"/><Relationship Id="rId19" Type="http://schemas.openxmlformats.org/officeDocument/2006/relationships/slideLayout" Target="../slideLayouts/slideLayout149.xml"/><Relationship Id="rId4" Type="http://schemas.openxmlformats.org/officeDocument/2006/relationships/slideLayout" Target="../slideLayouts/slideLayout134.xml"/><Relationship Id="rId9" Type="http://schemas.openxmlformats.org/officeDocument/2006/relationships/slideLayout" Target="../slideLayouts/slideLayout139.xml"/><Relationship Id="rId14" Type="http://schemas.openxmlformats.org/officeDocument/2006/relationships/slideLayout" Target="../slideLayouts/slideLayout144.xml"/><Relationship Id="rId22" Type="http://schemas.openxmlformats.org/officeDocument/2006/relationships/slideLayout" Target="../slideLayouts/slideLayout15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62.xml"/><Relationship Id="rId13" Type="http://schemas.openxmlformats.org/officeDocument/2006/relationships/slideLayout" Target="../slideLayouts/slideLayout167.xml"/><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slideLayout" Target="../slideLayouts/slideLayout166.xml"/><Relationship Id="rId17" Type="http://schemas.openxmlformats.org/officeDocument/2006/relationships/theme" Target="../theme/theme9.xml"/><Relationship Id="rId2" Type="http://schemas.openxmlformats.org/officeDocument/2006/relationships/slideLayout" Target="../slideLayouts/slideLayout156.xml"/><Relationship Id="rId16" Type="http://schemas.openxmlformats.org/officeDocument/2006/relationships/slideLayout" Target="../slideLayouts/slideLayout170.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5" Type="http://schemas.openxmlformats.org/officeDocument/2006/relationships/slideLayout" Target="../slideLayouts/slideLayout16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 Id="rId14" Type="http://schemas.openxmlformats.org/officeDocument/2006/relationships/slideLayout" Target="../slideLayouts/slideLayout1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485603"/>
            <a:ext cx="11887200" cy="5212061"/>
          </a:xfrm>
          <a:prstGeom prst="rect">
            <a:avLst/>
          </a:prstGeom>
        </p:spPr>
        <p:txBody>
          <a:bodyPr vert="horz" lIns="182880" tIns="146304" rIns="182880" bIns="146304"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146304" rIns="182880" bIns="146304"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val="1778585588"/>
      </p:ext>
    </p:extLst>
  </p:cSld>
  <p:clrMap bg1="lt1" tx1="dk1" bg2="lt2" tx2="dk2" accent1="accent1" accent2="accent2" accent3="accent3" accent4="accent4" accent5="accent5" accent6="accent6" hlink="hlink" folHlink="folHlink"/>
  <p:sldLayoutIdLst>
    <p:sldLayoutId id="2147484331" r:id="rId1"/>
    <p:sldLayoutId id="2147484332" r:id="rId2"/>
    <p:sldLayoutId id="2147484333" r:id="rId3"/>
    <p:sldLayoutId id="2147484334" r:id="rId4"/>
    <p:sldLayoutId id="2147484335" r:id="rId5"/>
    <p:sldLayoutId id="2147484336" r:id="rId6"/>
    <p:sldLayoutId id="2147484337" r:id="rId7"/>
    <p:sldLayoutId id="2147484338" r:id="rId8"/>
    <p:sldLayoutId id="2147484339" r:id="rId9"/>
    <p:sldLayoutId id="2147484340" r:id="rId10"/>
    <p:sldLayoutId id="2147484400" r:id="rId11"/>
    <p:sldLayoutId id="2147484398" r:id="rId12"/>
    <p:sldLayoutId id="2147484399" r:id="rId13"/>
    <p:sldLayoutId id="2147484341" r:id="rId14"/>
    <p:sldLayoutId id="2147484342" r:id="rId15"/>
    <p:sldLayoutId id="2147484343" r:id="rId16"/>
  </p:sldLayoutIdLst>
  <p:timing>
    <p:tnLst>
      <p:par>
        <p:cTn id="1" dur="indefinite" restart="never" nodeType="tmRoot"/>
      </p:par>
    </p:tnLst>
  </p:timing>
  <p:txStyles>
    <p:titleStyle>
      <a:lvl1pPr algn="l" defTabSz="914166" rtl="0" eaLnBrk="1" latinLnBrk="0" hangingPunct="1">
        <a:spcBef>
          <a:spcPct val="0"/>
        </a:spcBef>
        <a:buNone/>
        <a:defRPr sz="4800" kern="1200">
          <a:gradFill>
            <a:gsLst>
              <a:gs pos="66981">
                <a:schemeClr val="tx1">
                  <a:lumMod val="75000"/>
                  <a:lumOff val="25000"/>
                </a:schemeClr>
              </a:gs>
              <a:gs pos="0">
                <a:schemeClr val="tx1">
                  <a:lumMod val="75000"/>
                  <a:lumOff val="25000"/>
                </a:schemeClr>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66981">
                <a:schemeClr val="tx1">
                  <a:lumMod val="75000"/>
                  <a:lumOff val="25000"/>
                </a:schemeClr>
              </a:gs>
              <a:gs pos="0">
                <a:schemeClr val="tx1">
                  <a:lumMod val="75000"/>
                  <a:lumOff val="25000"/>
                </a:schemeClr>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1568515461"/>
      </p:ext>
    </p:extLst>
  </p:cSld>
  <p:clrMap bg1="lt1" tx1="dk1" bg2="lt2" tx2="dk2" accent1="accent1" accent2="accent2" accent3="accent3" accent4="accent4" accent5="accent5" accent6="accent6" hlink="hlink" folHlink="folHlink"/>
  <p:sldLayoutIdLst>
    <p:sldLayoutId id="2147484612" r:id="rId1"/>
    <p:sldLayoutId id="2147484613" r:id="rId2"/>
    <p:sldLayoutId id="2147484614" r:id="rId3"/>
    <p:sldLayoutId id="2147484615" r:id="rId4"/>
    <p:sldLayoutId id="2147484616" r:id="rId5"/>
    <p:sldLayoutId id="2147484617" r:id="rId6"/>
    <p:sldLayoutId id="2147484618" r:id="rId7"/>
    <p:sldLayoutId id="2147484619" r:id="rId8"/>
    <p:sldLayoutId id="2147484620" r:id="rId9"/>
    <p:sldLayoutId id="2147484621" r:id="rId10"/>
    <p:sldLayoutId id="2147484622" r:id="rId11"/>
    <p:sldLayoutId id="2147484623" r:id="rId12"/>
    <p:sldLayoutId id="2147484624" r:id="rId13"/>
    <p:sldLayoutId id="2147484625" r:id="rId14"/>
    <p:sldLayoutId id="2147484626" r:id="rId15"/>
    <p:sldLayoutId id="2147484627" r:id="rId16"/>
  </p:sldLayoutIdLst>
  <p:txStyles>
    <p:titleStyle>
      <a:lvl1pPr algn="l" defTabSz="914166" rtl="0" eaLnBrk="1" latinLnBrk="0" hangingPunct="1">
        <a:spcBef>
          <a:spcPct val="0"/>
        </a:spcBef>
        <a:buNone/>
        <a:defRPr sz="4800" kern="1200">
          <a:gradFill>
            <a:gsLst>
              <a:gs pos="0">
                <a:srgbClr val="505050"/>
              </a:gs>
              <a:gs pos="100000">
                <a:srgbClr val="505050"/>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4808145"/>
      </p:ext>
    </p:extLst>
  </p:cSld>
  <p:clrMap bg1="dk1" tx1="lt1" bg2="dk2" tx2="lt2" accent1="accent1" accent2="accent2" accent3="accent3" accent4="accent4" accent5="accent5" accent6="accent6" hlink="hlink" folHlink="folHlink"/>
  <p:sldLayoutIdLst>
    <p:sldLayoutId id="2147484629" r:id="rId1"/>
    <p:sldLayoutId id="2147484630" r:id="rId2"/>
    <p:sldLayoutId id="2147484631" r:id="rId3"/>
    <p:sldLayoutId id="2147484632" r:id="rId4"/>
    <p:sldLayoutId id="2147484633" r:id="rId5"/>
    <p:sldLayoutId id="2147484634" r:id="rId6"/>
    <p:sldLayoutId id="2147484635" r:id="rId7"/>
    <p:sldLayoutId id="2147484636" r:id="rId8"/>
    <p:sldLayoutId id="2147484637" r:id="rId9"/>
    <p:sldLayoutId id="2147484638" r:id="rId10"/>
    <p:sldLayoutId id="2147484639" r:id="rId11"/>
    <p:sldLayoutId id="2147484640" r:id="rId12"/>
    <p:sldLayoutId id="2147484641" r:id="rId13"/>
    <p:sldLayoutId id="2147484642" r:id="rId14"/>
    <p:sldLayoutId id="2147484643" r:id="rId15"/>
    <p:sldLayoutId id="2147484644" r:id="rId16"/>
    <p:sldLayoutId id="2147484645" r:id="rId17"/>
    <p:sldLayoutId id="2147484646" r:id="rId18"/>
    <p:sldLayoutId id="2147484647" r:id="rId19"/>
    <p:sldLayoutId id="2147484648" r:id="rId20"/>
    <p:sldLayoutId id="2147484649" r:id="rId21"/>
    <p:sldLayoutId id="2147484650" r:id="rId22"/>
    <p:sldLayoutId id="2147484651" r:id="rId2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8"/>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46987266"/>
      </p:ext>
    </p:extLst>
  </p:cSld>
  <p:clrMap bg1="dk1" tx1="lt1" bg2="dk2" tx2="lt2" accent1="accent1" accent2="accent2" accent3="accent3" accent4="accent4" accent5="accent5" accent6="accent6" hlink="hlink" folHlink="folHlink"/>
  <p:sldLayoutIdLst>
    <p:sldLayoutId id="2147484653" r:id="rId1"/>
    <p:sldLayoutId id="2147484654" r:id="rId2"/>
    <p:sldLayoutId id="2147484655" r:id="rId3"/>
    <p:sldLayoutId id="2147484656" r:id="rId4"/>
    <p:sldLayoutId id="2147484657" r:id="rId5"/>
    <p:sldLayoutId id="2147484658" r:id="rId6"/>
    <p:sldLayoutId id="2147484659" r:id="rId7"/>
    <p:sldLayoutId id="2147484660" r:id="rId8"/>
    <p:sldLayoutId id="2147484661" r:id="rId9"/>
    <p:sldLayoutId id="2147484662" r:id="rId10"/>
    <p:sldLayoutId id="2147484663" r:id="rId11"/>
    <p:sldLayoutId id="2147484664" r:id="rId12"/>
    <p:sldLayoutId id="2147484665" r:id="rId13"/>
    <p:sldLayoutId id="2147484666" r:id="rId14"/>
    <p:sldLayoutId id="2147484667" r:id="rId15"/>
    <p:sldLayoutId id="2147484668" r:id="rId16"/>
    <p:sldLayoutId id="2147484669" r:id="rId17"/>
    <p:sldLayoutId id="2147484670" r:id="rId18"/>
    <p:sldLayoutId id="2147484671" r:id="rId19"/>
    <p:sldLayoutId id="2147484672" r:id="rId20"/>
    <p:sldLayoutId id="2147484673" r:id="rId21"/>
    <p:sldLayoutId id="2147484674" r:id="rId22"/>
    <p:sldLayoutId id="2147484675" r:id="rId23"/>
    <p:sldLayoutId id="2147484676" r:id="rId24"/>
  </p:sldLayoutIdLst>
  <p:transition>
    <p:fade/>
  </p:transition>
  <p:timing>
    <p:tnLst>
      <p:par>
        <p:cTn id="1" dur="indefinite" restart="never" nodeType="tmRoot"/>
      </p:par>
    </p:tnLst>
  </p:timing>
  <p:txStyles>
    <p:titleStyle>
      <a:lvl1pPr algn="l" defTabSz="932372" rtl="0" eaLnBrk="1" latinLnBrk="0" hangingPunct="1">
        <a:lnSpc>
          <a:spcPct val="90000"/>
        </a:lnSpc>
        <a:spcBef>
          <a:spcPct val="0"/>
        </a:spcBef>
        <a:buNone/>
        <a:defRPr lang="en-US" sz="5398"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64" marR="0" indent="-342764" algn="l" defTabSz="932372" rtl="0" eaLnBrk="1" fontAlgn="auto" latinLnBrk="0" hangingPunct="1">
        <a:lnSpc>
          <a:spcPct val="90000"/>
        </a:lnSpc>
        <a:spcBef>
          <a:spcPct val="20000"/>
        </a:spcBef>
        <a:spcAft>
          <a:spcPts val="0"/>
        </a:spcAft>
        <a:buClrTx/>
        <a:buSzPct val="90000"/>
        <a:buFont typeface="Arial" pitchFamily="34" charset="0"/>
        <a:buChar char="•"/>
        <a:tabLst/>
        <a:defRPr sz="3998" kern="1200" spc="0" baseline="0">
          <a:gradFill>
            <a:gsLst>
              <a:gs pos="1250">
                <a:schemeClr val="tx1"/>
              </a:gs>
              <a:gs pos="100000">
                <a:schemeClr val="tx1"/>
              </a:gs>
            </a:gsLst>
            <a:lin ang="5400000" scaled="0"/>
          </a:gradFill>
          <a:latin typeface="+mj-lt"/>
          <a:ea typeface="+mn-ea"/>
          <a:cs typeface="+mn-cs"/>
        </a:defRPr>
      </a:lvl1pPr>
      <a:lvl2pPr marL="583968" marR="0" indent="-241204" algn="l" defTabSz="932372"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1250">
                <a:schemeClr val="tx1"/>
              </a:gs>
              <a:gs pos="100000">
                <a:schemeClr val="tx1"/>
              </a:gs>
            </a:gsLst>
            <a:lin ang="5400000" scaled="0"/>
          </a:gradFill>
          <a:latin typeface="+mn-lt"/>
          <a:ea typeface="+mn-ea"/>
          <a:cs typeface="+mn-cs"/>
        </a:defRPr>
      </a:lvl2pPr>
      <a:lvl3pPr marL="799783" marR="0" indent="-228510" algn="l" defTabSz="932372"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1250">
                <a:schemeClr val="tx1"/>
              </a:gs>
              <a:gs pos="100000">
                <a:schemeClr val="tx1"/>
              </a:gs>
            </a:gsLst>
            <a:lin ang="5400000" scaled="0"/>
          </a:gradFill>
          <a:latin typeface="+mn-lt"/>
          <a:ea typeface="+mn-ea"/>
          <a:cs typeface="+mn-cs"/>
        </a:defRPr>
      </a:lvl3pPr>
      <a:lvl4pPr marL="1028293" marR="0" indent="-228510" algn="l" defTabSz="932372" rtl="0" eaLnBrk="1" fontAlgn="auto" latinLnBrk="0" hangingPunct="1">
        <a:lnSpc>
          <a:spcPct val="90000"/>
        </a:lnSpc>
        <a:spcBef>
          <a:spcPct val="20000"/>
        </a:spcBef>
        <a:spcAft>
          <a:spcPts val="0"/>
        </a:spcAft>
        <a:buClrTx/>
        <a:buSzPct val="90000"/>
        <a:buFont typeface="Arial" pitchFamily="34" charset="0"/>
        <a:buChar char="•"/>
        <a:tabLst/>
        <a:defRPr sz="1999" kern="1200" spc="0" baseline="0">
          <a:gradFill>
            <a:gsLst>
              <a:gs pos="1250">
                <a:schemeClr val="tx1"/>
              </a:gs>
              <a:gs pos="100000">
                <a:schemeClr val="tx1"/>
              </a:gs>
            </a:gsLst>
            <a:lin ang="5400000" scaled="0"/>
          </a:gradFill>
          <a:latin typeface="+mn-lt"/>
          <a:ea typeface="+mn-ea"/>
          <a:cs typeface="+mn-cs"/>
        </a:defRPr>
      </a:lvl4pPr>
      <a:lvl5pPr marL="1256802" marR="0" indent="-228510" algn="l" defTabSz="932372" rtl="0" eaLnBrk="1" fontAlgn="auto" latinLnBrk="0" hangingPunct="1">
        <a:lnSpc>
          <a:spcPct val="90000"/>
        </a:lnSpc>
        <a:spcBef>
          <a:spcPct val="20000"/>
        </a:spcBef>
        <a:spcAft>
          <a:spcPts val="0"/>
        </a:spcAft>
        <a:buClrTx/>
        <a:buSzPct val="90000"/>
        <a:buFont typeface="Arial" pitchFamily="34" charset="0"/>
        <a:buChar char="•"/>
        <a:tabLst/>
        <a:defRPr sz="1999" kern="1200" spc="0" baseline="0">
          <a:gradFill>
            <a:gsLst>
              <a:gs pos="1250">
                <a:schemeClr val="tx1"/>
              </a:gs>
              <a:gs pos="100000">
                <a:schemeClr val="tx1"/>
              </a:gs>
            </a:gsLst>
            <a:lin ang="5400000" scaled="0"/>
          </a:gradFill>
          <a:latin typeface="+mn-lt"/>
          <a:ea typeface="+mn-ea"/>
          <a:cs typeface="+mn-cs"/>
        </a:defRPr>
      </a:lvl5pPr>
      <a:lvl6pPr marL="256402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212"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398"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58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32372" rtl="0" eaLnBrk="1" latinLnBrk="0" hangingPunct="1">
        <a:defRPr sz="1799" kern="1200">
          <a:solidFill>
            <a:schemeClr val="tx1"/>
          </a:solidFill>
          <a:latin typeface="+mn-lt"/>
          <a:ea typeface="+mn-ea"/>
          <a:cs typeface="+mn-cs"/>
        </a:defRPr>
      </a:lvl1pPr>
      <a:lvl2pPr marL="466186" algn="l" defTabSz="932372" rtl="0" eaLnBrk="1" latinLnBrk="0" hangingPunct="1">
        <a:defRPr sz="1799" kern="1200">
          <a:solidFill>
            <a:schemeClr val="tx1"/>
          </a:solidFill>
          <a:latin typeface="+mn-lt"/>
          <a:ea typeface="+mn-ea"/>
          <a:cs typeface="+mn-cs"/>
        </a:defRPr>
      </a:lvl2pPr>
      <a:lvl3pPr marL="932372" algn="l" defTabSz="932372" rtl="0" eaLnBrk="1" latinLnBrk="0" hangingPunct="1">
        <a:defRPr sz="1799" kern="1200">
          <a:solidFill>
            <a:schemeClr val="tx1"/>
          </a:solidFill>
          <a:latin typeface="+mn-lt"/>
          <a:ea typeface="+mn-ea"/>
          <a:cs typeface="+mn-cs"/>
        </a:defRPr>
      </a:lvl3pPr>
      <a:lvl4pPr marL="1398559" algn="l" defTabSz="932372" rtl="0" eaLnBrk="1" latinLnBrk="0" hangingPunct="1">
        <a:defRPr sz="1799" kern="1200">
          <a:solidFill>
            <a:schemeClr val="tx1"/>
          </a:solidFill>
          <a:latin typeface="+mn-lt"/>
          <a:ea typeface="+mn-ea"/>
          <a:cs typeface="+mn-cs"/>
        </a:defRPr>
      </a:lvl4pPr>
      <a:lvl5pPr marL="1864745" algn="l" defTabSz="932372" rtl="0" eaLnBrk="1" latinLnBrk="0" hangingPunct="1">
        <a:defRPr sz="1799" kern="1200">
          <a:solidFill>
            <a:schemeClr val="tx1"/>
          </a:solidFill>
          <a:latin typeface="+mn-lt"/>
          <a:ea typeface="+mn-ea"/>
          <a:cs typeface="+mn-cs"/>
        </a:defRPr>
      </a:lvl5pPr>
      <a:lvl6pPr marL="2330932" algn="l" defTabSz="932372" rtl="0" eaLnBrk="1" latinLnBrk="0" hangingPunct="1">
        <a:defRPr sz="1799" kern="1200">
          <a:solidFill>
            <a:schemeClr val="tx1"/>
          </a:solidFill>
          <a:latin typeface="+mn-lt"/>
          <a:ea typeface="+mn-ea"/>
          <a:cs typeface="+mn-cs"/>
        </a:defRPr>
      </a:lvl6pPr>
      <a:lvl7pPr marL="2797118" algn="l" defTabSz="932372" rtl="0" eaLnBrk="1" latinLnBrk="0" hangingPunct="1">
        <a:defRPr sz="1799" kern="1200">
          <a:solidFill>
            <a:schemeClr val="tx1"/>
          </a:solidFill>
          <a:latin typeface="+mn-lt"/>
          <a:ea typeface="+mn-ea"/>
          <a:cs typeface="+mn-cs"/>
        </a:defRPr>
      </a:lvl7pPr>
      <a:lvl8pPr marL="3263305" algn="l" defTabSz="932372" rtl="0" eaLnBrk="1" latinLnBrk="0" hangingPunct="1">
        <a:defRPr sz="1799" kern="1200">
          <a:solidFill>
            <a:schemeClr val="tx1"/>
          </a:solidFill>
          <a:latin typeface="+mn-lt"/>
          <a:ea typeface="+mn-ea"/>
          <a:cs typeface="+mn-cs"/>
        </a:defRPr>
      </a:lvl8pPr>
      <a:lvl9pPr marL="3729492" algn="l" defTabSz="932372"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701116009"/>
      </p:ext>
    </p:extLst>
  </p:cSld>
  <p:clrMap bg1="dk1" tx1="lt1" bg2="dk2" tx2="lt2" accent1="accent1" accent2="accent2" accent3="accent3" accent4="accent4" accent5="accent5" accent6="accent6" hlink="hlink" folHlink="folHlink"/>
  <p:sldLayoutIdLst>
    <p:sldLayoutId id="2147484678" r:id="rId1"/>
    <p:sldLayoutId id="2147484679" r:id="rId2"/>
    <p:sldLayoutId id="2147484680" r:id="rId3"/>
    <p:sldLayoutId id="2147484681" r:id="rId4"/>
    <p:sldLayoutId id="2147484682" r:id="rId5"/>
    <p:sldLayoutId id="2147484683" r:id="rId6"/>
    <p:sldLayoutId id="2147484684" r:id="rId7"/>
    <p:sldLayoutId id="2147484685" r:id="rId8"/>
    <p:sldLayoutId id="2147484686" r:id="rId9"/>
    <p:sldLayoutId id="2147484687" r:id="rId10"/>
    <p:sldLayoutId id="2147484688" r:id="rId11"/>
    <p:sldLayoutId id="2147484689" r:id="rId12"/>
    <p:sldLayoutId id="2147484690" r:id="rId13"/>
    <p:sldLayoutId id="2147484691" r:id="rId14"/>
    <p:sldLayoutId id="2147484692" r:id="rId15"/>
    <p:sldLayoutId id="2147484693" r:id="rId16"/>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9" y="1485603"/>
            <a:ext cx="11887200" cy="5212061"/>
          </a:xfrm>
          <a:prstGeom prst="rect">
            <a:avLst/>
          </a:prstGeom>
        </p:spPr>
        <p:txBody>
          <a:bodyPr vert="horz" lIns="182880" tIns="146304" rIns="182880" bIns="146304"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146304" rIns="182880" bIns="146304"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val="1672911621"/>
      </p:ext>
    </p:extLst>
  </p:cSld>
  <p:clrMap bg1="lt1" tx1="dk1" bg2="lt2" tx2="dk2" accent1="accent1" accent2="accent2" accent3="accent3" accent4="accent4" accent5="accent5" accent6="accent6" hlink="hlink" folHlink="folHlink"/>
  <p:sldLayoutIdLst>
    <p:sldLayoutId id="2147484708" r:id="rId1"/>
    <p:sldLayoutId id="2147484709" r:id="rId2"/>
    <p:sldLayoutId id="2147484710" r:id="rId3"/>
    <p:sldLayoutId id="2147484711" r:id="rId4"/>
    <p:sldLayoutId id="2147484712" r:id="rId5"/>
    <p:sldLayoutId id="2147484713" r:id="rId6"/>
    <p:sldLayoutId id="2147484714" r:id="rId7"/>
    <p:sldLayoutId id="2147484715" r:id="rId8"/>
    <p:sldLayoutId id="2147484716" r:id="rId9"/>
    <p:sldLayoutId id="2147484717" r:id="rId10"/>
    <p:sldLayoutId id="2147484718" r:id="rId11"/>
    <p:sldLayoutId id="2147484719" r:id="rId12"/>
    <p:sldLayoutId id="2147484720" r:id="rId13"/>
    <p:sldLayoutId id="2147484721" r:id="rId14"/>
    <p:sldLayoutId id="2147484722" r:id="rId15"/>
    <p:sldLayoutId id="2147484723" r:id="rId16"/>
    <p:sldLayoutId id="2147484724" r:id="rId17"/>
    <p:sldLayoutId id="2147484726" r:id="rId18"/>
    <p:sldLayoutId id="2147484727" r:id="rId19"/>
    <p:sldLayoutId id="2147484728" r:id="rId20"/>
  </p:sldLayoutIdLst>
  <p:timing>
    <p:tnLst>
      <p:par>
        <p:cTn id="1" dur="indefinite" restart="never" nodeType="tmRoot"/>
      </p:par>
    </p:tnLst>
  </p:timing>
  <p:txStyles>
    <p:titleStyle>
      <a:lvl1pPr algn="l" defTabSz="913991" rtl="0" eaLnBrk="1" latinLnBrk="0" hangingPunct="1">
        <a:spcBef>
          <a:spcPct val="0"/>
        </a:spcBef>
        <a:buNone/>
        <a:defRPr sz="4799" kern="1200">
          <a:gradFill>
            <a:gsLst>
              <a:gs pos="66981">
                <a:schemeClr val="tx1">
                  <a:lumMod val="75000"/>
                  <a:lumOff val="25000"/>
                </a:schemeClr>
              </a:gs>
              <a:gs pos="0">
                <a:schemeClr val="tx1">
                  <a:lumMod val="75000"/>
                  <a:lumOff val="25000"/>
                </a:schemeClr>
              </a:gs>
            </a:gsLst>
            <a:lin ang="5400000" scaled="0"/>
          </a:gradFill>
          <a:latin typeface="+mj-lt"/>
          <a:ea typeface="+mj-ea"/>
          <a:cs typeface="+mj-cs"/>
        </a:defRPr>
      </a:lvl1pPr>
    </p:titleStyle>
    <p:bodyStyle>
      <a:lvl1pPr marL="0" indent="0" algn="l" defTabSz="913991" rtl="0" eaLnBrk="1" latinLnBrk="0" hangingPunct="1">
        <a:spcBef>
          <a:spcPct val="20000"/>
        </a:spcBef>
        <a:buFont typeface="Arial" pitchFamily="34" charset="0"/>
        <a:buNone/>
        <a:defRPr sz="3599" kern="1200">
          <a:gradFill>
            <a:gsLst>
              <a:gs pos="66981">
                <a:schemeClr val="tx1">
                  <a:lumMod val="75000"/>
                  <a:lumOff val="25000"/>
                </a:schemeClr>
              </a:gs>
              <a:gs pos="0">
                <a:schemeClr val="tx1">
                  <a:lumMod val="75000"/>
                  <a:lumOff val="25000"/>
                </a:schemeClr>
              </a:gs>
            </a:gsLst>
            <a:lin ang="5400000" scaled="0"/>
          </a:gradFill>
          <a:latin typeface="+mj-lt"/>
          <a:ea typeface="+mn-ea"/>
          <a:cs typeface="+mn-cs"/>
        </a:defRPr>
      </a:lvl1pPr>
      <a:lvl2pPr marL="0" indent="0" algn="l" defTabSz="913991" rtl="0" eaLnBrk="1" latinLnBrk="0" hangingPunct="1">
        <a:spcBef>
          <a:spcPct val="20000"/>
        </a:spcBef>
        <a:buFont typeface="Arial" pitchFamily="34" charset="0"/>
        <a:buNone/>
        <a:defRPr sz="2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2pPr>
      <a:lvl3pPr marL="456994" indent="-228497" algn="l" defTabSz="913991" rtl="0" eaLnBrk="1" latinLnBrk="0" hangingPunct="1">
        <a:spcBef>
          <a:spcPct val="20000"/>
        </a:spcBef>
        <a:buFont typeface="Arial" pitchFamily="34" charset="0"/>
        <a:buChar char="•"/>
        <a:defRPr sz="24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3pPr>
      <a:lvl4pPr marL="739444" indent="-282449" algn="l" defTabSz="913991" rtl="0" eaLnBrk="1" latinLnBrk="0" hangingPunct="1">
        <a:spcBef>
          <a:spcPct val="20000"/>
        </a:spcBef>
        <a:buFont typeface="Arial" pitchFamily="34" charset="0"/>
        <a:buChar char="–"/>
        <a:defRPr sz="20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4pPr>
      <a:lvl5pPr marL="1033001" indent="-293556" algn="l" defTabSz="913991" rtl="0" eaLnBrk="1" latinLnBrk="0" hangingPunct="1">
        <a:spcBef>
          <a:spcPct val="20000"/>
        </a:spcBef>
        <a:buFont typeface="Arial" pitchFamily="34" charset="0"/>
        <a:buChar char="»"/>
        <a:defRPr sz="1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5pPr>
      <a:lvl6pPr marL="2513473" indent="-228497" algn="l" defTabSz="91399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468" indent="-228497" algn="l" defTabSz="91399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464" indent="-228497" algn="l" defTabSz="91399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457" indent="-228497" algn="l" defTabSz="91399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991" rtl="0" eaLnBrk="1" latinLnBrk="0" hangingPunct="1">
        <a:defRPr sz="1800" kern="1200">
          <a:solidFill>
            <a:schemeClr val="tx1"/>
          </a:solidFill>
          <a:latin typeface="+mn-lt"/>
          <a:ea typeface="+mn-ea"/>
          <a:cs typeface="+mn-cs"/>
        </a:defRPr>
      </a:lvl1pPr>
      <a:lvl2pPr marL="456994" algn="l" defTabSz="913991" rtl="0" eaLnBrk="1" latinLnBrk="0" hangingPunct="1">
        <a:defRPr sz="1800" kern="1200">
          <a:solidFill>
            <a:schemeClr val="tx1"/>
          </a:solidFill>
          <a:latin typeface="+mn-lt"/>
          <a:ea typeface="+mn-ea"/>
          <a:cs typeface="+mn-cs"/>
        </a:defRPr>
      </a:lvl2pPr>
      <a:lvl3pPr marL="913991" algn="l" defTabSz="913991" rtl="0" eaLnBrk="1" latinLnBrk="0" hangingPunct="1">
        <a:defRPr sz="1800" kern="1200">
          <a:solidFill>
            <a:schemeClr val="tx1"/>
          </a:solidFill>
          <a:latin typeface="+mn-lt"/>
          <a:ea typeface="+mn-ea"/>
          <a:cs typeface="+mn-cs"/>
        </a:defRPr>
      </a:lvl3pPr>
      <a:lvl4pPr marL="1370985" algn="l" defTabSz="913991" rtl="0" eaLnBrk="1" latinLnBrk="0" hangingPunct="1">
        <a:defRPr sz="1800" kern="1200">
          <a:solidFill>
            <a:schemeClr val="tx1"/>
          </a:solidFill>
          <a:latin typeface="+mn-lt"/>
          <a:ea typeface="+mn-ea"/>
          <a:cs typeface="+mn-cs"/>
        </a:defRPr>
      </a:lvl4pPr>
      <a:lvl5pPr marL="1827981" algn="l" defTabSz="913991" rtl="0" eaLnBrk="1" latinLnBrk="0" hangingPunct="1">
        <a:defRPr sz="1800" kern="1200">
          <a:solidFill>
            <a:schemeClr val="tx1"/>
          </a:solidFill>
          <a:latin typeface="+mn-lt"/>
          <a:ea typeface="+mn-ea"/>
          <a:cs typeface="+mn-cs"/>
        </a:defRPr>
      </a:lvl5pPr>
      <a:lvl6pPr marL="2284976" algn="l" defTabSz="913991" rtl="0" eaLnBrk="1" latinLnBrk="0" hangingPunct="1">
        <a:defRPr sz="1800" kern="1200">
          <a:solidFill>
            <a:schemeClr val="tx1"/>
          </a:solidFill>
          <a:latin typeface="+mn-lt"/>
          <a:ea typeface="+mn-ea"/>
          <a:cs typeface="+mn-cs"/>
        </a:defRPr>
      </a:lvl6pPr>
      <a:lvl7pPr marL="2741972" algn="l" defTabSz="913991" rtl="0" eaLnBrk="1" latinLnBrk="0" hangingPunct="1">
        <a:defRPr sz="1800" kern="1200">
          <a:solidFill>
            <a:schemeClr val="tx1"/>
          </a:solidFill>
          <a:latin typeface="+mn-lt"/>
          <a:ea typeface="+mn-ea"/>
          <a:cs typeface="+mn-cs"/>
        </a:defRPr>
      </a:lvl7pPr>
      <a:lvl8pPr marL="3198966" algn="l" defTabSz="913991" rtl="0" eaLnBrk="1" latinLnBrk="0" hangingPunct="1">
        <a:defRPr sz="1800" kern="1200">
          <a:solidFill>
            <a:schemeClr val="tx1"/>
          </a:solidFill>
          <a:latin typeface="+mn-lt"/>
          <a:ea typeface="+mn-ea"/>
          <a:cs typeface="+mn-cs"/>
        </a:defRPr>
      </a:lvl8pPr>
      <a:lvl9pPr marL="3655961" algn="l" defTabSz="913991"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3514095727"/>
      </p:ext>
    </p:extLst>
  </p:cSld>
  <p:clrMap bg1="lt1" tx1="dk1" bg2="lt2" tx2="dk2" accent1="accent1" accent2="accent2" accent3="accent3" accent4="accent4" accent5="accent5" accent6="accent6" hlink="hlink" folHlink="folHlink"/>
  <p:sldLayoutIdLst>
    <p:sldLayoutId id="2147484730" r:id="rId1"/>
    <p:sldLayoutId id="2147484731" r:id="rId2"/>
    <p:sldLayoutId id="2147484732" r:id="rId3"/>
    <p:sldLayoutId id="2147484733" r:id="rId4"/>
    <p:sldLayoutId id="2147484734" r:id="rId5"/>
    <p:sldLayoutId id="2147484735" r:id="rId6"/>
    <p:sldLayoutId id="2147484736" r:id="rId7"/>
    <p:sldLayoutId id="2147484737" r:id="rId8"/>
    <p:sldLayoutId id="2147484738" r:id="rId9"/>
    <p:sldLayoutId id="2147484739" r:id="rId10"/>
    <p:sldLayoutId id="2147484740" r:id="rId11"/>
    <p:sldLayoutId id="2147484741" r:id="rId12"/>
    <p:sldLayoutId id="2147484742" r:id="rId13"/>
    <p:sldLayoutId id="2147484743" r:id="rId14"/>
    <p:sldLayoutId id="2147484744" r:id="rId15"/>
    <p:sldLayoutId id="2147484745" r:id="rId16"/>
    <p:sldLayoutId id="2147484746" r:id="rId17"/>
    <p:sldLayoutId id="2147484747" r:id="rId18"/>
    <p:sldLayoutId id="2147484748" r:id="rId19"/>
    <p:sldLayoutId id="2147484749" r:id="rId20"/>
    <p:sldLayoutId id="2147484750" r:id="rId21"/>
    <p:sldLayoutId id="2147484751" r:id="rId22"/>
    <p:sldLayoutId id="2147484752" r:id="rId23"/>
    <p:sldLayoutId id="2147484753" r:id="rId24"/>
    <p:sldLayoutId id="2147484754" r:id="rId25"/>
    <p:sldLayoutId id="2147484755" r:id="rId26"/>
    <p:sldLayoutId id="2147484756" r:id="rId27"/>
    <p:sldLayoutId id="2147484757" r:id="rId28"/>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23898146"/>
      </p:ext>
    </p:extLst>
  </p:cSld>
  <p:clrMap bg1="lt1" tx1="dk1" bg2="lt2" tx2="dk2" accent1="accent1" accent2="accent2" accent3="accent3" accent4="accent4" accent5="accent5" accent6="accent6" hlink="hlink" folHlink="folHlink"/>
  <p:sldLayoutIdLst>
    <p:sldLayoutId id="2147484759" r:id="rId1"/>
    <p:sldLayoutId id="2147484760" r:id="rId2"/>
    <p:sldLayoutId id="2147484761" r:id="rId3"/>
    <p:sldLayoutId id="2147484762" r:id="rId4"/>
    <p:sldLayoutId id="2147484763" r:id="rId5"/>
    <p:sldLayoutId id="2147484764" r:id="rId6"/>
    <p:sldLayoutId id="2147484765" r:id="rId7"/>
    <p:sldLayoutId id="2147484766" r:id="rId8"/>
    <p:sldLayoutId id="2147484767" r:id="rId9"/>
    <p:sldLayoutId id="2147484768" r:id="rId10"/>
    <p:sldLayoutId id="2147484769" r:id="rId11"/>
    <p:sldLayoutId id="2147484770" r:id="rId12"/>
    <p:sldLayoutId id="2147484771" r:id="rId13"/>
    <p:sldLayoutId id="2147484772" r:id="rId14"/>
    <p:sldLayoutId id="2147484773" r:id="rId15"/>
    <p:sldLayoutId id="2147484774" r:id="rId16"/>
    <p:sldLayoutId id="2147484775" r:id="rId17"/>
    <p:sldLayoutId id="2147484776" r:id="rId18"/>
    <p:sldLayoutId id="2147484777" r:id="rId19"/>
    <p:sldLayoutId id="2147484778" r:id="rId20"/>
    <p:sldLayoutId id="2147484779" r:id="rId21"/>
    <p:sldLayoutId id="2147484780" r:id="rId22"/>
    <p:sldLayoutId id="2147484781" r:id="rId23"/>
    <p:sldLayoutId id="2147484782" r:id="rId24"/>
    <p:sldLayoutId id="2147484783" r:id="rId25"/>
    <p:sldLayoutId id="2147484784" r:id="rId26"/>
    <p:sldLayoutId id="2147484785" r:id="rId27"/>
    <p:sldLayoutId id="2147484786" r:id="rId28"/>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485603"/>
            <a:ext cx="11887200" cy="5212061"/>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146304" rIns="182880" bIns="146304"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4127301949"/>
      </p:ext>
    </p:extLst>
  </p:cSld>
  <p:clrMap bg1="dk1" tx1="lt1" bg2="dk2" tx2="lt2" accent1="accent1" accent2="accent2" accent3="accent3" accent4="accent4" accent5="accent5" accent6="accent6" hlink="hlink" folHlink="folHlink"/>
  <p:sldLayoutIdLst>
    <p:sldLayoutId id="2147484402" r:id="rId1"/>
    <p:sldLayoutId id="2147484403" r:id="rId2"/>
    <p:sldLayoutId id="2147484404" r:id="rId3"/>
    <p:sldLayoutId id="2147484405" r:id="rId4"/>
    <p:sldLayoutId id="2147484406" r:id="rId5"/>
    <p:sldLayoutId id="2147484407" r:id="rId6"/>
    <p:sldLayoutId id="2147484408" r:id="rId7"/>
    <p:sldLayoutId id="2147484409" r:id="rId8"/>
    <p:sldLayoutId id="2147484410" r:id="rId9"/>
    <p:sldLayoutId id="2147484411" r:id="rId10"/>
    <p:sldLayoutId id="2147484415" r:id="rId11"/>
    <p:sldLayoutId id="2147484416" r:id="rId12"/>
    <p:sldLayoutId id="2147484417" r:id="rId13"/>
  </p:sldLayoutIdLst>
  <p:timing>
    <p:tnLst>
      <p:par>
        <p:cTn id="1" dur="indefinite" restart="never" nodeType="tmRoot"/>
      </p:par>
    </p:tnLst>
  </p:timing>
  <p:txStyles>
    <p:titleStyle>
      <a:lvl1pPr algn="l" defTabSz="914166" rtl="0" eaLnBrk="1" latinLnBrk="0" hangingPunct="1">
        <a:spcBef>
          <a:spcPct val="0"/>
        </a:spcBef>
        <a:buNone/>
        <a:defRPr sz="4800" kern="1200">
          <a:gradFill>
            <a:gsLst>
              <a:gs pos="66981">
                <a:schemeClr val="tx1">
                  <a:lumMod val="75000"/>
                  <a:lumOff val="25000"/>
                </a:schemeClr>
              </a:gs>
              <a:gs pos="0">
                <a:schemeClr val="tx1">
                  <a:lumMod val="75000"/>
                  <a:lumOff val="25000"/>
                </a:schemeClr>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66981">
                <a:schemeClr val="tx1">
                  <a:lumMod val="75000"/>
                  <a:lumOff val="25000"/>
                </a:schemeClr>
              </a:gs>
              <a:gs pos="0">
                <a:schemeClr val="tx1">
                  <a:lumMod val="75000"/>
                  <a:lumOff val="25000"/>
                </a:schemeClr>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7067" y="233151"/>
            <a:ext cx="11382339" cy="762786"/>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27067" y="1492166"/>
            <a:ext cx="11382339" cy="210315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326842" y="6385224"/>
            <a:ext cx="2540817" cy="609302"/>
          </a:xfrm>
          <a:prstGeom prst="rect">
            <a:avLst/>
          </a:prstGeom>
        </p:spPr>
      </p:pic>
    </p:spTree>
    <p:extLst>
      <p:ext uri="{BB962C8B-B14F-4D97-AF65-F5344CB8AC3E}">
        <p14:creationId xmlns:p14="http://schemas.microsoft.com/office/powerpoint/2010/main" val="2237098789"/>
      </p:ext>
    </p:extLst>
  </p:cSld>
  <p:clrMap bg1="lt1" tx1="dk1" bg2="lt2" tx2="dk2" accent1="accent1" accent2="accent2" accent3="accent3" accent4="accent4" accent5="accent5" accent6="accent6" hlink="hlink" folHlink="folHlink"/>
  <p:sldLayoutIdLst>
    <p:sldLayoutId id="2147484426" r:id="rId1"/>
    <p:sldLayoutId id="2147484427" r:id="rId2"/>
    <p:sldLayoutId id="2147484428" r:id="rId3"/>
    <p:sldLayoutId id="2147484429" r:id="rId4"/>
    <p:sldLayoutId id="2147484430" r:id="rId5"/>
    <p:sldLayoutId id="2147484431" r:id="rId6"/>
    <p:sldLayoutId id="2147484432" r:id="rId7"/>
    <p:sldLayoutId id="2147484433" r:id="rId8"/>
    <p:sldLayoutId id="2147484434" r:id="rId9"/>
    <p:sldLayoutId id="2147484435" r:id="rId10"/>
    <p:sldLayoutId id="2147484436" r:id="rId11"/>
    <p:sldLayoutId id="2147484437" r:id="rId12"/>
    <p:sldLayoutId id="2147484438" r:id="rId13"/>
    <p:sldLayoutId id="2147484439" r:id="rId14"/>
    <p:sldLayoutId id="2147484440" r:id="rId15"/>
    <p:sldLayoutId id="2147484441" r:id="rId16"/>
    <p:sldLayoutId id="2147484442" r:id="rId17"/>
    <p:sldLayoutId id="2147484444" r:id="rId18"/>
    <p:sldLayoutId id="2147484445" r:id="rId19"/>
    <p:sldLayoutId id="2147484446" r:id="rId20"/>
    <p:sldLayoutId id="2147484447" r:id="rId21"/>
    <p:sldLayoutId id="2147484448" r:id="rId22"/>
    <p:sldLayoutId id="2147484449" r:id="rId23"/>
  </p:sldLayoutIdLst>
  <p:transition>
    <p:fade/>
  </p:transition>
  <p:timing>
    <p:tnLst>
      <p:par>
        <p:cTn id="1" dur="indefinite" restart="never" nodeType="tmRoot"/>
      </p:par>
    </p:tnLst>
  </p:timing>
  <p:txStyles>
    <p:titleStyle>
      <a:lvl1pPr algn="l" defTabSz="932559" rtl="0" eaLnBrk="1" latinLnBrk="0" hangingPunct="1">
        <a:lnSpc>
          <a:spcPct val="90000"/>
        </a:lnSpc>
        <a:spcBef>
          <a:spcPct val="0"/>
        </a:spcBef>
        <a:buNone/>
        <a:defRPr lang="en-US" sz="5507" b="0" kern="1200" cap="none" spc="-102" baseline="0" dirty="0" smtClean="0">
          <a:ln w="3175">
            <a:solidFill>
              <a:schemeClr val="bg1">
                <a:alpha val="0"/>
              </a:schemeClr>
            </a:solid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51343" indent="-351343" algn="l" defTabSz="932559" rtl="0" eaLnBrk="1" latinLnBrk="0" hangingPunct="1">
        <a:lnSpc>
          <a:spcPct val="100000"/>
        </a:lnSpc>
        <a:spcBef>
          <a:spcPts val="1224"/>
        </a:spcBef>
        <a:buSzPct val="80000"/>
        <a:buFont typeface="Arial" pitchFamily="34" charset="0"/>
        <a:buChar char="•"/>
        <a:defRPr sz="3264"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17642" indent="-348105" algn="l" defTabSz="932559" rtl="0" eaLnBrk="1" latinLnBrk="0" hangingPunct="1">
        <a:lnSpc>
          <a:spcPct val="100000"/>
        </a:lnSpc>
        <a:spcBef>
          <a:spcPts val="306"/>
        </a:spcBef>
        <a:buSzPct val="80000"/>
        <a:buFont typeface="Arial" pitchFamily="34" charset="0"/>
        <a:buChar char="•"/>
        <a:defRPr sz="2856"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83940" indent="-351343" algn="l" defTabSz="932559" rtl="0" eaLnBrk="1" latinLnBrk="0" hangingPunct="1">
        <a:lnSpc>
          <a:spcPct val="100000"/>
        </a:lnSpc>
        <a:spcBef>
          <a:spcPts val="306"/>
        </a:spcBef>
        <a:buSzPct val="80000"/>
        <a:buFont typeface="Arial" pitchFamily="34" charset="0"/>
        <a:buChar char="•"/>
        <a:defRPr sz="2448"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50238" indent="-352962" algn="l" defTabSz="932559" rtl="0" eaLnBrk="1" latinLnBrk="0" hangingPunct="1">
        <a:lnSpc>
          <a:spcPct val="100000"/>
        </a:lnSpc>
        <a:spcBef>
          <a:spcPts val="306"/>
        </a:spcBef>
        <a:buSzPct val="80000"/>
        <a:buFont typeface="Arial" pitchFamily="34" charset="0"/>
        <a:buChar char="•"/>
        <a:defRPr sz="204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216536" indent="-343247" algn="l" defTabSz="932559" rtl="0" eaLnBrk="1" latinLnBrk="0" hangingPunct="1">
        <a:lnSpc>
          <a:spcPct val="100000"/>
        </a:lnSpc>
        <a:spcBef>
          <a:spcPts val="306"/>
        </a:spcBef>
        <a:buSzPct val="80000"/>
        <a:buFont typeface="Arial" pitchFamily="34" charset="0"/>
        <a:buChar char="•"/>
        <a:defRPr sz="204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590065940"/>
      </p:ext>
    </p:extLst>
  </p:cSld>
  <p:clrMap bg1="lt1" tx1="dk1" bg2="lt2" tx2="dk2" accent1="accent1" accent2="accent2" accent3="accent3" accent4="accent4" accent5="accent5" accent6="accent6" hlink="hlink" folHlink="folHlink"/>
  <p:sldLayoutIdLst>
    <p:sldLayoutId id="2147484477" r:id="rId1"/>
    <p:sldLayoutId id="2147484478" r:id="rId2"/>
    <p:sldLayoutId id="2147484479" r:id="rId3"/>
    <p:sldLayoutId id="2147484480" r:id="rId4"/>
    <p:sldLayoutId id="2147484481" r:id="rId5"/>
    <p:sldLayoutId id="2147484482" r:id="rId6"/>
    <p:sldLayoutId id="2147484483" r:id="rId7"/>
    <p:sldLayoutId id="2147484484" r:id="rId8"/>
    <p:sldLayoutId id="2147484485" r:id="rId9"/>
    <p:sldLayoutId id="2147484486" r:id="rId10"/>
    <p:sldLayoutId id="2147484487" r:id="rId11"/>
    <p:sldLayoutId id="2147484488" r:id="rId12"/>
    <p:sldLayoutId id="2147484489" r:id="rId13"/>
    <p:sldLayoutId id="2147484490" r:id="rId14"/>
    <p:sldLayoutId id="2147484491" r:id="rId15"/>
    <p:sldLayoutId id="2147484492" r:id="rId16"/>
  </p:sldLayoutIdLst>
  <p:txStyles>
    <p:titleStyle>
      <a:lvl1pPr algn="l" defTabSz="914166" rtl="0" eaLnBrk="1" latinLnBrk="0" hangingPunct="1">
        <a:spcBef>
          <a:spcPct val="0"/>
        </a:spcBef>
        <a:buNone/>
        <a:defRPr sz="4800" kern="1200">
          <a:gradFill>
            <a:gsLst>
              <a:gs pos="0">
                <a:srgbClr val="505050"/>
              </a:gs>
              <a:gs pos="100000">
                <a:srgbClr val="505050"/>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2257165783"/>
      </p:ext>
    </p:extLst>
  </p:cSld>
  <p:clrMap bg1="dk1" tx1="lt1" bg2="dk2" tx2="lt2" accent1="accent1" accent2="accent2" accent3="accent3" accent4="accent4" accent5="accent5" accent6="accent6" hlink="hlink" folHlink="folHlink"/>
  <p:sldLayoutIdLst>
    <p:sldLayoutId id="2147484495" r:id="rId1"/>
    <p:sldLayoutId id="2147484496" r:id="rId2"/>
    <p:sldLayoutId id="2147484497" r:id="rId3"/>
    <p:sldLayoutId id="2147484498" r:id="rId4"/>
    <p:sldLayoutId id="2147484499" r:id="rId5"/>
    <p:sldLayoutId id="2147484500" r:id="rId6"/>
    <p:sldLayoutId id="2147484501" r:id="rId7"/>
    <p:sldLayoutId id="2147484502" r:id="rId8"/>
    <p:sldLayoutId id="2147484503" r:id="rId9"/>
    <p:sldLayoutId id="2147484504" r:id="rId10"/>
    <p:sldLayoutId id="2147484505" r:id="rId11"/>
    <p:sldLayoutId id="2147484506" r:id="rId12"/>
    <p:sldLayoutId id="2147484507" r:id="rId13"/>
    <p:sldLayoutId id="2147484508" r:id="rId14"/>
    <p:sldLayoutId id="2147484509" r:id="rId15"/>
    <p:sldLayoutId id="2147484510" r:id="rId16"/>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7067" y="233151"/>
            <a:ext cx="11382339" cy="762786"/>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27067" y="1492166"/>
            <a:ext cx="11382339" cy="210315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326842" y="6385224"/>
            <a:ext cx="2540817" cy="609302"/>
          </a:xfrm>
          <a:prstGeom prst="rect">
            <a:avLst/>
          </a:prstGeom>
        </p:spPr>
      </p:pic>
    </p:spTree>
    <p:extLst>
      <p:ext uri="{BB962C8B-B14F-4D97-AF65-F5344CB8AC3E}">
        <p14:creationId xmlns:p14="http://schemas.microsoft.com/office/powerpoint/2010/main" val="1041927384"/>
      </p:ext>
    </p:extLst>
  </p:cSld>
  <p:clrMap bg1="lt1" tx1="dk1" bg2="lt2" tx2="dk2" accent1="accent1" accent2="accent2" accent3="accent3" accent4="accent4" accent5="accent5" accent6="accent6" hlink="hlink" folHlink="folHlink"/>
  <p:sldLayoutIdLst>
    <p:sldLayoutId id="2147484514" r:id="rId1"/>
    <p:sldLayoutId id="2147484515" r:id="rId2"/>
    <p:sldLayoutId id="2147484516" r:id="rId3"/>
    <p:sldLayoutId id="2147484517" r:id="rId4"/>
    <p:sldLayoutId id="2147484518" r:id="rId5"/>
    <p:sldLayoutId id="2147484519" r:id="rId6"/>
    <p:sldLayoutId id="2147484520" r:id="rId7"/>
    <p:sldLayoutId id="2147484521" r:id="rId8"/>
    <p:sldLayoutId id="2147484522" r:id="rId9"/>
    <p:sldLayoutId id="2147484523" r:id="rId10"/>
    <p:sldLayoutId id="2147484524" r:id="rId11"/>
    <p:sldLayoutId id="2147484525" r:id="rId12"/>
    <p:sldLayoutId id="2147484526" r:id="rId13"/>
    <p:sldLayoutId id="2147484527" r:id="rId14"/>
    <p:sldLayoutId id="2147484528" r:id="rId15"/>
    <p:sldLayoutId id="2147484529" r:id="rId16"/>
    <p:sldLayoutId id="2147484530" r:id="rId17"/>
    <p:sldLayoutId id="2147484532" r:id="rId18"/>
    <p:sldLayoutId id="2147484533" r:id="rId19"/>
    <p:sldLayoutId id="2147484534" r:id="rId20"/>
    <p:sldLayoutId id="2147484535" r:id="rId21"/>
    <p:sldLayoutId id="2147484536" r:id="rId22"/>
    <p:sldLayoutId id="2147484537" r:id="rId23"/>
  </p:sldLayoutIdLst>
  <p:transition>
    <p:fade/>
  </p:transition>
  <p:timing>
    <p:tnLst>
      <p:par>
        <p:cTn id="1" dur="indefinite" restart="never" nodeType="tmRoot"/>
      </p:par>
    </p:tnLst>
  </p:timing>
  <p:txStyles>
    <p:titleStyle>
      <a:lvl1pPr algn="l" defTabSz="932559" rtl="0" eaLnBrk="1" latinLnBrk="0" hangingPunct="1">
        <a:lnSpc>
          <a:spcPct val="90000"/>
        </a:lnSpc>
        <a:spcBef>
          <a:spcPct val="0"/>
        </a:spcBef>
        <a:buNone/>
        <a:defRPr lang="en-US" sz="5507" b="0" kern="1200" cap="none" spc="-102" baseline="0" dirty="0" smtClean="0">
          <a:ln w="3175">
            <a:solidFill>
              <a:schemeClr val="bg1">
                <a:alpha val="0"/>
              </a:schemeClr>
            </a:solid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51343" indent="-351343" algn="l" defTabSz="932559" rtl="0" eaLnBrk="1" latinLnBrk="0" hangingPunct="1">
        <a:lnSpc>
          <a:spcPct val="100000"/>
        </a:lnSpc>
        <a:spcBef>
          <a:spcPts val="1224"/>
        </a:spcBef>
        <a:buSzPct val="80000"/>
        <a:buFont typeface="Arial" pitchFamily="34" charset="0"/>
        <a:buChar char="•"/>
        <a:defRPr sz="3264"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17642" indent="-348105" algn="l" defTabSz="932559" rtl="0" eaLnBrk="1" latinLnBrk="0" hangingPunct="1">
        <a:lnSpc>
          <a:spcPct val="100000"/>
        </a:lnSpc>
        <a:spcBef>
          <a:spcPts val="306"/>
        </a:spcBef>
        <a:buSzPct val="80000"/>
        <a:buFont typeface="Arial" pitchFamily="34" charset="0"/>
        <a:buChar char="•"/>
        <a:defRPr sz="2856"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83940" indent="-351343" algn="l" defTabSz="932559" rtl="0" eaLnBrk="1" latinLnBrk="0" hangingPunct="1">
        <a:lnSpc>
          <a:spcPct val="100000"/>
        </a:lnSpc>
        <a:spcBef>
          <a:spcPts val="306"/>
        </a:spcBef>
        <a:buSzPct val="80000"/>
        <a:buFont typeface="Arial" pitchFamily="34" charset="0"/>
        <a:buChar char="•"/>
        <a:defRPr sz="2448"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50238" indent="-352962" algn="l" defTabSz="932559" rtl="0" eaLnBrk="1" latinLnBrk="0" hangingPunct="1">
        <a:lnSpc>
          <a:spcPct val="100000"/>
        </a:lnSpc>
        <a:spcBef>
          <a:spcPts val="306"/>
        </a:spcBef>
        <a:buSzPct val="80000"/>
        <a:buFont typeface="Arial" pitchFamily="34" charset="0"/>
        <a:buChar char="•"/>
        <a:defRPr sz="204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216536" indent="-343247" algn="l" defTabSz="932559" rtl="0" eaLnBrk="1" latinLnBrk="0" hangingPunct="1">
        <a:lnSpc>
          <a:spcPct val="100000"/>
        </a:lnSpc>
        <a:spcBef>
          <a:spcPts val="306"/>
        </a:spcBef>
        <a:buSzPct val="80000"/>
        <a:buFont typeface="Arial" pitchFamily="34" charset="0"/>
        <a:buChar char="•"/>
        <a:defRPr sz="204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7067" y="233151"/>
            <a:ext cx="11382339" cy="762786"/>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27067" y="1492166"/>
            <a:ext cx="11382339" cy="210315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326842" y="6385224"/>
            <a:ext cx="2540817" cy="609302"/>
          </a:xfrm>
          <a:prstGeom prst="rect">
            <a:avLst/>
          </a:prstGeom>
        </p:spPr>
      </p:pic>
    </p:spTree>
    <p:extLst>
      <p:ext uri="{BB962C8B-B14F-4D97-AF65-F5344CB8AC3E}">
        <p14:creationId xmlns:p14="http://schemas.microsoft.com/office/powerpoint/2010/main" val="1062122432"/>
      </p:ext>
    </p:extLst>
  </p:cSld>
  <p:clrMap bg1="lt1" tx1="dk1" bg2="lt2" tx2="dk2" accent1="accent1" accent2="accent2" accent3="accent3" accent4="accent4" accent5="accent5" accent6="accent6" hlink="hlink" folHlink="folHlink"/>
  <p:sldLayoutIdLst>
    <p:sldLayoutId id="2147484539" r:id="rId1"/>
    <p:sldLayoutId id="2147484540" r:id="rId2"/>
    <p:sldLayoutId id="2147484541" r:id="rId3"/>
    <p:sldLayoutId id="2147484542" r:id="rId4"/>
    <p:sldLayoutId id="2147484543" r:id="rId5"/>
    <p:sldLayoutId id="2147484544" r:id="rId6"/>
    <p:sldLayoutId id="2147484545" r:id="rId7"/>
    <p:sldLayoutId id="2147484546" r:id="rId8"/>
    <p:sldLayoutId id="2147484547" r:id="rId9"/>
    <p:sldLayoutId id="2147484548" r:id="rId10"/>
    <p:sldLayoutId id="2147484549" r:id="rId11"/>
    <p:sldLayoutId id="2147484550" r:id="rId12"/>
    <p:sldLayoutId id="2147484551" r:id="rId13"/>
    <p:sldLayoutId id="2147484552" r:id="rId14"/>
    <p:sldLayoutId id="2147484553" r:id="rId15"/>
    <p:sldLayoutId id="2147484554" r:id="rId16"/>
    <p:sldLayoutId id="2147484555" r:id="rId17"/>
    <p:sldLayoutId id="2147484557" r:id="rId18"/>
    <p:sldLayoutId id="2147484558" r:id="rId19"/>
    <p:sldLayoutId id="2147484559" r:id="rId20"/>
    <p:sldLayoutId id="2147484560" r:id="rId21"/>
    <p:sldLayoutId id="2147484561" r:id="rId22"/>
    <p:sldLayoutId id="2147484562" r:id="rId23"/>
  </p:sldLayoutIdLst>
  <p:transition>
    <p:fade/>
  </p:transition>
  <p:timing>
    <p:tnLst>
      <p:par>
        <p:cTn id="1" dur="indefinite" restart="never" nodeType="tmRoot"/>
      </p:par>
    </p:tnLst>
  </p:timing>
  <p:txStyles>
    <p:titleStyle>
      <a:lvl1pPr algn="l" defTabSz="932559" rtl="0" eaLnBrk="1" latinLnBrk="0" hangingPunct="1">
        <a:lnSpc>
          <a:spcPct val="90000"/>
        </a:lnSpc>
        <a:spcBef>
          <a:spcPct val="0"/>
        </a:spcBef>
        <a:buNone/>
        <a:defRPr lang="en-US" sz="5507" b="0" kern="1200" cap="none" spc="-102" baseline="0" dirty="0" smtClean="0">
          <a:ln w="3175">
            <a:solidFill>
              <a:schemeClr val="bg1">
                <a:alpha val="0"/>
              </a:schemeClr>
            </a:solid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51343" indent="-351343" algn="l" defTabSz="932559" rtl="0" eaLnBrk="1" latinLnBrk="0" hangingPunct="1">
        <a:lnSpc>
          <a:spcPct val="100000"/>
        </a:lnSpc>
        <a:spcBef>
          <a:spcPts val="1224"/>
        </a:spcBef>
        <a:buSzPct val="80000"/>
        <a:buFont typeface="Arial" pitchFamily="34" charset="0"/>
        <a:buChar char="•"/>
        <a:defRPr sz="3264"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17642" indent="-348105" algn="l" defTabSz="932559" rtl="0" eaLnBrk="1" latinLnBrk="0" hangingPunct="1">
        <a:lnSpc>
          <a:spcPct val="100000"/>
        </a:lnSpc>
        <a:spcBef>
          <a:spcPts val="306"/>
        </a:spcBef>
        <a:buSzPct val="80000"/>
        <a:buFont typeface="Arial" pitchFamily="34" charset="0"/>
        <a:buChar char="•"/>
        <a:defRPr sz="2856"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83940" indent="-351343" algn="l" defTabSz="932559" rtl="0" eaLnBrk="1" latinLnBrk="0" hangingPunct="1">
        <a:lnSpc>
          <a:spcPct val="100000"/>
        </a:lnSpc>
        <a:spcBef>
          <a:spcPts val="306"/>
        </a:spcBef>
        <a:buSzPct val="80000"/>
        <a:buFont typeface="Arial" pitchFamily="34" charset="0"/>
        <a:buChar char="•"/>
        <a:defRPr sz="2448"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50238" indent="-352962" algn="l" defTabSz="932559" rtl="0" eaLnBrk="1" latinLnBrk="0" hangingPunct="1">
        <a:lnSpc>
          <a:spcPct val="100000"/>
        </a:lnSpc>
        <a:spcBef>
          <a:spcPts val="306"/>
        </a:spcBef>
        <a:buSzPct val="80000"/>
        <a:buFont typeface="Arial" pitchFamily="34" charset="0"/>
        <a:buChar char="•"/>
        <a:defRPr sz="204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216536" indent="-343247" algn="l" defTabSz="932559" rtl="0" eaLnBrk="1" latinLnBrk="0" hangingPunct="1">
        <a:lnSpc>
          <a:spcPct val="100000"/>
        </a:lnSpc>
        <a:spcBef>
          <a:spcPts val="306"/>
        </a:spcBef>
        <a:buSzPct val="80000"/>
        <a:buFont typeface="Arial" pitchFamily="34" charset="0"/>
        <a:buChar char="•"/>
        <a:defRPr sz="204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7067" y="233151"/>
            <a:ext cx="11382339" cy="762786"/>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27067" y="1492166"/>
            <a:ext cx="11382339" cy="210315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6">
            <a:extLst>
              <a:ext uri="{28A0092B-C50C-407E-A947-70E740481C1C}">
                <a14:useLocalDpi xmlns:a14="http://schemas.microsoft.com/office/drawing/2010/main" val="0"/>
              </a:ext>
            </a:extLst>
          </a:blip>
          <a:stretch>
            <a:fillRect/>
          </a:stretch>
        </p:blipFill>
        <p:spPr>
          <a:xfrm>
            <a:off x="326842" y="6385224"/>
            <a:ext cx="2540817" cy="609302"/>
          </a:xfrm>
          <a:prstGeom prst="rect">
            <a:avLst/>
          </a:prstGeom>
        </p:spPr>
      </p:pic>
    </p:spTree>
    <p:extLst>
      <p:ext uri="{BB962C8B-B14F-4D97-AF65-F5344CB8AC3E}">
        <p14:creationId xmlns:p14="http://schemas.microsoft.com/office/powerpoint/2010/main" val="2452549234"/>
      </p:ext>
    </p:extLst>
  </p:cSld>
  <p:clrMap bg1="lt1" tx1="dk1" bg2="lt2" tx2="dk2" accent1="accent1" accent2="accent2" accent3="accent3" accent4="accent4" accent5="accent5" accent6="accent6" hlink="hlink" folHlink="folHlink"/>
  <p:sldLayoutIdLst>
    <p:sldLayoutId id="2147484564" r:id="rId1"/>
    <p:sldLayoutId id="2147484565" r:id="rId2"/>
    <p:sldLayoutId id="2147484566" r:id="rId3"/>
    <p:sldLayoutId id="2147484567" r:id="rId4"/>
    <p:sldLayoutId id="2147484568" r:id="rId5"/>
    <p:sldLayoutId id="2147484569" r:id="rId6"/>
    <p:sldLayoutId id="2147484570" r:id="rId7"/>
    <p:sldLayoutId id="2147484571" r:id="rId8"/>
    <p:sldLayoutId id="2147484572" r:id="rId9"/>
    <p:sldLayoutId id="2147484573" r:id="rId10"/>
    <p:sldLayoutId id="2147484574" r:id="rId11"/>
    <p:sldLayoutId id="2147484575" r:id="rId12"/>
    <p:sldLayoutId id="2147484576" r:id="rId13"/>
    <p:sldLayoutId id="2147484577" r:id="rId14"/>
    <p:sldLayoutId id="2147484578" r:id="rId15"/>
    <p:sldLayoutId id="2147484579" r:id="rId16"/>
    <p:sldLayoutId id="2147484580" r:id="rId17"/>
    <p:sldLayoutId id="2147484581" r:id="rId18"/>
    <p:sldLayoutId id="2147484582" r:id="rId19"/>
    <p:sldLayoutId id="2147484583" r:id="rId20"/>
    <p:sldLayoutId id="2147484584" r:id="rId21"/>
    <p:sldLayoutId id="2147484585" r:id="rId22"/>
    <p:sldLayoutId id="2147484586" r:id="rId23"/>
    <p:sldLayoutId id="2147484587" r:id="rId24"/>
  </p:sldLayoutIdLst>
  <p:transition>
    <p:fade/>
  </p:transition>
  <p:timing>
    <p:tnLst>
      <p:par>
        <p:cTn id="1" dur="indefinite" restart="never" nodeType="tmRoot"/>
      </p:par>
    </p:tnLst>
  </p:timing>
  <p:txStyles>
    <p:titleStyle>
      <a:lvl1pPr algn="l" defTabSz="932559" rtl="0" eaLnBrk="1" latinLnBrk="0" hangingPunct="1">
        <a:lnSpc>
          <a:spcPct val="90000"/>
        </a:lnSpc>
        <a:spcBef>
          <a:spcPct val="0"/>
        </a:spcBef>
        <a:buNone/>
        <a:defRPr lang="en-US" sz="5507" b="0" kern="1200" cap="none" spc="-102" baseline="0" dirty="0" smtClean="0">
          <a:ln w="3175">
            <a:solidFill>
              <a:schemeClr val="bg1">
                <a:alpha val="0"/>
              </a:schemeClr>
            </a:solid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51343" indent="-351343" algn="l" defTabSz="932559" rtl="0" eaLnBrk="1" latinLnBrk="0" hangingPunct="1">
        <a:lnSpc>
          <a:spcPct val="100000"/>
        </a:lnSpc>
        <a:spcBef>
          <a:spcPts val="1224"/>
        </a:spcBef>
        <a:buSzPct val="80000"/>
        <a:buFont typeface="Arial" pitchFamily="34" charset="0"/>
        <a:buChar char="•"/>
        <a:defRPr sz="3264"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17642" indent="-348105" algn="l" defTabSz="932559" rtl="0" eaLnBrk="1" latinLnBrk="0" hangingPunct="1">
        <a:lnSpc>
          <a:spcPct val="100000"/>
        </a:lnSpc>
        <a:spcBef>
          <a:spcPts val="306"/>
        </a:spcBef>
        <a:buSzPct val="80000"/>
        <a:buFont typeface="Arial" pitchFamily="34" charset="0"/>
        <a:buChar char="•"/>
        <a:defRPr sz="2856"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83940" indent="-351343" algn="l" defTabSz="932559" rtl="0" eaLnBrk="1" latinLnBrk="0" hangingPunct="1">
        <a:lnSpc>
          <a:spcPct val="100000"/>
        </a:lnSpc>
        <a:spcBef>
          <a:spcPts val="306"/>
        </a:spcBef>
        <a:buSzPct val="80000"/>
        <a:buFont typeface="Arial" pitchFamily="34" charset="0"/>
        <a:buChar char="•"/>
        <a:defRPr sz="2448"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50238" indent="-352962" algn="l" defTabSz="932559" rtl="0" eaLnBrk="1" latinLnBrk="0" hangingPunct="1">
        <a:lnSpc>
          <a:spcPct val="100000"/>
        </a:lnSpc>
        <a:spcBef>
          <a:spcPts val="306"/>
        </a:spcBef>
        <a:buSzPct val="80000"/>
        <a:buFont typeface="Arial" pitchFamily="34" charset="0"/>
        <a:buChar char="•"/>
        <a:defRPr sz="204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216536" indent="-343247" algn="l" defTabSz="932559" rtl="0" eaLnBrk="1" latinLnBrk="0" hangingPunct="1">
        <a:lnSpc>
          <a:spcPct val="100000"/>
        </a:lnSpc>
        <a:spcBef>
          <a:spcPts val="306"/>
        </a:spcBef>
        <a:buSzPct val="80000"/>
        <a:buFont typeface="Arial" pitchFamily="34" charset="0"/>
        <a:buChar char="•"/>
        <a:defRPr sz="204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485603"/>
            <a:ext cx="11887200" cy="5212061"/>
          </a:xfrm>
          <a:prstGeom prst="rect">
            <a:avLst/>
          </a:prstGeom>
        </p:spPr>
        <p:txBody>
          <a:bodyPr vert="horz" lIns="182880" tIns="146304" rIns="182880" bIns="146304"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146304" rIns="182880" bIns="146304"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val="519260518"/>
      </p:ext>
    </p:extLst>
  </p:cSld>
  <p:clrMap bg1="lt1" tx1="dk1" bg2="lt2" tx2="dk2" accent1="accent1" accent2="accent2" accent3="accent3" accent4="accent4" accent5="accent5" accent6="accent6" hlink="hlink" folHlink="folHlink"/>
  <p:sldLayoutIdLst>
    <p:sldLayoutId id="2147484590" r:id="rId1"/>
    <p:sldLayoutId id="2147484591" r:id="rId2"/>
    <p:sldLayoutId id="2147484592" r:id="rId3"/>
    <p:sldLayoutId id="2147484593" r:id="rId4"/>
    <p:sldLayoutId id="2147484594" r:id="rId5"/>
    <p:sldLayoutId id="2147484595" r:id="rId6"/>
    <p:sldLayoutId id="2147484596" r:id="rId7"/>
    <p:sldLayoutId id="2147484597" r:id="rId8"/>
    <p:sldLayoutId id="2147484598" r:id="rId9"/>
    <p:sldLayoutId id="2147484599" r:id="rId10"/>
    <p:sldLayoutId id="2147484600" r:id="rId11"/>
    <p:sldLayoutId id="2147484601" r:id="rId12"/>
    <p:sldLayoutId id="2147484602" r:id="rId13"/>
    <p:sldLayoutId id="2147484603" r:id="rId14"/>
    <p:sldLayoutId id="2147484604" r:id="rId15"/>
    <p:sldLayoutId id="2147484605" r:id="rId16"/>
  </p:sldLayoutIdLst>
  <p:timing>
    <p:tnLst>
      <p:par>
        <p:cTn id="1" dur="indefinite" restart="never" nodeType="tmRoot"/>
      </p:par>
    </p:tnLst>
  </p:timing>
  <p:txStyles>
    <p:titleStyle>
      <a:lvl1pPr algn="l" defTabSz="914166" rtl="0" eaLnBrk="1" latinLnBrk="0" hangingPunct="1">
        <a:spcBef>
          <a:spcPct val="0"/>
        </a:spcBef>
        <a:buNone/>
        <a:defRPr sz="4800" kern="1200">
          <a:gradFill>
            <a:gsLst>
              <a:gs pos="66981">
                <a:schemeClr val="tx1">
                  <a:lumMod val="75000"/>
                  <a:lumOff val="25000"/>
                </a:schemeClr>
              </a:gs>
              <a:gs pos="0">
                <a:schemeClr val="tx1">
                  <a:lumMod val="75000"/>
                  <a:lumOff val="25000"/>
                </a:schemeClr>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66981">
                <a:schemeClr val="tx1">
                  <a:lumMod val="75000"/>
                  <a:lumOff val="25000"/>
                </a:schemeClr>
              </a:gs>
              <a:gs pos="0">
                <a:schemeClr val="tx1">
                  <a:lumMod val="75000"/>
                  <a:lumOff val="25000"/>
                </a:schemeClr>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mailto:mariano.vazquez@southworks.net" TargetMode="Externa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1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3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9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638" y="2887662"/>
            <a:ext cx="11887200" cy="914400"/>
          </a:xfrm>
        </p:spPr>
        <p:txBody>
          <a:bodyPr/>
          <a:lstStyle/>
          <a:p>
            <a:r>
              <a:rPr lang="en-US" sz="5400" dirty="0" err="1" smtClean="0"/>
              <a:t>Integración</a:t>
            </a:r>
            <a:r>
              <a:rPr lang="en-US" sz="5400" dirty="0" smtClean="0"/>
              <a:t> de Visual Studio Online con el portal de Azure</a:t>
            </a:r>
            <a:endParaRPr lang="en-US" sz="5400" dirty="0"/>
          </a:p>
        </p:txBody>
      </p:sp>
      <p:sp>
        <p:nvSpPr>
          <p:cNvPr id="3" name="Subtitle 2"/>
          <p:cNvSpPr>
            <a:spLocks noGrp="1"/>
          </p:cNvSpPr>
          <p:nvPr>
            <p:ph type="subTitle" idx="1"/>
          </p:nvPr>
        </p:nvSpPr>
        <p:spPr>
          <a:xfrm>
            <a:off x="274640" y="5021262"/>
            <a:ext cx="7315199" cy="1676401"/>
          </a:xfrm>
        </p:spPr>
        <p:txBody>
          <a:bodyPr/>
          <a:lstStyle/>
          <a:p>
            <a:r>
              <a:rPr lang="en-US" sz="2400" dirty="0" smtClean="0"/>
              <a:t>Diego Poza</a:t>
            </a:r>
            <a:endParaRPr lang="en-US" sz="2400" dirty="0" smtClean="0"/>
          </a:p>
          <a:p>
            <a:r>
              <a:rPr lang="en-US" sz="2000" dirty="0">
                <a:hlinkClick r:id="rId2"/>
              </a:rPr>
              <a:t>d</a:t>
            </a:r>
            <a:r>
              <a:rPr lang="en-US" sz="2000" dirty="0" smtClean="0">
                <a:hlinkClick r:id="rId2"/>
              </a:rPr>
              <a:t>iego.poza@southworks.net</a:t>
            </a:r>
            <a:endParaRPr lang="en-US" sz="2000" dirty="0" smtClean="0"/>
          </a:p>
          <a:p>
            <a:r>
              <a:rPr lang="en-US" sz="2000" dirty="0" smtClean="0"/>
              <a:t>@</a:t>
            </a:r>
            <a:r>
              <a:rPr lang="en-US" sz="2000" dirty="0" err="1" smtClean="0"/>
              <a:t>diegopoza</a:t>
            </a:r>
            <a:endParaRPr lang="en-US" sz="2000" dirty="0" smtClean="0"/>
          </a:p>
          <a:p>
            <a:r>
              <a:rPr lang="en-US" sz="2000" dirty="0" smtClean="0"/>
              <a:t>Developer Lead</a:t>
            </a:r>
            <a:endParaRPr lang="en-US" sz="2000" dirty="0" smtClean="0"/>
          </a:p>
          <a:p>
            <a:r>
              <a:rPr lang="en-US" sz="2000" dirty="0"/>
              <a:t>Southworks</a:t>
            </a:r>
          </a:p>
        </p:txBody>
      </p:sp>
      <p:grpSp>
        <p:nvGrpSpPr>
          <p:cNvPr id="8" name="Group 7"/>
          <p:cNvGrpSpPr/>
          <p:nvPr/>
        </p:nvGrpSpPr>
        <p:grpSpPr>
          <a:xfrm>
            <a:off x="10104437" y="5326062"/>
            <a:ext cx="2057400" cy="1389888"/>
            <a:chOff x="10382445" y="5608054"/>
            <a:chExt cx="2057400" cy="1389888"/>
          </a:xfrm>
        </p:grpSpPr>
        <p:sp>
          <p:nvSpPr>
            <p:cNvPr id="5" name="Rectangle 4"/>
            <p:cNvSpPr/>
            <p:nvPr/>
          </p:nvSpPr>
          <p:spPr bwMode="auto">
            <a:xfrm>
              <a:off x="10382445" y="5608054"/>
              <a:ext cx="2057400" cy="138988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s-AR" sz="1600" spc="-102" dirty="0">
                <a:gradFill>
                  <a:gsLst>
                    <a:gs pos="0">
                      <a:srgbClr val="FFFFFF"/>
                    </a:gs>
                    <a:gs pos="100000">
                      <a:srgbClr val="FFFFFF"/>
                    </a:gs>
                  </a:gsLst>
                  <a:lin ang="5400000" scaled="0"/>
                </a:gradFill>
                <a:ea typeface="Segoe UI" pitchFamily="34" charset="0"/>
                <a:cs typeface="Segoe UI" pitchFamily="34" charset="0"/>
              </a:endParaRPr>
            </a:p>
          </p:txBody>
        </p:sp>
        <p:pic>
          <p:nvPicPr>
            <p:cNvPr id="7" name="Content Placeholder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82445" y="5608054"/>
              <a:ext cx="2054030" cy="1386471"/>
            </a:xfrm>
            <a:prstGeom prst="rect">
              <a:avLst/>
            </a:prstGeom>
          </p:spPr>
        </p:pic>
      </p:grpSp>
    </p:spTree>
    <p:extLst>
      <p:ext uri="{BB962C8B-B14F-4D97-AF65-F5344CB8AC3E}">
        <p14:creationId xmlns:p14="http://schemas.microsoft.com/office/powerpoint/2010/main" val="4046530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Tests</a:t>
            </a:r>
            <a:endParaRPr lang="en-US" dirty="0"/>
          </a:p>
        </p:txBody>
      </p:sp>
    </p:spTree>
    <p:extLst>
      <p:ext uri="{BB962C8B-B14F-4D97-AF65-F5344CB8AC3E}">
        <p14:creationId xmlns:p14="http://schemas.microsoft.com/office/powerpoint/2010/main" val="319816283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8884870" y="-1"/>
            <a:ext cx="3549104" cy="699452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6" name="Title 5"/>
          <p:cNvSpPr>
            <a:spLocks noGrp="1"/>
          </p:cNvSpPr>
          <p:nvPr>
            <p:ph type="title" idx="4294967295"/>
          </p:nvPr>
        </p:nvSpPr>
        <p:spPr>
          <a:xfrm>
            <a:off x="2602444" y="2266115"/>
            <a:ext cx="3768193" cy="2462295"/>
          </a:xfrm>
        </p:spPr>
        <p:txBody>
          <a:bodyPr anchor="ctr">
            <a:noAutofit/>
          </a:bodyPr>
          <a:lstStyle/>
          <a:p>
            <a:pPr algn="ctr"/>
            <a:r>
              <a:rPr lang="en-US" sz="8975" dirty="0">
                <a:solidFill>
                  <a:schemeClr val="tx1">
                    <a:lumMod val="90000"/>
                    <a:lumOff val="10000"/>
                    <a:alpha val="99000"/>
                  </a:schemeClr>
                </a:solidFill>
              </a:rPr>
              <a:t>Q&amp;A</a:t>
            </a:r>
          </a:p>
        </p:txBody>
      </p:sp>
      <p:sp>
        <p:nvSpPr>
          <p:cNvPr id="9" name="Rounded Rectangle 29"/>
          <p:cNvSpPr/>
          <p:nvPr/>
        </p:nvSpPr>
        <p:spPr bwMode="black">
          <a:xfrm>
            <a:off x="9957391" y="1944139"/>
            <a:ext cx="1404061" cy="3106246"/>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2" descr="microsoft-azure-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037" y="6354445"/>
            <a:ext cx="2265324" cy="64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63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AR" sz="8800" dirty="0" smtClean="0">
                <a:solidFill>
                  <a:schemeClr val="tx1">
                    <a:lumMod val="75000"/>
                    <a:lumOff val="25000"/>
                  </a:schemeClr>
                </a:solidFill>
              </a:rPr>
              <a:t>Muchas</a:t>
            </a:r>
            <a:br>
              <a:rPr lang="es-AR" sz="8800" dirty="0" smtClean="0">
                <a:solidFill>
                  <a:schemeClr val="tx1">
                    <a:lumMod val="75000"/>
                    <a:lumOff val="25000"/>
                  </a:schemeClr>
                </a:solidFill>
              </a:rPr>
            </a:br>
            <a:r>
              <a:rPr lang="es-AR" sz="8800" dirty="0" smtClean="0">
                <a:solidFill>
                  <a:schemeClr val="tx1">
                    <a:lumMod val="75000"/>
                    <a:lumOff val="25000"/>
                  </a:schemeClr>
                </a:solidFill>
              </a:rPr>
              <a:t>Gracias!</a:t>
            </a:r>
            <a:endParaRPr lang="es-AR" dirty="0"/>
          </a:p>
        </p:txBody>
      </p:sp>
    </p:spTree>
    <p:extLst>
      <p:ext uri="{BB962C8B-B14F-4D97-AF65-F5344CB8AC3E}">
        <p14:creationId xmlns:p14="http://schemas.microsoft.com/office/powerpoint/2010/main" val="1148608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Preview Portal</a:t>
            </a:r>
            <a:endParaRPr lang="en-US" dirty="0"/>
          </a:p>
        </p:txBody>
      </p:sp>
    </p:spTree>
    <p:extLst>
      <p:ext uri="{BB962C8B-B14F-4D97-AF65-F5344CB8AC3E}">
        <p14:creationId xmlns:p14="http://schemas.microsoft.com/office/powerpoint/2010/main" val="139097015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9437" y="754062"/>
            <a:ext cx="11506200" cy="2511457"/>
          </a:xfrm>
          <a:prstGeom prst="rect">
            <a:avLst/>
          </a:prstGeom>
          <a:noFill/>
        </p:spPr>
        <p:txBody>
          <a:bodyPr wrap="square" lIns="182880" tIns="146304" rIns="182880" bIns="146304" rtlCol="0">
            <a:spAutoFit/>
          </a:bodyPr>
          <a:lstStyle/>
          <a:p>
            <a:pPr marL="342900" indent="-342900">
              <a:buFont typeface="Arial" panose="020B0604020202020204" pitchFamily="34" charset="0"/>
              <a:buChar char="•"/>
            </a:pPr>
            <a:r>
              <a:rPr lang="en-US" sz="3600" dirty="0" err="1" smtClean="0"/>
              <a:t>Administración</a:t>
            </a:r>
            <a:r>
              <a:rPr lang="en-US" sz="3600" dirty="0" smtClean="0"/>
              <a:t> </a:t>
            </a:r>
            <a:r>
              <a:rPr lang="en-US" sz="3600" dirty="0" err="1" smtClean="0"/>
              <a:t>simplificada</a:t>
            </a:r>
            <a:r>
              <a:rPr lang="en-US" sz="3600" dirty="0" smtClean="0"/>
              <a:t> de </a:t>
            </a:r>
            <a:r>
              <a:rPr lang="en-US" sz="3600" dirty="0" err="1" smtClean="0"/>
              <a:t>recursos</a:t>
            </a:r>
            <a:r>
              <a:rPr lang="en-US" sz="3600" dirty="0" smtClean="0"/>
              <a:t>. </a:t>
            </a:r>
            <a:endParaRPr lang="en-US" sz="3600" dirty="0"/>
          </a:p>
          <a:p>
            <a:pPr marL="342900" indent="-342900">
              <a:buFont typeface="Arial" panose="020B0604020202020204" pitchFamily="34" charset="0"/>
              <a:buChar char="•"/>
            </a:pPr>
            <a:r>
              <a:rPr lang="en-US" sz="3600" dirty="0" err="1" smtClean="0"/>
              <a:t>Facturación</a:t>
            </a:r>
            <a:r>
              <a:rPr lang="en-US" sz="3600" dirty="0" smtClean="0"/>
              <a:t> </a:t>
            </a:r>
            <a:r>
              <a:rPr lang="en-US" sz="3600" dirty="0" err="1" smtClean="0"/>
              <a:t>Integrada</a:t>
            </a:r>
            <a:r>
              <a:rPr lang="en-US" sz="3600" dirty="0" smtClean="0"/>
              <a:t>. </a:t>
            </a:r>
            <a:endParaRPr lang="en-US" sz="3600" dirty="0"/>
          </a:p>
          <a:p>
            <a:pPr marL="342900" indent="-342900">
              <a:buFont typeface="Arial" panose="020B0604020202020204" pitchFamily="34" charset="0"/>
              <a:buChar char="•"/>
            </a:pPr>
            <a:r>
              <a:rPr lang="en-US" sz="3600" dirty="0" err="1" smtClean="0"/>
              <a:t>Galería</a:t>
            </a:r>
            <a:r>
              <a:rPr lang="en-US" sz="3600" dirty="0" smtClean="0"/>
              <a:t>.</a:t>
            </a:r>
            <a:endParaRPr lang="en-US" sz="3600" dirty="0"/>
          </a:p>
          <a:p>
            <a:pPr marL="342900" indent="-342900">
              <a:buFont typeface="Arial" panose="020B0604020202020204" pitchFamily="34" charset="0"/>
              <a:buChar char="•"/>
            </a:pPr>
            <a:r>
              <a:rPr lang="en-US" sz="3600" dirty="0"/>
              <a:t>Visual Studio Online</a:t>
            </a:r>
          </a:p>
        </p:txBody>
      </p:sp>
    </p:spTree>
    <p:extLst>
      <p:ext uri="{BB962C8B-B14F-4D97-AF65-F5344CB8AC3E}">
        <p14:creationId xmlns:p14="http://schemas.microsoft.com/office/powerpoint/2010/main" val="91807863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projects</a:t>
            </a:r>
            <a:endParaRPr lang="en-US" dirty="0"/>
          </a:p>
        </p:txBody>
      </p:sp>
    </p:spTree>
    <p:extLst>
      <p:ext uri="{BB962C8B-B14F-4D97-AF65-F5344CB8AC3E}">
        <p14:creationId xmlns:p14="http://schemas.microsoft.com/office/powerpoint/2010/main" val="30058568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Deployment</a:t>
            </a:r>
            <a:endParaRPr lang="en-US" dirty="0"/>
          </a:p>
        </p:txBody>
      </p:sp>
    </p:spTree>
    <p:extLst>
      <p:ext uri="{BB962C8B-B14F-4D97-AF65-F5344CB8AC3E}">
        <p14:creationId xmlns:p14="http://schemas.microsoft.com/office/powerpoint/2010/main" val="329134352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Editor</a:t>
            </a:r>
            <a:endParaRPr lang="en-US" dirty="0"/>
          </a:p>
        </p:txBody>
      </p:sp>
    </p:spTree>
    <p:extLst>
      <p:ext uri="{BB962C8B-B14F-4D97-AF65-F5344CB8AC3E}">
        <p14:creationId xmlns:p14="http://schemas.microsoft.com/office/powerpoint/2010/main" val="353837725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Backlog Management</a:t>
            </a:r>
            <a:endParaRPr lang="en-US" dirty="0"/>
          </a:p>
        </p:txBody>
      </p:sp>
    </p:spTree>
    <p:extLst>
      <p:ext uri="{BB962C8B-B14F-4D97-AF65-F5344CB8AC3E}">
        <p14:creationId xmlns:p14="http://schemas.microsoft.com/office/powerpoint/2010/main" val="323940286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AR" dirty="0" err="1" smtClean="0"/>
              <a:t>Analytics</a:t>
            </a:r>
            <a:endParaRPr lang="es-AR" dirty="0"/>
          </a:p>
        </p:txBody>
      </p:sp>
    </p:spTree>
    <p:extLst>
      <p:ext uri="{BB962C8B-B14F-4D97-AF65-F5344CB8AC3E}">
        <p14:creationId xmlns:p14="http://schemas.microsoft.com/office/powerpoint/2010/main" val="19580333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9437" y="754062"/>
            <a:ext cx="11506200" cy="6204776"/>
          </a:xfrm>
          <a:prstGeom prst="rect">
            <a:avLst/>
          </a:prstGeom>
          <a:noFill/>
        </p:spPr>
        <p:txBody>
          <a:bodyPr wrap="square" lIns="182880" tIns="146304" rIns="182880" bIns="146304" rtlCol="0">
            <a:spAutoFit/>
          </a:bodyPr>
          <a:lstStyle/>
          <a:p>
            <a:pPr marL="342900" indent="-342900">
              <a:buFont typeface="Arial" panose="020B0604020202020204" pitchFamily="34" charset="0"/>
              <a:buChar char="•"/>
            </a:pPr>
            <a:r>
              <a:rPr lang="en-US" sz="2400" dirty="0" smtClean="0"/>
              <a:t>Los </a:t>
            </a:r>
            <a:r>
              <a:rPr lang="en-US" sz="2400" dirty="0" err="1" smtClean="0"/>
              <a:t>diferentes</a:t>
            </a:r>
            <a:r>
              <a:rPr lang="en-US" sz="2400" dirty="0" smtClean="0"/>
              <a:t> </a:t>
            </a:r>
            <a:r>
              <a:rPr lang="en-US" sz="2400" dirty="0" err="1" smtClean="0"/>
              <a:t>tipos</a:t>
            </a:r>
            <a:r>
              <a:rPr lang="en-US" sz="2400" dirty="0" smtClean="0"/>
              <a:t> de </a:t>
            </a:r>
            <a:r>
              <a:rPr lang="en-US" sz="2400" dirty="0" err="1" smtClean="0"/>
              <a:t>dispositivos</a:t>
            </a:r>
            <a:r>
              <a:rPr lang="en-US" sz="2400" dirty="0" smtClean="0"/>
              <a:t> </a:t>
            </a:r>
            <a:r>
              <a:rPr lang="en-US" sz="2400" dirty="0" err="1" smtClean="0"/>
              <a:t>incluyendo</a:t>
            </a:r>
            <a:r>
              <a:rPr lang="en-US" sz="2400" dirty="0" smtClean="0"/>
              <a:t> </a:t>
            </a:r>
            <a:r>
              <a:rPr lang="en-US" sz="2400" dirty="0"/>
              <a:t>Desktop </a:t>
            </a:r>
            <a:r>
              <a:rPr lang="en-US" sz="2400" dirty="0" smtClean="0"/>
              <a:t>y </a:t>
            </a:r>
            <a:r>
              <a:rPr lang="en-US" sz="2400" dirty="0"/>
              <a:t>Mobile.</a:t>
            </a:r>
          </a:p>
          <a:p>
            <a:pPr marL="342900" indent="-342900">
              <a:buFont typeface="Arial" panose="020B0604020202020204" pitchFamily="34" charset="0"/>
              <a:buChar char="•"/>
            </a:pPr>
            <a:r>
              <a:rPr lang="en-US" sz="2400" dirty="0" smtClean="0"/>
              <a:t>El </a:t>
            </a:r>
            <a:r>
              <a:rPr lang="en-US" sz="2400" dirty="0"/>
              <a:t>top 5 </a:t>
            </a:r>
            <a:r>
              <a:rPr lang="en-US" sz="2400" dirty="0" smtClean="0"/>
              <a:t>de </a:t>
            </a:r>
            <a:r>
              <a:rPr lang="en-US" sz="2400" dirty="0" err="1" smtClean="0"/>
              <a:t>paginas</a:t>
            </a:r>
            <a:r>
              <a:rPr lang="en-US" sz="2400" dirty="0" smtClean="0"/>
              <a:t> </a:t>
            </a:r>
            <a:r>
              <a:rPr lang="en-US" sz="2400" dirty="0" err="1" smtClean="0"/>
              <a:t>visitadas</a:t>
            </a:r>
            <a:r>
              <a:rPr lang="en-US" sz="2400" dirty="0" smtClean="0"/>
              <a:t> y un </a:t>
            </a:r>
            <a:r>
              <a:rPr lang="en-US" sz="2400" dirty="0" err="1" smtClean="0"/>
              <a:t>grafico</a:t>
            </a:r>
            <a:r>
              <a:rPr lang="en-US" sz="2400" dirty="0" smtClean="0"/>
              <a:t> del </a:t>
            </a:r>
            <a:r>
              <a:rPr lang="en-US" sz="2400" dirty="0" err="1" smtClean="0"/>
              <a:t>tiempo</a:t>
            </a:r>
            <a:r>
              <a:rPr lang="en-US" sz="2400" dirty="0" smtClean="0"/>
              <a:t> de </a:t>
            </a:r>
            <a:r>
              <a:rPr lang="en-US" sz="2400" dirty="0" err="1" smtClean="0"/>
              <a:t>carga</a:t>
            </a:r>
            <a:r>
              <a:rPr lang="en-US" sz="2400" dirty="0" smtClean="0"/>
              <a:t> de </a:t>
            </a:r>
            <a:r>
              <a:rPr lang="en-US" sz="2400" dirty="0" err="1" smtClean="0"/>
              <a:t>las</a:t>
            </a:r>
            <a:r>
              <a:rPr lang="en-US" sz="2400" dirty="0" smtClean="0"/>
              <a:t> </a:t>
            </a:r>
            <a:r>
              <a:rPr lang="en-US" sz="2400" dirty="0" err="1" smtClean="0"/>
              <a:t>paginas</a:t>
            </a:r>
            <a:r>
              <a:rPr lang="en-US" sz="2400" dirty="0" smtClean="0"/>
              <a:t> de la </a:t>
            </a:r>
            <a:r>
              <a:rPr lang="en-US" sz="2400" dirty="0" err="1" smtClean="0"/>
              <a:t>semana</a:t>
            </a:r>
            <a:r>
              <a:rPr lang="en-US" sz="2400" dirty="0" smtClean="0"/>
              <a:t> anterior. El </a:t>
            </a:r>
            <a:r>
              <a:rPr lang="en-US" sz="2400" dirty="0" err="1" smtClean="0"/>
              <a:t>número</a:t>
            </a:r>
            <a:r>
              <a:rPr lang="en-US" sz="2400" dirty="0" smtClean="0"/>
              <a:t> de </a:t>
            </a:r>
            <a:r>
              <a:rPr lang="en-US" sz="2400" dirty="0" err="1" smtClean="0"/>
              <a:t>sesiones</a:t>
            </a:r>
            <a:r>
              <a:rPr lang="en-US" sz="2400" dirty="0" smtClean="0"/>
              <a:t> y </a:t>
            </a:r>
            <a:r>
              <a:rPr lang="en-US" sz="2400" dirty="0" err="1" smtClean="0"/>
              <a:t>visitas</a:t>
            </a:r>
            <a:r>
              <a:rPr lang="en-US" sz="2400" dirty="0" smtClean="0"/>
              <a:t> </a:t>
            </a:r>
            <a:r>
              <a:rPr lang="en-US" sz="2400" dirty="0" err="1" smtClean="0"/>
              <a:t>también</a:t>
            </a:r>
            <a:r>
              <a:rPr lang="en-US" sz="2400" dirty="0" smtClean="0"/>
              <a:t> </a:t>
            </a:r>
            <a:r>
              <a:rPr lang="en-US" sz="2400" dirty="0" err="1" smtClean="0"/>
              <a:t>esta</a:t>
            </a:r>
            <a:r>
              <a:rPr lang="en-US" sz="2400" dirty="0" smtClean="0"/>
              <a:t> </a:t>
            </a:r>
            <a:r>
              <a:rPr lang="en-US" sz="2400" dirty="0" err="1" smtClean="0"/>
              <a:t>disponible</a:t>
            </a:r>
            <a:r>
              <a:rPr lang="en-US" sz="2400" dirty="0" smtClean="0"/>
              <a:t>.</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endParaRPr lang="en-US" sz="2400" dirty="0" smtClean="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Las </a:t>
            </a:r>
            <a:r>
              <a:rPr lang="en-US" sz="2400" dirty="0" err="1" smtClean="0"/>
              <a:t>páginas</a:t>
            </a:r>
            <a:r>
              <a:rPr lang="en-US" sz="2400" dirty="0" smtClean="0"/>
              <a:t> mas </a:t>
            </a:r>
            <a:r>
              <a:rPr lang="en-US" sz="2400" dirty="0" err="1" smtClean="0"/>
              <a:t>lentas</a:t>
            </a:r>
            <a:r>
              <a:rPr lang="en-US" sz="2400" dirty="0" smtClean="0"/>
              <a:t> </a:t>
            </a:r>
            <a:r>
              <a:rPr lang="en-US" sz="2400" dirty="0" err="1" smtClean="0"/>
              <a:t>en</a:t>
            </a:r>
            <a:r>
              <a:rPr lang="en-US" sz="2400" dirty="0" smtClean="0"/>
              <a:t> la </a:t>
            </a:r>
            <a:r>
              <a:rPr lang="en-US" sz="2400" dirty="0" err="1" smtClean="0"/>
              <a:t>semana</a:t>
            </a:r>
            <a:r>
              <a:rPr lang="en-US" sz="2400" dirty="0" smtClean="0"/>
              <a:t> anterior, para </a:t>
            </a:r>
            <a:r>
              <a:rPr lang="en-US" sz="2400" dirty="0" err="1" smtClean="0"/>
              <a:t>que</a:t>
            </a:r>
            <a:r>
              <a:rPr lang="en-US" sz="2400" dirty="0" smtClean="0"/>
              <a:t> </a:t>
            </a:r>
            <a:r>
              <a:rPr lang="en-US" sz="2400" dirty="0" err="1" smtClean="0"/>
              <a:t>puedas</a:t>
            </a:r>
            <a:r>
              <a:rPr lang="en-US" sz="2400" dirty="0" smtClean="0"/>
              <a:t> </a:t>
            </a:r>
            <a:r>
              <a:rPr lang="en-US" sz="2400" dirty="0" err="1" smtClean="0"/>
              <a:t>mejorarlas</a:t>
            </a:r>
            <a:r>
              <a:rPr lang="en-US" sz="2400" dirty="0" smtClean="0"/>
              <a:t> para </a:t>
            </a:r>
            <a:r>
              <a:rPr lang="en-US" sz="2400" dirty="0" err="1" smtClean="0"/>
              <a:t>alcanzar</a:t>
            </a:r>
            <a:r>
              <a:rPr lang="en-US" sz="2400" dirty="0" smtClean="0"/>
              <a:t> los </a:t>
            </a:r>
            <a:r>
              <a:rPr lang="en-US" sz="2400" dirty="0" err="1" smtClean="0"/>
              <a:t>objetivos</a:t>
            </a:r>
            <a:r>
              <a:rPr lang="en-US" sz="2400" dirty="0" smtClean="0"/>
              <a:t> de </a:t>
            </a:r>
            <a:r>
              <a:rPr lang="en-US" sz="2400" dirty="0" err="1" smtClean="0"/>
              <a:t>negocio</a:t>
            </a:r>
            <a:r>
              <a:rPr lang="en-US" sz="2400" dirty="0" smtClean="0"/>
              <a:t>.</a:t>
            </a:r>
            <a:endParaRPr lang="en-US" sz="2400" dirty="0" smtClean="0">
              <a:gradFill>
                <a:gsLst>
                  <a:gs pos="2917">
                    <a:schemeClr val="tx1"/>
                  </a:gs>
                  <a:gs pos="30000">
                    <a:schemeClr val="tx1"/>
                  </a:gs>
                </a:gsLst>
                <a:lin ang="5400000" scaled="0"/>
              </a:gradFill>
            </a:endParaRPr>
          </a:p>
        </p:txBody>
      </p:sp>
      <p:pic>
        <p:nvPicPr>
          <p:cNvPr id="8" name="Picture 7"/>
          <p:cNvPicPr>
            <a:picLocks noChangeAspect="1"/>
          </p:cNvPicPr>
          <p:nvPr/>
        </p:nvPicPr>
        <p:blipFill>
          <a:blip r:embed="rId2"/>
          <a:stretch>
            <a:fillRect/>
          </a:stretch>
        </p:blipFill>
        <p:spPr>
          <a:xfrm>
            <a:off x="4313237" y="2125662"/>
            <a:ext cx="3048000" cy="3938600"/>
          </a:xfrm>
          <a:prstGeom prst="rect">
            <a:avLst/>
          </a:prstGeom>
        </p:spPr>
      </p:pic>
    </p:spTree>
    <p:extLst>
      <p:ext uri="{BB962C8B-B14F-4D97-AF65-F5344CB8AC3E}">
        <p14:creationId xmlns:p14="http://schemas.microsoft.com/office/powerpoint/2010/main" val="1869212946"/>
      </p:ext>
    </p:extLst>
  </p:cSld>
  <p:clrMapOvr>
    <a:masterClrMapping/>
  </p:clrMapOvr>
  <p:transition>
    <p:fade/>
  </p:transition>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2.png"/></Relationships>
</file>

<file path=ppt/theme/_rels/theme6.xml.rels><?xml version="1.0" encoding="UTF-8" standalone="yes"?>
<Relationships xmlns="http://schemas.openxmlformats.org/package/2006/relationships"><Relationship Id="rId1" Type="http://schemas.openxmlformats.org/officeDocument/2006/relationships/image" Target="../media/image2.png"/></Relationships>
</file>

<file path=ppt/theme/_rels/theme7.xml.rels><?xml version="1.0" encoding="UTF-8" standalone="yes"?>
<Relationships xmlns="http://schemas.openxmlformats.org/package/2006/relationships"><Relationship Id="rId1" Type="http://schemas.openxmlformats.org/officeDocument/2006/relationships/image" Target="../media/image2.png"/></Relationships>
</file>

<file path=ppt/theme/_rels/theme8.xml.rels><?xml version="1.0" encoding="UTF-8" standalone="yes"?>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name="5-30426_BUILD_2013_Template_White">
  <a:themeElements>
    <a:clrScheme name="Build 2013 Template">
      <a:dk1>
        <a:srgbClr val="00000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188F"/>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lumMod val="75000"/>
                    <a:lumOff val="25000"/>
                  </a:schemeClr>
                </a:gs>
                <a:gs pos="100000">
                  <a:schemeClr val="tx1">
                    <a:lumMod val="75000"/>
                    <a:lumOff val="25000"/>
                  </a:schemeClr>
                </a:gs>
              </a:gsLst>
              <a:lin ang="5400000" scaled="0"/>
            </a:gradFill>
          </a:defRPr>
        </a:defPPr>
      </a:lstStyle>
    </a:txDef>
  </a:objectDefaults>
  <a:extraClrSchemeLst/>
  <a:extLst>
    <a:ext uri="{05A4C25C-085E-4340-85A3-A5531E510DB2}">
      <thm15:themeFamily xmlns:thm15="http://schemas.microsoft.com/office/thememl/2012/main" name="Build_2013_Template_16x9" id="{F0E36718-832C-4AEA-8417-41A66B189204}" vid="{161FDC1C-887D-4D37-A3B8-501A0D7FCE91}"/>
    </a:ext>
  </a:extLst>
</a:theme>
</file>

<file path=ppt/theme/theme10.xml><?xml version="1.0" encoding="utf-8"?>
<a:theme xmlns:a="http://schemas.openxmlformats.org/drawingml/2006/main" name="5_5-30405_Build_Template_16x9_White_Background">
  <a:themeElements>
    <a:clrScheme name="Build">
      <a:dk1>
        <a:srgbClr val="000000"/>
      </a:dk1>
      <a:lt1>
        <a:srgbClr val="FFFFFF"/>
      </a:lt1>
      <a:dk2>
        <a:srgbClr val="00BCF2"/>
      </a:dk2>
      <a:lt2>
        <a:srgbClr val="FFFFFF"/>
      </a:lt2>
      <a:accent1>
        <a:srgbClr val="00BCF2"/>
      </a:accent1>
      <a:accent2>
        <a:srgbClr val="9B4F96"/>
      </a:accent2>
      <a:accent3>
        <a:srgbClr val="E81123"/>
      </a:accent3>
      <a:accent4>
        <a:srgbClr val="00188F"/>
      </a:accent4>
      <a:accent5>
        <a:srgbClr val="7FBA00"/>
      </a:accent5>
      <a:accent6>
        <a:srgbClr val="FF8C00"/>
      </a:accent6>
      <a:hlink>
        <a:srgbClr val="000000"/>
      </a:hlink>
      <a:folHlink>
        <a:srgbClr val="0C0C0C"/>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extLst>
    <a:ext uri="{05A4C25C-085E-4340-85A3-A5531E510DB2}">
      <thm15:themeFamily xmlns:thm15="http://schemas.microsoft.com/office/thememl/2012/main" name="AZR324_MingfeiGeorge.potx" id="{DB338AD4-9DDC-4969-AD6F-7D33CCBF539F}" vid="{77D943FD-14B8-44E2-8654-45FFC5725295}"/>
    </a:ext>
  </a:extLst>
</a:theme>
</file>

<file path=ppt/theme/theme11.xml><?xml version="1.0" encoding="utf-8"?>
<a:theme xmlns:a="http://schemas.openxmlformats.org/drawingml/2006/main" name="2_TechEd_2013_Template_16x9">
  <a:themeElements>
    <a:clrScheme name="TechEd 2013 Template">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7233"/>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R324_MingfeiGeorge.potx" id="{DB338AD4-9DDC-4969-AD6F-7D33CCBF539F}" vid="{1C51DB80-4D32-42E5-A883-DE1CB353FBB9}"/>
    </a:ext>
  </a:extLst>
</a:theme>
</file>

<file path=ppt/theme/theme12.xml><?xml version="1.0" encoding="utf-8"?>
<a:theme xmlns:a="http://schemas.openxmlformats.org/drawingml/2006/main" name="1_TechEd_2013_Template_16x9">
  <a:themeElements>
    <a:clrScheme name="TechEd 2013 Template">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7233"/>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R324_MingfeiGeorge.potx" id="{DB338AD4-9DDC-4969-AD6F-7D33CCBF539F}" vid="{1C51DB80-4D32-42E5-A883-DE1CB353FBB9}"/>
    </a:ext>
  </a:extLst>
</a:theme>
</file>

<file path=ppt/theme/theme13.xml><?xml version="1.0" encoding="utf-8"?>
<a:theme xmlns:a="http://schemas.openxmlformats.org/drawingml/2006/main" name="3_5-30405_Build_Template_16x9_LightBlue_Color_Background">
  <a:themeElements>
    <a:clrScheme name="Build - Light Blue">
      <a:dk1>
        <a:srgbClr val="000000"/>
      </a:dk1>
      <a:lt1>
        <a:srgbClr val="FFFFFF"/>
      </a:lt1>
      <a:dk2>
        <a:srgbClr val="00BCF2"/>
      </a:dk2>
      <a:lt2>
        <a:srgbClr val="FFFFFF"/>
      </a:lt2>
      <a:accent1>
        <a:srgbClr val="00188F"/>
      </a:accent1>
      <a:accent2>
        <a:srgbClr val="9B4F96"/>
      </a:accent2>
      <a:accent3>
        <a:srgbClr val="E34A28"/>
      </a:accent3>
      <a:accent4>
        <a:srgbClr val="00D8CC"/>
      </a:accent4>
      <a:accent5>
        <a:srgbClr val="7FBA00"/>
      </a:accent5>
      <a:accent6>
        <a:srgbClr val="FF8C00"/>
      </a:accent6>
      <a:hlink>
        <a:srgbClr val="00188F"/>
      </a:hlink>
      <a:folHlink>
        <a:srgbClr val="00188F"/>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extLst>
    <a:ext uri="{05A4C25C-085E-4340-85A3-A5531E510DB2}">
      <thm15:themeFamily xmlns:thm15="http://schemas.microsoft.com/office/thememl/2012/main" name="AZR324_MingfeiGeorge.potx" id="{DB338AD4-9DDC-4969-AD6F-7D33CCBF539F}" vid="{71A47D93-AA73-4407-BA74-1AF7113CDBA9}"/>
    </a:ext>
  </a:extLst>
</a:theme>
</file>

<file path=ppt/theme/theme14.xml><?xml version="1.0" encoding="utf-8"?>
<a:theme xmlns:a="http://schemas.openxmlformats.org/drawingml/2006/main" name="1_5-30426_BUILD_2013_Template_White">
  <a:themeElements>
    <a:clrScheme name="Build 2013 Template">
      <a:dk1>
        <a:srgbClr val="00000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188F"/>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lumMod val="75000"/>
                    <a:lumOff val="25000"/>
                  </a:schemeClr>
                </a:gs>
                <a:gs pos="100000">
                  <a:schemeClr val="tx1">
                    <a:lumMod val="75000"/>
                    <a:lumOff val="25000"/>
                  </a:schemeClr>
                </a:gs>
              </a:gsLst>
              <a:lin ang="5400000" scaled="0"/>
            </a:gradFill>
          </a:defRPr>
        </a:defPPr>
      </a:lstStyle>
    </a:txDef>
  </a:objectDefaults>
  <a:extraClrSchemeLst/>
  <a:extLst>
    <a:ext uri="{05A4C25C-085E-4340-85A3-A5531E510DB2}">
      <thm15:themeFamily xmlns:thm15="http://schemas.microsoft.com/office/thememl/2012/main" name="Build_2013_Template_16x9" id="{F0E36718-832C-4AEA-8417-41A66B189204}" vid="{161FDC1C-887D-4D37-A3B8-501A0D7FCE91}"/>
    </a:ext>
  </a:extLst>
</a:theme>
</file>

<file path=ppt/theme/theme15.xml><?xml version="1.0" encoding="utf-8"?>
<a:theme xmlns:a="http://schemas.openxmlformats.org/drawingml/2006/main" name="5-30499_SPC_2014_Exec_Template_16x9">
  <a:themeElements>
    <a:clrScheme name="SPC 2014">
      <a:dk1>
        <a:srgbClr val="505050"/>
      </a:dk1>
      <a:lt1>
        <a:srgbClr val="FFFFFF"/>
      </a:lt1>
      <a:dk2>
        <a:srgbClr val="0072C6"/>
      </a:dk2>
      <a:lt2>
        <a:srgbClr val="E6E6E6"/>
      </a:lt2>
      <a:accent1>
        <a:srgbClr val="00188F"/>
      </a:accent1>
      <a:accent2>
        <a:srgbClr val="00BCF2"/>
      </a:accent2>
      <a:accent3>
        <a:srgbClr val="6DC2E9"/>
      </a:accent3>
      <a:accent4>
        <a:srgbClr val="DC3C00"/>
      </a:accent4>
      <a:accent5>
        <a:srgbClr val="007233"/>
      </a:accent5>
      <a:accent6>
        <a:srgbClr val="442359"/>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PC14 - Office Video Session.potx" id="{69D5BDCC-0189-48F0-B342-E896D1489FE9}" vid="{49B08827-E040-4AD1-B92C-A64F5E7D814C}"/>
    </a:ext>
  </a:extLst>
</a:theme>
</file>

<file path=ppt/theme/theme16.xml><?xml version="1.0" encoding="utf-8"?>
<a:theme xmlns:a="http://schemas.openxmlformats.org/drawingml/2006/main" name="1_5-30499_SPC_2014_Exec_Template_16x9">
  <a:themeElements>
    <a:clrScheme name="SPC 2014">
      <a:dk1>
        <a:srgbClr val="505050"/>
      </a:dk1>
      <a:lt1>
        <a:srgbClr val="FFFFFF"/>
      </a:lt1>
      <a:dk2>
        <a:srgbClr val="0072C6"/>
      </a:dk2>
      <a:lt2>
        <a:srgbClr val="E6E6E6"/>
      </a:lt2>
      <a:accent1>
        <a:srgbClr val="00188F"/>
      </a:accent1>
      <a:accent2>
        <a:srgbClr val="00BCF2"/>
      </a:accent2>
      <a:accent3>
        <a:srgbClr val="6DC2E9"/>
      </a:accent3>
      <a:accent4>
        <a:srgbClr val="DC3C00"/>
      </a:accent4>
      <a:accent5>
        <a:srgbClr val="007233"/>
      </a:accent5>
      <a:accent6>
        <a:srgbClr val="442359"/>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harePoint_Conference_2014_Exec_Template" id="{F96B0763-F710-416C-8427-3D71E10E9EFE}" vid="{CF1F79E0-1728-4D1E-8884-199306FDD0CE}"/>
    </a:ext>
  </a:ext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30426_BUILD_2013_Template_D.Blue">
  <a:themeElements>
    <a:clrScheme name="Build 2013 Template">
      <a:dk1>
        <a:srgbClr val="00000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188F"/>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lumMod val="75000"/>
                    <a:lumOff val="25000"/>
                  </a:schemeClr>
                </a:gs>
                <a:gs pos="100000">
                  <a:schemeClr val="tx1">
                    <a:lumMod val="75000"/>
                    <a:lumOff val="25000"/>
                  </a:schemeClr>
                </a:gs>
              </a:gsLst>
              <a:lin ang="5400000" scaled="0"/>
            </a:gradFill>
          </a:defRPr>
        </a:defPPr>
      </a:lstStyle>
    </a:txDef>
  </a:objectDefaults>
  <a:extraClrSchemeLst/>
  <a:extLst>
    <a:ext uri="{05A4C25C-085E-4340-85A3-A5531E510DB2}">
      <thm15:themeFamily xmlns:thm15="http://schemas.microsoft.com/office/thememl/2012/main" name="Build_2013_Template_16x9" id="{F0E36718-832C-4AEA-8417-41A66B189204}" vid="{406DC43E-3286-418B-B3CF-9AE2AA3691B2}"/>
    </a:ext>
  </a:extLst>
</a:theme>
</file>

<file path=ppt/theme/theme3.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4_5-30405_Build_Template_16x9_White_Background">
  <a:themeElements>
    <a:clrScheme name="Build">
      <a:dk1>
        <a:srgbClr val="000000"/>
      </a:dk1>
      <a:lt1>
        <a:srgbClr val="FFFFFF"/>
      </a:lt1>
      <a:dk2>
        <a:srgbClr val="00BCF2"/>
      </a:dk2>
      <a:lt2>
        <a:srgbClr val="FFFFFF"/>
      </a:lt2>
      <a:accent1>
        <a:srgbClr val="00BCF2"/>
      </a:accent1>
      <a:accent2>
        <a:srgbClr val="9B4F96"/>
      </a:accent2>
      <a:accent3>
        <a:srgbClr val="E81123"/>
      </a:accent3>
      <a:accent4>
        <a:srgbClr val="00188F"/>
      </a:accent4>
      <a:accent5>
        <a:srgbClr val="7FBA00"/>
      </a:accent5>
      <a:accent6>
        <a:srgbClr val="FF8C00"/>
      </a:accent6>
      <a:hlink>
        <a:srgbClr val="000000"/>
      </a:hlink>
      <a:folHlink>
        <a:srgbClr val="0C0C0C"/>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5.xml><?xml version="1.0" encoding="utf-8"?>
<a:theme xmlns:a="http://schemas.openxmlformats.org/drawingml/2006/main" name="2_5-30405_Build_Template_16x9_LightBlue_Color_Background">
  <a:themeElements>
    <a:clrScheme name="Build - Light Blue">
      <a:dk1>
        <a:srgbClr val="000000"/>
      </a:dk1>
      <a:lt1>
        <a:srgbClr val="FFFFFF"/>
      </a:lt1>
      <a:dk2>
        <a:srgbClr val="00BCF2"/>
      </a:dk2>
      <a:lt2>
        <a:srgbClr val="FFFFFF"/>
      </a:lt2>
      <a:accent1>
        <a:srgbClr val="00188F"/>
      </a:accent1>
      <a:accent2>
        <a:srgbClr val="9B4F96"/>
      </a:accent2>
      <a:accent3>
        <a:srgbClr val="E34A28"/>
      </a:accent3>
      <a:accent4>
        <a:srgbClr val="00D8CC"/>
      </a:accent4>
      <a:accent5>
        <a:srgbClr val="7FBA00"/>
      </a:accent5>
      <a:accent6>
        <a:srgbClr val="FF8C00"/>
      </a:accent6>
      <a:hlink>
        <a:srgbClr val="00188F"/>
      </a:hlink>
      <a:folHlink>
        <a:srgbClr val="00188F"/>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6.xml><?xml version="1.0" encoding="utf-8"?>
<a:theme xmlns:a="http://schemas.openxmlformats.org/drawingml/2006/main" name="1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7.xml><?xml version="1.0" encoding="utf-8"?>
<a:theme xmlns:a="http://schemas.openxmlformats.org/drawingml/2006/main" name="2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8.xml><?xml version="1.0" encoding="utf-8"?>
<a:theme xmlns:a="http://schemas.openxmlformats.org/drawingml/2006/main" name="3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9.xml><?xml version="1.0" encoding="utf-8"?>
<a:theme xmlns:a="http://schemas.openxmlformats.org/drawingml/2006/main" name="2_5-30426_BUILD_2013_Template_White">
  <a:themeElements>
    <a:clrScheme name="Build 2013 Template">
      <a:dk1>
        <a:srgbClr val="00000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188F"/>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lumMod val="75000"/>
                    <a:lumOff val="25000"/>
                  </a:schemeClr>
                </a:gs>
                <a:gs pos="100000">
                  <a:schemeClr val="tx1">
                    <a:lumMod val="75000"/>
                    <a:lumOff val="25000"/>
                  </a:schemeClr>
                </a:gs>
              </a:gsLst>
              <a:lin ang="5400000" scaled="0"/>
            </a:gradFill>
          </a:defRPr>
        </a:defPPr>
      </a:lstStyle>
    </a:txDef>
  </a:objectDefaults>
  <a:extraClrSchemeLst/>
  <a:extLst>
    <a:ext uri="{05A4C25C-085E-4340-85A3-A5531E510DB2}">
      <thm15:themeFamily xmlns:thm15="http://schemas.microsoft.com/office/thememl/2012/main" name="AZR324_MingfeiGeorge.potx" id="{DB338AD4-9DDC-4969-AD6F-7D33CCBF539F}" vid="{0C0E26E6-E62C-4012-9BA1-D861250DEF0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89fe5faf2f25a24617a4f509b32cc989">
  <xsd:schema xmlns:xsd="http://www.w3.org/2001/XMLSchema" xmlns:xs="http://www.w3.org/2001/XMLSchema" xmlns:p="http://schemas.microsoft.com/office/2006/metadata/properties" xmlns:ns2="2295e2e7-0eeb-498e-8716-217bb2ee6ee3" xmlns:ns3="230e9df3-be65-4c73-a93b-d1236ebd677e" xmlns:ns4="8b529f77-48ab-4581-b468-93f09345b8aa" targetNamespace="http://schemas.microsoft.com/office/2006/metadata/properties" ma:root="true" ma:fieldsID="dfcb5511298a0ed35e170e5fd997f4f9" ns2:_="" ns3:_="" ns4:_="">
    <xsd:import namespace="2295e2e7-0eeb-498e-8716-217bb2ee6ee3"/>
    <xsd:import namespace="230e9df3-be65-4c73-a93b-d1236ebd677e"/>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3:TaxCatchAll" minOccurs="0"/>
                <xsd:element ref="ns2:ProductTaxHTField0" minOccurs="0"/>
                <xsd:element ref="ns3:TaxCatchAllLabel" minOccurs="0"/>
                <xsd:element ref="ns2:CampaignTaxHTField0" minOccurs="0"/>
                <xsd:element ref="ns2:TrackTaxHTField0" minOccurs="0"/>
                <xsd:element ref="ns2:Event_x0020_VenueTaxHTField0" minOccurs="0"/>
                <xsd:element ref="ns4: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CampaignTaxHTField0" ma:index="22" nillable="true" ma:taxonomy="true" ma:internalName="CampaignTaxHTField0" ma:taxonomyFieldName="Campaign" ma:displayName="Campaign" ma:default="" ma:fieldId="{bcb0c99d-b00c-42c6-a16b-e1e19731231d}"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e385fb40-52d4-4fae-9c5b-3e8ff8a5878e" ma:termSetId="0e8a185d-72dd-4c1d-8327-06082ee7fbb4"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default="" ma:fieldId="{72225233-bea3-47c9-bcc0-70aff672e91a}" ma:sspId="e385fb40-52d4-4fae-9c5b-3e8ff8a5878e" ma:termSetId="8280d8e6-c94b-487a-bd8b-a7d74984b60f"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e385fb40-52d4-4fae-9c5b-3e8ff8a5878e" ma:termSetId="9f38d074-2cf4-4ed1-a6e5-5a4bce426041" ma:anchorId="00000000-0000-0000-0000-000000000000" ma:open="false" ma:isKeyword="false">
      <xsd:complexType>
        <xsd:sequence>
          <xsd:element ref="pc:Terms" minOccurs="0" maxOccurs="1"/>
        </xsd:sequence>
      </xsd:complexType>
    </xsd:element>
    <xsd:element name="Event1TaxHTField0" ma:index="30" nillable="true" ma:taxonomy="true" ma:internalName="Event1TaxHTField0" ma:taxonomyFieldName="Event1" ma:displayName="Event Name" ma:readOnly="false" ma:default="" ma:fieldId="{173efa96-a0c5-4b7e-a5c5-ebf0027a79b9}" ma:sspId="e385fb40-52d4-4fae-9c5b-3e8ff8a5878e" ma:termSetId="a93ddb37-2243-4aad-9cf2-0d00c5bfa8e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e385fb40-52d4-4fae-9c5b-3e8ff8a5878e" ma:termSetId="147febbf-7221-47e1-ac97-bfa1a8e909cb"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2013-06-28T07:00:00+00:00</Event_x0020_End_x0020_Date>
    <Event_x0020_Start_x0020_Date xmlns="2295e2e7-0eeb-498e-8716-217bb2ee6ee3">2013-06-26T07:00:00+00:00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Event1TaxHTField0>
    <MS_x0020_Content_x0020_Owner xmlns="2295e2e7-0eeb-498e-8716-217bb2ee6ee3">
      <UserInfo>
        <DisplayName/>
        <AccountId xsi:nil="true"/>
        <AccountType/>
      </UserInfo>
    </MS_x0020_Content_x0020_Owner>
    <Event_x0020_VenueTaxHTField0 xmlns="2295e2e7-0eeb-498e-8716-217bb2ee6ee3">
      <Terms xmlns="http://schemas.microsoft.com/office/infopath/2007/PartnerControls"/>
    </Event_x0020_VenueTaxHTField0>
    <TaxCatchAll xmlns="230e9df3-be65-4c73-a93b-d1236ebd677e">
      <Value>497</Value>
      <Value>605</Value>
    </TaxCatchAll>
    <AudienceTaxHTField0 xmlns="8b529f77-48ab-4581-b468-93f09345b8aa">
      <Terms xmlns="http://schemas.microsoft.com/office/infopath/2007/PartnerControls"/>
    </AudienceTaxHTField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689815-4B65-4FA2-B74B-E9A4DF6AE7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230e9df3-be65-4c73-a93b-d1236ebd677e"/>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8b529f77-48ab-4581-b468-93f09345b8aa"/>
    <ds:schemaRef ds:uri="http://purl.org/dc/elements/1.1/"/>
    <ds:schemaRef ds:uri="2295e2e7-0eeb-498e-8716-217bb2ee6ee3"/>
    <ds:schemaRef ds:uri="http://schemas.microsoft.com/office/infopath/2007/PartnerControls"/>
    <ds:schemaRef ds:uri="http://schemas.microsoft.com/office/2006/documentManagement/types"/>
    <ds:schemaRef ds:uri="http://schemas.openxmlformats.org/package/2006/metadata/core-properties"/>
    <ds:schemaRef ds:uri="http://purl.org/dc/terms/"/>
    <ds:schemaRef ds:uri="230e9df3-be65-4c73-a93b-d1236ebd677e"/>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AZR549_Yan</Template>
  <TotalTime>12980</TotalTime>
  <Words>88</Words>
  <Application>Microsoft Office PowerPoint</Application>
  <PresentationFormat>Custom</PresentationFormat>
  <Paragraphs>24</Paragraphs>
  <Slides>12</Slides>
  <Notes>0</Notes>
  <HiddenSlides>0</HiddenSlides>
  <MMClips>0</MMClips>
  <ScaleCrop>false</ScaleCrop>
  <HeadingPairs>
    <vt:vector size="6" baseType="variant">
      <vt:variant>
        <vt:lpstr>Fonts Used</vt:lpstr>
      </vt:variant>
      <vt:variant>
        <vt:i4>8</vt:i4>
      </vt:variant>
      <vt:variant>
        <vt:lpstr>Theme</vt:lpstr>
      </vt:variant>
      <vt:variant>
        <vt:i4>16</vt:i4>
      </vt:variant>
      <vt:variant>
        <vt:lpstr>Slide Titles</vt:lpstr>
      </vt:variant>
      <vt:variant>
        <vt:i4>12</vt:i4>
      </vt:variant>
    </vt:vector>
  </HeadingPairs>
  <TitlesOfParts>
    <vt:vector size="36" baseType="lpstr">
      <vt:lpstr>MS PGothic</vt:lpstr>
      <vt:lpstr>Arial</vt:lpstr>
      <vt:lpstr>Avenir LT Pro 45 Book</vt:lpstr>
      <vt:lpstr>Calibri</vt:lpstr>
      <vt:lpstr>Consolas</vt:lpstr>
      <vt:lpstr>Segoe UI</vt:lpstr>
      <vt:lpstr>Segoe UI Light</vt:lpstr>
      <vt:lpstr>Wingdings</vt:lpstr>
      <vt:lpstr>5-30426_BUILD_2013_Template_White</vt:lpstr>
      <vt:lpstr>1_5-30426_BUILD_2013_Template_D.Blue</vt:lpstr>
      <vt:lpstr>MS1444_Windows Azure Template 16x9_r08b</vt:lpstr>
      <vt:lpstr>4_5-30405_Build_Template_16x9_White_Background</vt:lpstr>
      <vt:lpstr>2_5-30405_Build_Template_16x9_LightBlue_Color_Background</vt:lpstr>
      <vt:lpstr>1_MS1444_Windows Azure Template 16x9_r08b</vt:lpstr>
      <vt:lpstr>2_MS1444_Windows Azure Template 16x9_r08b</vt:lpstr>
      <vt:lpstr>3_MS1444_Windows Azure Template 16x9_r08b</vt:lpstr>
      <vt:lpstr>2_5-30426_BUILD_2013_Template_White</vt:lpstr>
      <vt:lpstr>5_5-30405_Build_Template_16x9_White_Background</vt:lpstr>
      <vt:lpstr>2_TechEd_2013_Template_16x9</vt:lpstr>
      <vt:lpstr>1_TechEd_2013_Template_16x9</vt:lpstr>
      <vt:lpstr>3_5-30405_Build_Template_16x9_LightBlue_Color_Background</vt:lpstr>
      <vt:lpstr>1_5-30426_BUILD_2013_Template_White</vt:lpstr>
      <vt:lpstr>5-30499_SPC_2014_Exec_Template_16x9</vt:lpstr>
      <vt:lpstr>1_5-30499_SPC_2014_Exec_Template_16x9</vt:lpstr>
      <vt:lpstr>Integración de Visual Studio Online con el portal de Azure</vt:lpstr>
      <vt:lpstr>Azure Preview Portal</vt:lpstr>
      <vt:lpstr>PowerPoint Presentation</vt:lpstr>
      <vt:lpstr>Team projects</vt:lpstr>
      <vt:lpstr>Continuous Deployment</vt:lpstr>
      <vt:lpstr>Online Editor</vt:lpstr>
      <vt:lpstr>Backlog Management</vt:lpstr>
      <vt:lpstr>Analytics</vt:lpstr>
      <vt:lpstr>PowerPoint Presentation</vt:lpstr>
      <vt:lpstr>Web Tests</vt:lpstr>
      <vt:lpstr>Q&amp;A</vt:lpstr>
      <vt:lpstr>Muchas Gracias!</vt:lpstr>
    </vt:vector>
  </TitlesOfParts>
  <Company>Southworks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Construyendo aplicaciones Media con Microsoft Azure Media Services</dc:title>
  <dc:creator>Mariano Converti</dc:creator>
  <cp:lastModifiedBy>Diego Poza</cp:lastModifiedBy>
  <cp:revision>10</cp:revision>
  <dcterms:created xsi:type="dcterms:W3CDTF">2013-06-17T21:52:45Z</dcterms:created>
  <dcterms:modified xsi:type="dcterms:W3CDTF">2015-04-25T19:30:18Z</dcterms:modified>
</cp:coreProperties>
</file>