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AE3A3-28B3-4CD9-A626-CFEC2A96B08C}">
  <a:tblStyle styleId="{EFCAE3A3-28B3-4CD9-A626-CFEC2A96B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949a9b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949a9b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73b77c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73b77c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949a9b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949a9b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73b77c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873b77c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873b77c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873b77c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73b77c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73b77c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73b77c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873b77c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873b77c7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873b77c7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949a9bd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5949a9bd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5949a9b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5949a9b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5949a9b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5949a9b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5949a9bd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5949a9b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949a9b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5949a9b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949a9b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949a9b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949a9b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949a9b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949a9b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949a9b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978c50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978c50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949a9b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949a9b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949a9bd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949a9bd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Montserrat"/>
                <a:ea typeface="Montserrat"/>
                <a:cs typeface="Montserrat"/>
                <a:sym typeface="Montserrat"/>
              </a:rPr>
              <a:t>DESCRIPCIÓN DEL PROYECTO APT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Sistema Unidad Territorial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Estudiante: Mauricio Andrés Piña Valenzuela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Asignatura: Capstone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Fecha: 04/09/2025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450" y="123100"/>
            <a:ext cx="1374152" cy="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50" y="506100"/>
            <a:ext cx="6947401" cy="45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975" y="1503613"/>
            <a:ext cx="4419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 title="swagg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396" y="1597921"/>
            <a:ext cx="854925" cy="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XP (Extreme Programming), cada iteración comienza con la selección de historias de usuario. Estas pasan por el ciclo completo de planificación → diseño simple → codificación → pruebas → retroalimentación, aplicándose únicamente a las HU elegidas en esa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en cada ciclo se entrega un incremento funcional del sistema (ejemplo: Iteración 1 → login y registro; Iteración 2 → certificados; Iteración 3 → calendario, etc.).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49" y="2524600"/>
            <a:ext cx="3521100" cy="21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1 – Registro y Login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implementa la base del sistema, permitiendo a los vecinos registrarse y acceder a la plataforma. Esta funcionalidad es fundamental porque habilita el resto del sistema.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 (Alta): Como vecino, quiero registrarme en la plataforma para participar en la junta de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HU2 (Alta): Como vecino, quiero iniciar sesión en el sistema para acceder a mis datos y servicios.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HU3 (Media): Como directiva, quiero administrar usuarios registrados para mantener actualizada la base de datos.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2 – Certificados de residencia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agrega el módulo de certificados, permitiendo que los vecinos los soliciten y la directiva los administre. Es una función clave porque responde a una necesidad frecuente en las juntas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HU4 (Alta): Como vecino, quiero solicitar un certificado de residencia para usarlo en trámites oficiales.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HU5 (Alta): Como directiva, quiero aprobar certificados para validar solicitudes.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HU6 (Media): Como vecino, quiero recibir por correo mi certificado aprobado para evitar trámites presenciales.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3 – Notificaciones y Calendario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incorpora un calendario de actividades y un sistema de notificaciones para mantener informados a los vecinos y apoyar la organización de eventos.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HU7 (Alta): Como vecino, quiero recibir notificaciones de actividades para estar informado.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HU8 (Alta): Como directiva, quiero publicar un calendario de actividades para organizar eventos.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HU9 (Media): Como vecino, quiero inscribirme en una actividad desde el calendario para reservar cupo.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4 – Proyectos vecinales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etapa se permite la postulación de proyectos comunitarios y su administración por parte de la directiva, fomentando la participación y la mejora del barrio.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HU10 (Alta): Como vecino, quiero postular proyectos comunitarios para mejorar el barrio.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HU11 (Alta): Como directiva, quiero aprobar o rechazar proyectos vecinales para priorizar los más importantes.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HU12 (Media): Como vecino, quiero consultar el estado de mi proyecto para saber si fue aceptado.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5 – Noticias y Comunicados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habilita un espacio para publicar noticias y comunicados, fortaleciendo la comunicación entre la directiva y la comunidad.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HU13 (Alta): Como directiva, quiero publicar noticias y comunicados para mantener informados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HU14 (Media): Como vecino, quiero visualizar noticias en un panel para enterarme de novedades.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HU15 (Baja): Como directiva, quiero editar o eliminar comunicados para corregir información.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6 – Documentación y Cierre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preparan los entregables finales: informe final del proyecto, conclusiones y la entrega del sistema completo (Sistema Web/App, BD).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HU16 (Alta): Como docente evaluador, quiero que los alumnos accedan al sistema para validar su funcionamiento global.</a:t>
            </a: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Hu17 (Alta): Como docente evaluador, quiero revisar el informe final del proyecto con sus conclusiones.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1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20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25" y="651600"/>
            <a:ext cx="6335918" cy="4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1" title="login-cont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" y="733025"/>
            <a:ext cx="4718124" cy="4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 title="regi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124" y="733025"/>
            <a:ext cx="3200946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Descripción y relevancia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Elegí el proyecto Sistema Unidad Territorial porque se ajusta a mis intereses en análisis y desarrollo de software. Su objetivo es digitalizar los procesos de las juntas de vecinos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como registros, </a:t>
            </a: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certificados, administración de proyectos, avisos y noticias.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relevante laboralmente porque me permite aplicar competencias de análisis, diseño y desarrollo, y responde a una necesidad real en Chile de contar con soluciones tecnológicas eficientes y accesibles para organizaciones comunitarias.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2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518975"/>
            <a:ext cx="6606076" cy="4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2. Relación con competencias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solución de software utilizando técnicas que permitan sistematizar el proceso de desarrollo y mantenimiento, asegurando el logro de los objetivos.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Construir modelos de datos para soportar los requerimientos de la organización de acuerdo a un diseño definido y escalable en el tiempo.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Realizar pruebas de certificación tanto de los productos como de los procesos utilizando buenas prácticas definidas por la industria.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3. Factibilidad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es factible porque el semestre da tiempo suficiente y se dispone de herramientas gratuitas como VS Code, PostgreSQL, GitHub, Docker, Draw.io, Dbdiagram.io, React, Node.js, Swagger UI y Postman. La metodología ágil XP permite avanzar en iteraciones cortas, entregar resultados parciales y adaptarse a cambios.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principal desafío es la falta de información directa de las juntas de vecinos, que se abordará usando los requerimientos entregados y las historias de usuario definidas en cada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4. Objetivos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 general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100" dirty="0">
                <a:solidFill>
                  <a:schemeClr val="accent2"/>
                </a:solidFill>
                <a:latin typeface="Montserrat" panose="00000500000000000000" pitchFamily="2" charset="0"/>
              </a:rPr>
              <a:t>Mejorar la administración de la unidad territorial de una junta de vecinos.</a:t>
            </a:r>
            <a:endParaRPr sz="1100" dirty="0">
              <a:solidFill>
                <a:schemeClr val="accent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Diseñar e implementar el sistema para el registro y administración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para la solicitud y entrega de certificados de residencia.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Implementar la postulación y administración de proyectos vecinales.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Incorporar un calendario para la reserva de espacios comunitarios y actividades.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funciones de comunicación (email, WhatsApp, afiches digitales).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Probar y validar el sistema aplicando buenas prácticas de calidad de software.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Metodología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usará la metodología ágil XP (Extreme Programming), repitiendo en cada iteración planificación, diseño, codificación, pruebas y retroalimentación. 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XP permite entregar avances funcionales por etapas, mantener un diseño simple, asegurar calidad con pruebas continuas y mejorar el sistema de forma progresiva, evitando el enfoque en cascada.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Evidencias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2575846435"/>
              </p:ext>
            </p:extLst>
          </p:nvPr>
        </p:nvGraphicFramePr>
        <p:xfrm>
          <a:off x="854100" y="1124025"/>
          <a:ext cx="7435800" cy="2895450"/>
        </p:xfrm>
        <a:graphic>
          <a:graphicData uri="http://schemas.openxmlformats.org/drawingml/2006/table">
            <a:tbl>
              <a:tblPr>
                <a:noFill/>
                <a:tableStyleId>{EFCAE3A3-28B3-4CD9-A626-CFEC2A96B08C}</a:tableStyleId>
              </a:tblPr>
              <a:tblGrid>
                <a:gridCol w="1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evidencia (avance o final)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evidencia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Justificación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planificación y diseño (arquitectura, GUI y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la estructura del sistema.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Demuestra planificación antes de la construcción.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control y pruebas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validaciones por iteración.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Garantiza calidad y cumplimiento de requerimientos.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cierre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Informe final con conclusiones.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Resume resultados y aplicación de la metodología.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(Web y/o APP,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Producto final funcional.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Evidencia principal que materializa la solución.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6. Plan de Trabajo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Plan de Trabajo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7. Cronograma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Cronograma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1213</Words>
  <Application>Microsoft Office PowerPoint</Application>
  <PresentationFormat>Presentación en pantalla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Simple Light</vt:lpstr>
      <vt:lpstr>         DESCRIPCIÓN DEL PROYECTO APT Sistema Unidad Territorial </vt:lpstr>
      <vt:lpstr>Descripción y relevancia</vt:lpstr>
      <vt:lpstr>2. Relación con competencias</vt:lpstr>
      <vt:lpstr>3. Factibilidad</vt:lpstr>
      <vt:lpstr>4. Objetivos</vt:lpstr>
      <vt:lpstr>5. Metodología</vt:lpstr>
      <vt:lpstr>5. Evidencias</vt:lpstr>
      <vt:lpstr>6. Plan de Trabajo</vt:lpstr>
      <vt:lpstr>7. Cronograma</vt:lpstr>
      <vt:lpstr>9.  Anexos </vt:lpstr>
      <vt:lpstr>9.  Anexos 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Mauricio Andres Pina Valenzuela</cp:lastModifiedBy>
  <cp:revision>6</cp:revision>
  <dcterms:modified xsi:type="dcterms:W3CDTF">2025-09-12T17:50:37Z</dcterms:modified>
</cp:coreProperties>
</file>