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7" r:id="rId11"/>
    <p:sldId id="268"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9/25/2023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‹Nº›</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41D2AC3-6A0B-4169-B1EA-E3AE8B351BDD}" type="datetimeFigureOut">
              <a:rPr lang="en-US" dirty="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D4B9363-8B87-41B7-9F8E-64519CBB8F34}" type="datetimeFigureOut">
              <a:rPr lang="en-US" dirty="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AEF5746-5284-4951-9F37-7AE924EDBCB7}" type="datetimeFigureOut">
              <a:rPr lang="en-US" dirty="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2398B29-7265-4A65-A2A4-6703C057B7C1}" type="datetimeFigureOut">
              <a:rPr lang="en-US" dirty="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28FBA082-94DF-4C4B-A041-6624924AB0A8}" type="datetimeFigureOut">
              <a:rPr lang="en-US" dirty="0"/>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27686C4-3AB5-4E0C-86CA-FB108C350AA9}" type="datetimeFigureOut">
              <a:rPr lang="en-US" dirty="0"/>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F7F47CF-67C9-420C-80A5-E2069FF0C2DF}" type="datetimeFigureOut">
              <a:rPr lang="en-US" dirty="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9/25/2023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0C3BFE2-83B7-4B0A-B9D3-AB28331082B3}" type="datetimeFigureOut">
              <a:rPr lang="en-US" dirty="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2EF78E3-FDA3-4D28-AAA2-0B81F349A39D}" type="datetimeFigureOut">
              <a:rPr lang="en-US" dirty="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9/25/2023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latin typeface="Arial Black" panose="020B0A04020102020204" pitchFamily="34" charset="0"/>
              </a:rPr>
              <a:t>DOM</a:t>
            </a:r>
            <a:endParaRPr lang="es-CO" dirty="0">
              <a:latin typeface="Arial Black" panose="020B0A04020102020204" pitchFamily="34" charset="0"/>
            </a:endParaRPr>
          </a:p>
        </p:txBody>
      </p:sp>
      <p:sp>
        <p:nvSpPr>
          <p:cNvPr id="3" name="Subtítulo 2"/>
          <p:cNvSpPr>
            <a:spLocks noGrp="1"/>
          </p:cNvSpPr>
          <p:nvPr>
            <p:ph type="subTitle" idx="1"/>
          </p:nvPr>
        </p:nvSpPr>
        <p:spPr/>
        <p:txBody>
          <a:bodyPr/>
          <a:lstStyle/>
          <a:p>
            <a:r>
              <a:rPr lang="es-MX" dirty="0" err="1" smtClean="0">
                <a:latin typeface="Arial Black" panose="020B0A04020102020204" pitchFamily="34" charset="0"/>
              </a:rPr>
              <a:t>Document</a:t>
            </a:r>
            <a:r>
              <a:rPr lang="es-MX" dirty="0" smtClean="0">
                <a:latin typeface="Arial Black" panose="020B0A04020102020204" pitchFamily="34" charset="0"/>
              </a:rPr>
              <a:t> </a:t>
            </a:r>
            <a:r>
              <a:rPr lang="es-MX" dirty="0" err="1" smtClean="0">
                <a:latin typeface="Arial Black" panose="020B0A04020102020204" pitchFamily="34" charset="0"/>
              </a:rPr>
              <a:t>object</a:t>
            </a:r>
            <a:r>
              <a:rPr lang="es-MX" dirty="0" smtClean="0">
                <a:latin typeface="Arial Black" panose="020B0A04020102020204" pitchFamily="34" charset="0"/>
              </a:rPr>
              <a:t> </a:t>
            </a:r>
            <a:r>
              <a:rPr lang="es-MX" dirty="0" err="1" smtClean="0">
                <a:latin typeface="Arial Black" panose="020B0A04020102020204" pitchFamily="34" charset="0"/>
              </a:rPr>
              <a:t>Model</a:t>
            </a:r>
            <a:endParaRPr lang="es-CO" dirty="0">
              <a:latin typeface="Arial Black" panose="020B0A04020102020204" pitchFamily="34" charset="0"/>
            </a:endParaRPr>
          </a:p>
        </p:txBody>
      </p:sp>
    </p:spTree>
    <p:extLst>
      <p:ext uri="{BB962C8B-B14F-4D97-AF65-F5344CB8AC3E}">
        <p14:creationId xmlns:p14="http://schemas.microsoft.com/office/powerpoint/2010/main" val="4135617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3723" y="386689"/>
            <a:ext cx="10396882" cy="1151965"/>
          </a:xfrm>
        </p:spPr>
        <p:txBody>
          <a:bodyPr>
            <a:normAutofit/>
          </a:bodyPr>
          <a:lstStyle/>
          <a:p>
            <a:r>
              <a:rPr lang="es-CO" sz="4800" b="1" dirty="0">
                <a:latin typeface="Arial Black" panose="020B0A04020102020204" pitchFamily="34" charset="0"/>
              </a:rPr>
              <a:t>Manejar Eventos</a:t>
            </a:r>
            <a:endParaRPr lang="es-CO" sz="4800" dirty="0">
              <a:latin typeface="Arial Black" panose="020B0A04020102020204" pitchFamily="34" charset="0"/>
            </a:endParaRPr>
          </a:p>
        </p:txBody>
      </p:sp>
      <p:sp>
        <p:nvSpPr>
          <p:cNvPr id="6" name="Marcador de contenido 2"/>
          <p:cNvSpPr txBox="1">
            <a:spLocks/>
          </p:cNvSpPr>
          <p:nvPr/>
        </p:nvSpPr>
        <p:spPr>
          <a:xfrm>
            <a:off x="773723" y="1345223"/>
            <a:ext cx="10102362" cy="3811993"/>
          </a:xfrm>
          <a:prstGeom prst="rect">
            <a:avLst/>
          </a:prstGeom>
          <a:solidFill>
            <a:schemeClr val="bg2">
              <a:lumMod val="40000"/>
              <a:lumOff val="60000"/>
            </a:schemeClr>
          </a:solidFill>
          <a:effectLst>
            <a:softEdge rad="12700"/>
          </a:effectLst>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spcBef>
                <a:spcPts val="0"/>
              </a:spcBef>
              <a:buNone/>
            </a:pPr>
            <a:r>
              <a:rPr lang="es-MX" cap="none" dirty="0" err="1">
                <a:latin typeface="Consolas" panose="020B0609020204030204" pitchFamily="49" charset="0"/>
              </a:rPr>
              <a:t>myElement.addEventListener</a:t>
            </a:r>
            <a:r>
              <a:rPr lang="es-MX" cap="none" dirty="0">
                <a:latin typeface="Consolas" panose="020B0609020204030204" pitchFamily="49" charset="0"/>
              </a:rPr>
              <a:t>("</a:t>
            </a:r>
            <a:r>
              <a:rPr lang="es-MX" cap="none" dirty="0" err="1">
                <a:latin typeface="Consolas" panose="020B0609020204030204" pitchFamily="49" charset="0"/>
              </a:rPr>
              <a:t>click</a:t>
            </a:r>
            <a:r>
              <a:rPr lang="es-MX" cap="none" dirty="0">
                <a:latin typeface="Consolas" panose="020B0609020204030204" pitchFamily="49" charset="0"/>
              </a:rPr>
              <a:t>", </a:t>
            </a:r>
            <a:r>
              <a:rPr lang="es-MX" cap="none" dirty="0" err="1">
                <a:latin typeface="Consolas" panose="020B0609020204030204" pitchFamily="49" charset="0"/>
              </a:rPr>
              <a:t>function</a:t>
            </a:r>
            <a:r>
              <a:rPr lang="es-MX" cap="none" dirty="0">
                <a:latin typeface="Consolas" panose="020B0609020204030204" pitchFamily="49" charset="0"/>
              </a:rPr>
              <a:t>() {</a:t>
            </a:r>
          </a:p>
          <a:p>
            <a:pPr marL="0" indent="0">
              <a:spcBef>
                <a:spcPts val="0"/>
              </a:spcBef>
              <a:buNone/>
            </a:pPr>
            <a:r>
              <a:rPr lang="es-MX" cap="none" dirty="0">
                <a:latin typeface="Consolas" panose="020B0609020204030204" pitchFamily="49" charset="0"/>
              </a:rPr>
              <a:t>  </a:t>
            </a:r>
            <a:r>
              <a:rPr lang="es-MX" cap="none" dirty="0" err="1">
                <a:latin typeface="Consolas" panose="020B0609020204030204" pitchFamily="49" charset="0"/>
              </a:rPr>
              <a:t>alert</a:t>
            </a:r>
            <a:r>
              <a:rPr lang="es-MX" cap="none" dirty="0">
                <a:latin typeface="Consolas" panose="020B0609020204030204" pitchFamily="49" charset="0"/>
              </a:rPr>
              <a:t>("¡Haz hecho clic en el elemento!");</a:t>
            </a:r>
          </a:p>
          <a:p>
            <a:pPr marL="0" indent="0">
              <a:spcBef>
                <a:spcPts val="0"/>
              </a:spcBef>
              <a:buNone/>
            </a:pPr>
            <a:r>
              <a:rPr lang="es-MX" cap="none" dirty="0">
                <a:latin typeface="Consolas" panose="020B0609020204030204" pitchFamily="49" charset="0"/>
              </a:rPr>
              <a:t>});</a:t>
            </a:r>
          </a:p>
        </p:txBody>
      </p:sp>
    </p:spTree>
    <p:extLst>
      <p:ext uri="{BB962C8B-B14F-4D97-AF65-F5344CB8AC3E}">
        <p14:creationId xmlns:p14="http://schemas.microsoft.com/office/powerpoint/2010/main" val="1697128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3723" y="386689"/>
            <a:ext cx="10396882" cy="1151965"/>
          </a:xfrm>
        </p:spPr>
        <p:txBody>
          <a:bodyPr/>
          <a:lstStyle/>
          <a:p>
            <a:r>
              <a:rPr lang="es-CO" b="1" dirty="0">
                <a:latin typeface="Arial Black" panose="020B0A04020102020204" pitchFamily="34" charset="0"/>
              </a:rPr>
              <a:t>Estilos y Clases</a:t>
            </a:r>
            <a:endParaRPr lang="es-CO" dirty="0">
              <a:latin typeface="Arial Black" panose="020B0A04020102020204" pitchFamily="34" charset="0"/>
            </a:endParaRPr>
          </a:p>
        </p:txBody>
      </p:sp>
      <p:sp>
        <p:nvSpPr>
          <p:cNvPr id="6" name="Marcador de contenido 2"/>
          <p:cNvSpPr txBox="1">
            <a:spLocks/>
          </p:cNvSpPr>
          <p:nvPr/>
        </p:nvSpPr>
        <p:spPr>
          <a:xfrm>
            <a:off x="773723" y="1345223"/>
            <a:ext cx="10102362" cy="3811993"/>
          </a:xfrm>
          <a:prstGeom prst="rect">
            <a:avLst/>
          </a:prstGeom>
          <a:solidFill>
            <a:schemeClr val="bg2">
              <a:lumMod val="40000"/>
              <a:lumOff val="60000"/>
            </a:schemeClr>
          </a:solidFill>
          <a:effectLst>
            <a:softEdge rad="12700"/>
          </a:effectLst>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spcBef>
                <a:spcPts val="0"/>
              </a:spcBef>
              <a:buNone/>
            </a:pPr>
            <a:r>
              <a:rPr lang="es-MX" cap="none" dirty="0">
                <a:latin typeface="Consolas" panose="020B0609020204030204" pitchFamily="49" charset="0"/>
              </a:rPr>
              <a:t>// Cambiar el color de fondo</a:t>
            </a:r>
          </a:p>
          <a:p>
            <a:pPr marL="0" indent="0">
              <a:spcBef>
                <a:spcPts val="0"/>
              </a:spcBef>
              <a:buNone/>
            </a:pPr>
            <a:r>
              <a:rPr lang="es-MX" b="1" cap="none" dirty="0" err="1">
                <a:latin typeface="Consolas" panose="020B0609020204030204" pitchFamily="49" charset="0"/>
              </a:rPr>
              <a:t>myElement.style.backgroundColor</a:t>
            </a:r>
            <a:r>
              <a:rPr lang="es-MX" b="1" cap="none" dirty="0">
                <a:latin typeface="Consolas" panose="020B0609020204030204" pitchFamily="49" charset="0"/>
              </a:rPr>
              <a:t> = "</a:t>
            </a:r>
            <a:r>
              <a:rPr lang="es-MX" b="1" cap="none" dirty="0" err="1">
                <a:latin typeface="Consolas" panose="020B0609020204030204" pitchFamily="49" charset="0"/>
              </a:rPr>
              <a:t>lightblue</a:t>
            </a:r>
            <a:r>
              <a:rPr lang="es-MX" b="1" cap="none" dirty="0">
                <a:latin typeface="Consolas" panose="020B0609020204030204" pitchFamily="49" charset="0"/>
              </a:rPr>
              <a:t>";</a:t>
            </a:r>
          </a:p>
          <a:p>
            <a:pPr marL="0" indent="0">
              <a:spcBef>
                <a:spcPts val="0"/>
              </a:spcBef>
              <a:buNone/>
            </a:pPr>
            <a:endParaRPr lang="es-MX" cap="none" dirty="0">
              <a:latin typeface="Consolas" panose="020B0609020204030204" pitchFamily="49" charset="0"/>
            </a:endParaRPr>
          </a:p>
          <a:p>
            <a:pPr marL="0" indent="0">
              <a:spcBef>
                <a:spcPts val="0"/>
              </a:spcBef>
              <a:buNone/>
            </a:pPr>
            <a:r>
              <a:rPr lang="es-MX" cap="none" dirty="0">
                <a:latin typeface="Consolas" panose="020B0609020204030204" pitchFamily="49" charset="0"/>
              </a:rPr>
              <a:t>// Agregar una clase</a:t>
            </a:r>
          </a:p>
          <a:p>
            <a:pPr marL="0" indent="0">
              <a:spcBef>
                <a:spcPts val="0"/>
              </a:spcBef>
              <a:buNone/>
            </a:pPr>
            <a:r>
              <a:rPr lang="es-MX" b="1" cap="none" dirty="0" err="1">
                <a:latin typeface="Consolas" panose="020B0609020204030204" pitchFamily="49" charset="0"/>
              </a:rPr>
              <a:t>myElement.classList.add</a:t>
            </a:r>
            <a:r>
              <a:rPr lang="es-MX" b="1" cap="none" dirty="0">
                <a:latin typeface="Consolas" panose="020B0609020204030204" pitchFamily="49" charset="0"/>
              </a:rPr>
              <a:t>("</a:t>
            </a:r>
            <a:r>
              <a:rPr lang="es-MX" b="1" cap="none" dirty="0" err="1">
                <a:latin typeface="Consolas" panose="020B0609020204030204" pitchFamily="49" charset="0"/>
              </a:rPr>
              <a:t>nuevaClase</a:t>
            </a:r>
            <a:r>
              <a:rPr lang="es-MX" b="1" cap="none" dirty="0">
                <a:latin typeface="Consolas" panose="020B0609020204030204" pitchFamily="49" charset="0"/>
              </a:rPr>
              <a:t>");</a:t>
            </a:r>
          </a:p>
          <a:p>
            <a:pPr marL="0" indent="0">
              <a:spcBef>
                <a:spcPts val="0"/>
              </a:spcBef>
              <a:buNone/>
            </a:pPr>
            <a:endParaRPr lang="es-MX" cap="none" dirty="0">
              <a:latin typeface="Consolas" panose="020B0609020204030204" pitchFamily="49" charset="0"/>
            </a:endParaRPr>
          </a:p>
          <a:p>
            <a:pPr marL="0" indent="0">
              <a:spcBef>
                <a:spcPts val="0"/>
              </a:spcBef>
              <a:buNone/>
            </a:pPr>
            <a:r>
              <a:rPr lang="es-MX" cap="none" dirty="0">
                <a:latin typeface="Consolas" panose="020B0609020204030204" pitchFamily="49" charset="0"/>
              </a:rPr>
              <a:t>// Quitar una clase</a:t>
            </a:r>
          </a:p>
          <a:p>
            <a:pPr marL="0" indent="0">
              <a:spcBef>
                <a:spcPts val="0"/>
              </a:spcBef>
              <a:buNone/>
            </a:pPr>
            <a:r>
              <a:rPr lang="es-MX" b="1" cap="none" dirty="0" err="1">
                <a:latin typeface="Consolas" panose="020B0609020204030204" pitchFamily="49" charset="0"/>
              </a:rPr>
              <a:t>myElement.classList.remove</a:t>
            </a:r>
            <a:r>
              <a:rPr lang="es-MX" b="1" cap="none" dirty="0">
                <a:latin typeface="Consolas" panose="020B0609020204030204" pitchFamily="49" charset="0"/>
              </a:rPr>
              <a:t>("</a:t>
            </a:r>
            <a:r>
              <a:rPr lang="es-MX" b="1" cap="none" dirty="0" err="1">
                <a:latin typeface="Consolas" panose="020B0609020204030204" pitchFamily="49" charset="0"/>
              </a:rPr>
              <a:t>miClase</a:t>
            </a:r>
            <a:r>
              <a:rPr lang="es-MX" b="1" cap="none" dirty="0">
                <a:latin typeface="Consolas" panose="020B0609020204030204" pitchFamily="49" charset="0"/>
              </a:rPr>
              <a:t>");</a:t>
            </a:r>
          </a:p>
        </p:txBody>
      </p:sp>
    </p:spTree>
    <p:extLst>
      <p:ext uri="{BB962C8B-B14F-4D97-AF65-F5344CB8AC3E}">
        <p14:creationId xmlns:p14="http://schemas.microsoft.com/office/powerpoint/2010/main" val="721698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3723" y="386689"/>
            <a:ext cx="10396882" cy="1151965"/>
          </a:xfrm>
        </p:spPr>
        <p:txBody>
          <a:bodyPr/>
          <a:lstStyle/>
          <a:p>
            <a:r>
              <a:rPr lang="es-CO" b="1" dirty="0" smtClean="0">
                <a:latin typeface="Arial Black" panose="020B0A04020102020204" pitchFamily="34" charset="0"/>
              </a:rPr>
              <a:t>ejercicios</a:t>
            </a:r>
            <a:endParaRPr lang="es-CO" dirty="0">
              <a:latin typeface="Arial Black" panose="020B0A04020102020204" pitchFamily="34" charset="0"/>
            </a:endParaRPr>
          </a:p>
        </p:txBody>
      </p:sp>
      <p:sp>
        <p:nvSpPr>
          <p:cNvPr id="6" name="Marcador de contenido 2"/>
          <p:cNvSpPr txBox="1">
            <a:spLocks/>
          </p:cNvSpPr>
          <p:nvPr/>
        </p:nvSpPr>
        <p:spPr>
          <a:xfrm>
            <a:off x="773723" y="1345223"/>
            <a:ext cx="10102362" cy="3811993"/>
          </a:xfrm>
          <a:prstGeom prst="rect">
            <a:avLst/>
          </a:prstGeom>
          <a:solidFill>
            <a:schemeClr val="bg2">
              <a:lumMod val="40000"/>
              <a:lumOff val="60000"/>
            </a:schemeClr>
          </a:solidFill>
          <a:effectLst>
            <a:softEdge rad="12700"/>
          </a:effectLst>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spcBef>
                <a:spcPts val="0"/>
              </a:spcBef>
              <a:buNone/>
            </a:pPr>
            <a:r>
              <a:rPr lang="es-MX" sz="1800" cap="none" dirty="0" smtClean="0">
                <a:latin typeface="Consolas" panose="020B0609020204030204" pitchFamily="49" charset="0"/>
              </a:rPr>
              <a:t>1. Elaborar una aplicación JavaScript que muestre un formulario en una página HTML en la que se muestre una etiqueta con su respectiva caja de texto. La página debe contar con un botón que permita la creación dinámica de más etiquetas con su respectiva caja de texto cada vez que se presione el botón. </a:t>
            </a:r>
            <a:endParaRPr lang="es-MX" sz="1800" b="1" cap="none" dirty="0" smtClean="0">
              <a:latin typeface="Consolas" panose="020B0609020204030204" pitchFamily="49" charset="0"/>
            </a:endParaRPr>
          </a:p>
        </p:txBody>
      </p:sp>
    </p:spTree>
    <p:extLst>
      <p:ext uri="{BB962C8B-B14F-4D97-AF65-F5344CB8AC3E}">
        <p14:creationId xmlns:p14="http://schemas.microsoft.com/office/powerpoint/2010/main" val="1560067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latin typeface="Arial Black" panose="020B0A04020102020204" pitchFamily="34" charset="0"/>
              </a:rPr>
              <a:t>Qué es el DOM ?</a:t>
            </a:r>
            <a:endParaRPr lang="es-CO" dirty="0">
              <a:latin typeface="Arial Black" panose="020B0A04020102020204" pitchFamily="34" charset="0"/>
            </a:endParaRPr>
          </a:p>
        </p:txBody>
      </p:sp>
      <p:sp>
        <p:nvSpPr>
          <p:cNvPr id="3" name="Marcador de contenido 2"/>
          <p:cNvSpPr>
            <a:spLocks noGrp="1"/>
          </p:cNvSpPr>
          <p:nvPr>
            <p:ph sz="quarter" idx="13"/>
          </p:nvPr>
        </p:nvSpPr>
        <p:spPr/>
        <p:txBody>
          <a:bodyPr/>
          <a:lstStyle/>
          <a:p>
            <a:pPr marL="0" indent="0">
              <a:buNone/>
            </a:pPr>
            <a:r>
              <a:rPr lang="es-MX" cap="none" dirty="0" smtClean="0">
                <a:latin typeface="Consolas" panose="020B0609020204030204" pitchFamily="49" charset="0"/>
              </a:rPr>
              <a:t>El </a:t>
            </a:r>
            <a:r>
              <a:rPr lang="es-MX" cap="none" dirty="0" err="1" smtClean="0">
                <a:latin typeface="Consolas" panose="020B0609020204030204" pitchFamily="49" charset="0"/>
              </a:rPr>
              <a:t>document</a:t>
            </a:r>
            <a:r>
              <a:rPr lang="es-MX" cap="none" dirty="0" smtClean="0">
                <a:latin typeface="Consolas" panose="020B0609020204030204" pitchFamily="49" charset="0"/>
              </a:rPr>
              <a:t> </a:t>
            </a:r>
            <a:r>
              <a:rPr lang="es-MX" cap="none" dirty="0" err="1" smtClean="0">
                <a:latin typeface="Consolas" panose="020B0609020204030204" pitchFamily="49" charset="0"/>
              </a:rPr>
              <a:t>object</a:t>
            </a:r>
            <a:r>
              <a:rPr lang="es-MX" cap="none" dirty="0" smtClean="0">
                <a:latin typeface="Consolas" panose="020B0609020204030204" pitchFamily="49" charset="0"/>
              </a:rPr>
              <a:t> </a:t>
            </a:r>
            <a:r>
              <a:rPr lang="es-MX" cap="none" dirty="0" err="1" smtClean="0">
                <a:latin typeface="Consolas" panose="020B0609020204030204" pitchFamily="49" charset="0"/>
              </a:rPr>
              <a:t>model</a:t>
            </a:r>
            <a:r>
              <a:rPr lang="es-MX" cap="none" dirty="0" smtClean="0">
                <a:latin typeface="Consolas" panose="020B0609020204030204" pitchFamily="49" charset="0"/>
              </a:rPr>
              <a:t> (DOM) es una representación en forma de árbol de la estructura de un documento HTML, que puede ser modificada con </a:t>
            </a:r>
            <a:r>
              <a:rPr lang="es-MX" cap="none" dirty="0" err="1" smtClean="0">
                <a:latin typeface="Consolas" panose="020B0609020204030204" pitchFamily="49" charset="0"/>
              </a:rPr>
              <a:t>javascript</a:t>
            </a:r>
            <a:r>
              <a:rPr lang="es-MX" cap="none" dirty="0" smtClean="0">
                <a:latin typeface="Consolas" panose="020B0609020204030204" pitchFamily="49" charset="0"/>
              </a:rPr>
              <a:t> para cambiar dinámicamente el contenido y la apariencia de una página web.</a:t>
            </a:r>
            <a:endParaRPr lang="es-CO" cap="none" dirty="0">
              <a:latin typeface="Consolas" panose="020B0609020204030204" pitchFamily="49" charset="0"/>
            </a:endParaRPr>
          </a:p>
        </p:txBody>
      </p:sp>
    </p:spTree>
    <p:extLst>
      <p:ext uri="{BB962C8B-B14F-4D97-AF65-F5344CB8AC3E}">
        <p14:creationId xmlns:p14="http://schemas.microsoft.com/office/powerpoint/2010/main" val="355672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CO" sz="4000" b="1" dirty="0">
                <a:latin typeface="Arial Black" panose="020B0A04020102020204" pitchFamily="34" charset="0"/>
              </a:rPr>
              <a:t>Acceder a Elementos del DOM</a:t>
            </a:r>
            <a:endParaRPr lang="es-CO" sz="4000" dirty="0">
              <a:latin typeface="Arial Black" panose="020B0A04020102020204" pitchFamily="34" charset="0"/>
            </a:endParaRPr>
          </a:p>
        </p:txBody>
      </p:sp>
      <p:sp>
        <p:nvSpPr>
          <p:cNvPr id="3" name="Marcador de contenido 2"/>
          <p:cNvSpPr>
            <a:spLocks noGrp="1"/>
          </p:cNvSpPr>
          <p:nvPr>
            <p:ph sz="quarter" idx="13"/>
          </p:nvPr>
        </p:nvSpPr>
        <p:spPr/>
        <p:txBody>
          <a:bodyPr/>
          <a:lstStyle/>
          <a:p>
            <a:pPr marL="0" indent="0">
              <a:buNone/>
            </a:pPr>
            <a:r>
              <a:rPr lang="es-MX" cap="none" dirty="0">
                <a:latin typeface="Consolas" panose="020B0609020204030204" pitchFamily="49" charset="0"/>
              </a:rPr>
              <a:t>Puedes acceder a elementos HTML en el DOM utilizando los métodos </a:t>
            </a:r>
            <a:r>
              <a:rPr lang="es-MX" b="1" cap="none" dirty="0" err="1">
                <a:latin typeface="Consolas" panose="020B0609020204030204" pitchFamily="49" charset="0"/>
              </a:rPr>
              <a:t>getElementById</a:t>
            </a:r>
            <a:r>
              <a:rPr lang="es-MX" b="1" cap="none" dirty="0">
                <a:latin typeface="Consolas" panose="020B0609020204030204" pitchFamily="49" charset="0"/>
              </a:rPr>
              <a:t>, </a:t>
            </a:r>
            <a:r>
              <a:rPr lang="es-MX" b="1" cap="none" dirty="0" err="1">
                <a:latin typeface="Consolas" panose="020B0609020204030204" pitchFamily="49" charset="0"/>
              </a:rPr>
              <a:t>getElementsByClassName</a:t>
            </a:r>
            <a:r>
              <a:rPr lang="es-MX" b="1" cap="none" dirty="0">
                <a:latin typeface="Consolas" panose="020B0609020204030204" pitchFamily="49" charset="0"/>
              </a:rPr>
              <a:t>, </a:t>
            </a:r>
            <a:r>
              <a:rPr lang="es-MX" b="1" cap="none" dirty="0" err="1">
                <a:latin typeface="Consolas" panose="020B0609020204030204" pitchFamily="49" charset="0"/>
              </a:rPr>
              <a:t>getElementsByTagName</a:t>
            </a:r>
            <a:r>
              <a:rPr lang="es-MX" b="1" cap="none" dirty="0">
                <a:latin typeface="Consolas" panose="020B0609020204030204" pitchFamily="49" charset="0"/>
              </a:rPr>
              <a:t>, </a:t>
            </a:r>
            <a:r>
              <a:rPr lang="es-MX" b="1" cap="none" dirty="0" err="1">
                <a:latin typeface="Consolas" panose="020B0609020204030204" pitchFamily="49" charset="0"/>
              </a:rPr>
              <a:t>querySelector</a:t>
            </a:r>
            <a:r>
              <a:rPr lang="es-MX" b="1" cap="none" dirty="0">
                <a:latin typeface="Consolas" panose="020B0609020204030204" pitchFamily="49" charset="0"/>
              </a:rPr>
              <a:t>, y </a:t>
            </a:r>
            <a:r>
              <a:rPr lang="es-MX" b="1" cap="none" dirty="0" err="1">
                <a:latin typeface="Consolas" panose="020B0609020204030204" pitchFamily="49" charset="0"/>
              </a:rPr>
              <a:t>querySelectorAll</a:t>
            </a:r>
            <a:r>
              <a:rPr lang="es-MX" cap="none" dirty="0">
                <a:latin typeface="Consolas" panose="020B0609020204030204" pitchFamily="49" charset="0"/>
              </a:rPr>
              <a:t>. </a:t>
            </a:r>
            <a:endParaRPr lang="es-CO" cap="none" dirty="0">
              <a:latin typeface="Consolas" panose="020B0609020204030204" pitchFamily="49" charset="0"/>
            </a:endParaRPr>
          </a:p>
        </p:txBody>
      </p:sp>
    </p:spTree>
    <p:extLst>
      <p:ext uri="{BB962C8B-B14F-4D97-AF65-F5344CB8AC3E}">
        <p14:creationId xmlns:p14="http://schemas.microsoft.com/office/powerpoint/2010/main" val="3926799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CO" sz="4000" b="1" dirty="0">
                <a:latin typeface="Arial Black" panose="020B0A04020102020204" pitchFamily="34" charset="0"/>
              </a:rPr>
              <a:t>Acceder a Elementos del DOM</a:t>
            </a:r>
            <a:endParaRPr lang="es-CO" sz="4000" dirty="0">
              <a:latin typeface="Arial Black" panose="020B0A04020102020204" pitchFamily="34" charset="0"/>
            </a:endParaRPr>
          </a:p>
        </p:txBody>
      </p:sp>
      <p:sp>
        <p:nvSpPr>
          <p:cNvPr id="3" name="Marcador de contenido 2"/>
          <p:cNvSpPr>
            <a:spLocks noGrp="1"/>
          </p:cNvSpPr>
          <p:nvPr>
            <p:ph sz="quarter" idx="13"/>
          </p:nvPr>
        </p:nvSpPr>
        <p:spPr/>
        <p:txBody>
          <a:bodyPr/>
          <a:lstStyle/>
          <a:p>
            <a:pPr marL="0" indent="0">
              <a:buNone/>
            </a:pPr>
            <a:r>
              <a:rPr lang="es-MX" cap="none" dirty="0">
                <a:latin typeface="Consolas" panose="020B0609020204030204" pitchFamily="49" charset="0"/>
              </a:rPr>
              <a:t>Puedes acceder a elementos HTML en el DOM utilizando los </a:t>
            </a:r>
            <a:r>
              <a:rPr lang="es-MX" cap="none" dirty="0" smtClean="0">
                <a:latin typeface="Consolas" panose="020B0609020204030204" pitchFamily="49" charset="0"/>
              </a:rPr>
              <a:t>métodos:</a:t>
            </a:r>
          </a:p>
          <a:p>
            <a:pPr marL="0" indent="0">
              <a:buNone/>
            </a:pPr>
            <a:endParaRPr lang="es-MX" cap="none" dirty="0" smtClean="0">
              <a:latin typeface="Consolas" panose="020B0609020204030204" pitchFamily="49" charset="0"/>
            </a:endParaRPr>
          </a:p>
          <a:p>
            <a:pPr lvl="1"/>
            <a:r>
              <a:rPr lang="es-MX" b="1" cap="none" dirty="0" err="1" smtClean="0">
                <a:latin typeface="Consolas" panose="020B0609020204030204" pitchFamily="49" charset="0"/>
              </a:rPr>
              <a:t>getElementById</a:t>
            </a:r>
            <a:r>
              <a:rPr lang="es-MX" b="1" cap="none" dirty="0" smtClean="0">
                <a:latin typeface="Consolas" panose="020B0609020204030204" pitchFamily="49" charset="0"/>
              </a:rPr>
              <a:t> </a:t>
            </a:r>
          </a:p>
          <a:p>
            <a:pPr lvl="1"/>
            <a:r>
              <a:rPr lang="es-MX" b="1" cap="none" dirty="0" err="1" smtClean="0">
                <a:latin typeface="Consolas" panose="020B0609020204030204" pitchFamily="49" charset="0"/>
              </a:rPr>
              <a:t>getElementsByClassName</a:t>
            </a:r>
            <a:endParaRPr lang="es-MX" b="1" cap="none" dirty="0" smtClean="0">
              <a:latin typeface="Consolas" panose="020B0609020204030204" pitchFamily="49" charset="0"/>
            </a:endParaRPr>
          </a:p>
          <a:p>
            <a:pPr lvl="1"/>
            <a:r>
              <a:rPr lang="es-MX" b="1" cap="none" dirty="0" err="1" smtClean="0">
                <a:latin typeface="Consolas" panose="020B0609020204030204" pitchFamily="49" charset="0"/>
              </a:rPr>
              <a:t>getElementsByTagName</a:t>
            </a:r>
            <a:endParaRPr lang="es-MX" b="1" cap="none" dirty="0" smtClean="0">
              <a:latin typeface="Consolas" panose="020B0609020204030204" pitchFamily="49" charset="0"/>
            </a:endParaRPr>
          </a:p>
          <a:p>
            <a:pPr lvl="1"/>
            <a:r>
              <a:rPr lang="es-MX" b="1" cap="none" dirty="0" err="1" smtClean="0">
                <a:latin typeface="Consolas" panose="020B0609020204030204" pitchFamily="49" charset="0"/>
              </a:rPr>
              <a:t>querySelector</a:t>
            </a:r>
            <a:r>
              <a:rPr lang="es-MX" b="1" cap="none" dirty="0" smtClean="0">
                <a:latin typeface="Consolas" panose="020B0609020204030204" pitchFamily="49" charset="0"/>
              </a:rPr>
              <a:t> </a:t>
            </a:r>
            <a:r>
              <a:rPr lang="es-MX" b="1" cap="none" dirty="0">
                <a:latin typeface="Consolas" panose="020B0609020204030204" pitchFamily="49" charset="0"/>
              </a:rPr>
              <a:t>y </a:t>
            </a:r>
            <a:endParaRPr lang="es-MX" b="1" cap="none" dirty="0" smtClean="0">
              <a:latin typeface="Consolas" panose="020B0609020204030204" pitchFamily="49" charset="0"/>
            </a:endParaRPr>
          </a:p>
          <a:p>
            <a:pPr lvl="1"/>
            <a:r>
              <a:rPr lang="es-MX" b="1" cap="none" dirty="0" err="1" smtClean="0">
                <a:latin typeface="Consolas" panose="020B0609020204030204" pitchFamily="49" charset="0"/>
              </a:rPr>
              <a:t>querySelectorAll</a:t>
            </a:r>
            <a:r>
              <a:rPr lang="es-MX" cap="none" dirty="0" smtClean="0">
                <a:latin typeface="Consolas" panose="020B0609020204030204" pitchFamily="49" charset="0"/>
              </a:rPr>
              <a:t> </a:t>
            </a:r>
            <a:endParaRPr lang="es-CO" cap="none" dirty="0">
              <a:latin typeface="Consolas" panose="020B0609020204030204" pitchFamily="49" charset="0"/>
            </a:endParaRPr>
          </a:p>
        </p:txBody>
      </p:sp>
    </p:spTree>
    <p:extLst>
      <p:ext uri="{BB962C8B-B14F-4D97-AF65-F5344CB8AC3E}">
        <p14:creationId xmlns:p14="http://schemas.microsoft.com/office/powerpoint/2010/main" val="618363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386689"/>
            <a:ext cx="10396882" cy="1151965"/>
          </a:xfrm>
        </p:spPr>
        <p:txBody>
          <a:bodyPr>
            <a:noAutofit/>
          </a:bodyPr>
          <a:lstStyle/>
          <a:p>
            <a:r>
              <a:rPr lang="es-CO" sz="4000" b="1" dirty="0">
                <a:latin typeface="Arial Black" panose="020B0A04020102020204" pitchFamily="34" charset="0"/>
              </a:rPr>
              <a:t>Acceder a Elementos del DOM</a:t>
            </a:r>
            <a:endParaRPr lang="es-CO" sz="4000" dirty="0">
              <a:latin typeface="Arial Black" panose="020B0A04020102020204" pitchFamily="34" charset="0"/>
            </a:endParaRPr>
          </a:p>
        </p:txBody>
      </p:sp>
      <p:sp>
        <p:nvSpPr>
          <p:cNvPr id="3" name="Marcador de contenido 2"/>
          <p:cNvSpPr>
            <a:spLocks noGrp="1"/>
          </p:cNvSpPr>
          <p:nvPr>
            <p:ph sz="quarter" idx="13"/>
          </p:nvPr>
        </p:nvSpPr>
        <p:spPr>
          <a:xfrm>
            <a:off x="870439" y="1327638"/>
            <a:ext cx="9522070" cy="4281854"/>
          </a:xfrm>
          <a:solidFill>
            <a:schemeClr val="bg2">
              <a:lumMod val="40000"/>
              <a:lumOff val="60000"/>
            </a:schemeClr>
          </a:solidFill>
          <a:effectLst>
            <a:softEdge rad="12700"/>
          </a:effectLst>
        </p:spPr>
        <p:txBody>
          <a:bodyPr>
            <a:noAutofit/>
          </a:bodyPr>
          <a:lstStyle/>
          <a:p>
            <a:pPr marL="0" indent="0">
              <a:spcBef>
                <a:spcPts val="0"/>
              </a:spcBef>
              <a:buNone/>
            </a:pPr>
            <a:r>
              <a:rPr lang="es-MX" sz="1600" cap="none" dirty="0">
                <a:latin typeface="Consolas" panose="020B0609020204030204" pitchFamily="49" charset="0"/>
              </a:rPr>
              <a:t>// Obtener un elemento por su ID</a:t>
            </a:r>
          </a:p>
          <a:p>
            <a:pPr marL="0" indent="0">
              <a:spcBef>
                <a:spcPts val="0"/>
              </a:spcBef>
              <a:buNone/>
            </a:pPr>
            <a:r>
              <a:rPr lang="es-MX" sz="1800" b="1" cap="none" dirty="0" err="1">
                <a:latin typeface="Consolas" panose="020B0609020204030204" pitchFamily="49" charset="0"/>
              </a:rPr>
              <a:t>const</a:t>
            </a:r>
            <a:r>
              <a:rPr lang="es-MX" sz="1800" b="1" cap="none" dirty="0">
                <a:latin typeface="Consolas" panose="020B0609020204030204" pitchFamily="49" charset="0"/>
              </a:rPr>
              <a:t> </a:t>
            </a:r>
            <a:r>
              <a:rPr lang="es-MX" sz="1800" b="1" cap="none" dirty="0" err="1">
                <a:latin typeface="Consolas" panose="020B0609020204030204" pitchFamily="49" charset="0"/>
              </a:rPr>
              <a:t>myElement</a:t>
            </a:r>
            <a:r>
              <a:rPr lang="es-MX" sz="1800" b="1" cap="none" dirty="0">
                <a:latin typeface="Consolas" panose="020B0609020204030204" pitchFamily="49" charset="0"/>
              </a:rPr>
              <a:t> = </a:t>
            </a:r>
            <a:r>
              <a:rPr lang="es-MX" sz="1800" b="1" cap="none" dirty="0" err="1">
                <a:latin typeface="Consolas" panose="020B0609020204030204" pitchFamily="49" charset="0"/>
              </a:rPr>
              <a:t>document.getElementById</a:t>
            </a:r>
            <a:r>
              <a:rPr lang="es-MX" sz="1800" b="1" cap="none" dirty="0">
                <a:latin typeface="Consolas" panose="020B0609020204030204" pitchFamily="49" charset="0"/>
              </a:rPr>
              <a:t>("</a:t>
            </a:r>
            <a:r>
              <a:rPr lang="es-MX" sz="1800" b="1" cap="none" dirty="0" err="1">
                <a:latin typeface="Consolas" panose="020B0609020204030204" pitchFamily="49" charset="0"/>
              </a:rPr>
              <a:t>miId</a:t>
            </a:r>
            <a:r>
              <a:rPr lang="es-MX" sz="1800" b="1" cap="none" dirty="0">
                <a:latin typeface="Consolas" panose="020B0609020204030204" pitchFamily="49" charset="0"/>
              </a:rPr>
              <a:t>");</a:t>
            </a:r>
          </a:p>
          <a:p>
            <a:pPr marL="0" indent="0">
              <a:spcBef>
                <a:spcPts val="0"/>
              </a:spcBef>
              <a:buNone/>
            </a:pPr>
            <a:endParaRPr lang="es-MX" sz="1600" cap="none" dirty="0">
              <a:latin typeface="Consolas" panose="020B0609020204030204" pitchFamily="49" charset="0"/>
            </a:endParaRPr>
          </a:p>
          <a:p>
            <a:pPr marL="0" indent="0">
              <a:spcBef>
                <a:spcPts val="0"/>
              </a:spcBef>
              <a:buNone/>
            </a:pPr>
            <a:r>
              <a:rPr lang="es-MX" sz="1600" cap="none" dirty="0">
                <a:latin typeface="Consolas" panose="020B0609020204030204" pitchFamily="49" charset="0"/>
              </a:rPr>
              <a:t>// Obtener elementos por su clase</a:t>
            </a:r>
          </a:p>
          <a:p>
            <a:pPr marL="0" indent="0">
              <a:spcBef>
                <a:spcPts val="0"/>
              </a:spcBef>
              <a:buNone/>
            </a:pPr>
            <a:r>
              <a:rPr lang="es-MX" sz="1800" b="1" cap="none" dirty="0" err="1">
                <a:latin typeface="Consolas" panose="020B0609020204030204" pitchFamily="49" charset="0"/>
              </a:rPr>
              <a:t>const</a:t>
            </a:r>
            <a:r>
              <a:rPr lang="es-MX" sz="1800" b="1" cap="none" dirty="0">
                <a:latin typeface="Consolas" panose="020B0609020204030204" pitchFamily="49" charset="0"/>
              </a:rPr>
              <a:t> </a:t>
            </a:r>
            <a:r>
              <a:rPr lang="es-MX" sz="1800" b="1" cap="none" dirty="0" err="1">
                <a:latin typeface="Consolas" panose="020B0609020204030204" pitchFamily="49" charset="0"/>
              </a:rPr>
              <a:t>elementsByClass</a:t>
            </a:r>
            <a:r>
              <a:rPr lang="es-MX" sz="1800" b="1" cap="none" dirty="0">
                <a:latin typeface="Consolas" panose="020B0609020204030204" pitchFamily="49" charset="0"/>
              </a:rPr>
              <a:t> = </a:t>
            </a:r>
            <a:r>
              <a:rPr lang="es-MX" sz="1800" b="1" cap="none" dirty="0" err="1">
                <a:latin typeface="Consolas" panose="020B0609020204030204" pitchFamily="49" charset="0"/>
              </a:rPr>
              <a:t>document.getElementsByClassName</a:t>
            </a:r>
            <a:r>
              <a:rPr lang="es-MX" sz="1800" b="1" cap="none" dirty="0">
                <a:latin typeface="Consolas" panose="020B0609020204030204" pitchFamily="49" charset="0"/>
              </a:rPr>
              <a:t>("</a:t>
            </a:r>
            <a:r>
              <a:rPr lang="es-MX" sz="1800" b="1" cap="none" dirty="0" err="1">
                <a:latin typeface="Consolas" panose="020B0609020204030204" pitchFamily="49" charset="0"/>
              </a:rPr>
              <a:t>miClase</a:t>
            </a:r>
            <a:r>
              <a:rPr lang="es-MX" sz="1800" b="1" cap="none" dirty="0">
                <a:latin typeface="Consolas" panose="020B0609020204030204" pitchFamily="49" charset="0"/>
              </a:rPr>
              <a:t>");</a:t>
            </a:r>
          </a:p>
          <a:p>
            <a:pPr marL="0" indent="0">
              <a:spcBef>
                <a:spcPts val="0"/>
              </a:spcBef>
              <a:buNone/>
            </a:pPr>
            <a:endParaRPr lang="es-MX" sz="1600" cap="none" dirty="0">
              <a:latin typeface="Consolas" panose="020B0609020204030204" pitchFamily="49" charset="0"/>
            </a:endParaRPr>
          </a:p>
          <a:p>
            <a:pPr marL="0" indent="0">
              <a:spcBef>
                <a:spcPts val="0"/>
              </a:spcBef>
              <a:buNone/>
            </a:pPr>
            <a:r>
              <a:rPr lang="es-MX" sz="1600" cap="none" dirty="0">
                <a:latin typeface="Consolas" panose="020B0609020204030204" pitchFamily="49" charset="0"/>
              </a:rPr>
              <a:t>// Obtener elementos por su etiqueta</a:t>
            </a:r>
          </a:p>
          <a:p>
            <a:pPr marL="0" indent="0">
              <a:spcBef>
                <a:spcPts val="0"/>
              </a:spcBef>
              <a:buNone/>
            </a:pPr>
            <a:r>
              <a:rPr lang="es-MX" sz="1800" b="1" cap="none" dirty="0" err="1">
                <a:latin typeface="Consolas" panose="020B0609020204030204" pitchFamily="49" charset="0"/>
              </a:rPr>
              <a:t>const</a:t>
            </a:r>
            <a:r>
              <a:rPr lang="es-MX" sz="1800" b="1" cap="none" dirty="0">
                <a:latin typeface="Consolas" panose="020B0609020204030204" pitchFamily="49" charset="0"/>
              </a:rPr>
              <a:t> </a:t>
            </a:r>
            <a:r>
              <a:rPr lang="es-MX" sz="1800" b="1" cap="none" dirty="0" err="1">
                <a:latin typeface="Consolas" panose="020B0609020204030204" pitchFamily="49" charset="0"/>
              </a:rPr>
              <a:t>elementsByTag</a:t>
            </a:r>
            <a:r>
              <a:rPr lang="es-MX" sz="1800" b="1" cap="none" dirty="0">
                <a:latin typeface="Consolas" panose="020B0609020204030204" pitchFamily="49" charset="0"/>
              </a:rPr>
              <a:t> = </a:t>
            </a:r>
            <a:r>
              <a:rPr lang="es-MX" sz="1800" b="1" cap="none" dirty="0" err="1">
                <a:latin typeface="Consolas" panose="020B0609020204030204" pitchFamily="49" charset="0"/>
              </a:rPr>
              <a:t>document.getElementsByTagName</a:t>
            </a:r>
            <a:r>
              <a:rPr lang="es-MX" sz="1800" b="1" cap="none" dirty="0">
                <a:latin typeface="Consolas" panose="020B0609020204030204" pitchFamily="49" charset="0"/>
              </a:rPr>
              <a:t>("p");</a:t>
            </a:r>
          </a:p>
          <a:p>
            <a:pPr marL="0" indent="0">
              <a:spcBef>
                <a:spcPts val="0"/>
              </a:spcBef>
              <a:buNone/>
            </a:pPr>
            <a:endParaRPr lang="es-MX" sz="1600" cap="none" dirty="0">
              <a:latin typeface="Consolas" panose="020B0609020204030204" pitchFamily="49" charset="0"/>
            </a:endParaRPr>
          </a:p>
          <a:p>
            <a:pPr marL="0" indent="0">
              <a:spcBef>
                <a:spcPts val="0"/>
              </a:spcBef>
              <a:buNone/>
            </a:pPr>
            <a:r>
              <a:rPr lang="es-MX" sz="1600" cap="none" dirty="0">
                <a:latin typeface="Consolas" panose="020B0609020204030204" pitchFamily="49" charset="0"/>
              </a:rPr>
              <a:t>// Obtener un elemento por selector CSS</a:t>
            </a:r>
          </a:p>
          <a:p>
            <a:pPr marL="0" indent="0">
              <a:spcBef>
                <a:spcPts val="0"/>
              </a:spcBef>
              <a:buNone/>
            </a:pPr>
            <a:r>
              <a:rPr lang="es-MX" sz="1800" b="1" cap="none" dirty="0" err="1">
                <a:latin typeface="Consolas" panose="020B0609020204030204" pitchFamily="49" charset="0"/>
              </a:rPr>
              <a:t>const</a:t>
            </a:r>
            <a:r>
              <a:rPr lang="es-MX" sz="1800" b="1" cap="none" dirty="0">
                <a:latin typeface="Consolas" panose="020B0609020204030204" pitchFamily="49" charset="0"/>
              </a:rPr>
              <a:t> </a:t>
            </a:r>
            <a:r>
              <a:rPr lang="es-MX" sz="1800" b="1" cap="none" dirty="0" err="1">
                <a:latin typeface="Consolas" panose="020B0609020204030204" pitchFamily="49" charset="0"/>
              </a:rPr>
              <a:t>elementBySelector</a:t>
            </a:r>
            <a:r>
              <a:rPr lang="es-MX" sz="1800" b="1" cap="none" dirty="0">
                <a:latin typeface="Consolas" panose="020B0609020204030204" pitchFamily="49" charset="0"/>
              </a:rPr>
              <a:t> = </a:t>
            </a:r>
            <a:r>
              <a:rPr lang="es-MX" sz="1800" b="1" cap="none" dirty="0" err="1">
                <a:latin typeface="Consolas" panose="020B0609020204030204" pitchFamily="49" charset="0"/>
              </a:rPr>
              <a:t>document.querySelector</a:t>
            </a:r>
            <a:r>
              <a:rPr lang="es-MX" sz="1800" b="1" cap="none" dirty="0">
                <a:latin typeface="Consolas" panose="020B0609020204030204" pitchFamily="49" charset="0"/>
              </a:rPr>
              <a:t>(".</a:t>
            </a:r>
            <a:r>
              <a:rPr lang="es-MX" sz="1800" b="1" cap="none" dirty="0" err="1">
                <a:latin typeface="Consolas" panose="020B0609020204030204" pitchFamily="49" charset="0"/>
              </a:rPr>
              <a:t>miClase</a:t>
            </a:r>
            <a:r>
              <a:rPr lang="es-MX" sz="1800" b="1" cap="none" dirty="0">
                <a:latin typeface="Consolas" panose="020B0609020204030204" pitchFamily="49" charset="0"/>
              </a:rPr>
              <a:t>");</a:t>
            </a:r>
          </a:p>
          <a:p>
            <a:pPr marL="0" indent="0">
              <a:spcBef>
                <a:spcPts val="0"/>
              </a:spcBef>
              <a:buNone/>
            </a:pPr>
            <a:endParaRPr lang="es-MX" sz="1600" cap="none" dirty="0">
              <a:latin typeface="Consolas" panose="020B0609020204030204" pitchFamily="49" charset="0"/>
            </a:endParaRPr>
          </a:p>
          <a:p>
            <a:pPr marL="0" indent="0">
              <a:spcBef>
                <a:spcPts val="0"/>
              </a:spcBef>
              <a:buNone/>
            </a:pPr>
            <a:r>
              <a:rPr lang="es-MX" sz="1600" cap="none" dirty="0">
                <a:latin typeface="Consolas" panose="020B0609020204030204" pitchFamily="49" charset="0"/>
              </a:rPr>
              <a:t>// Obtener todos los elementos que coincidan con un selector CSS</a:t>
            </a:r>
          </a:p>
          <a:p>
            <a:pPr marL="0" indent="0">
              <a:spcBef>
                <a:spcPts val="0"/>
              </a:spcBef>
              <a:buNone/>
            </a:pPr>
            <a:r>
              <a:rPr lang="es-MX" sz="1800" b="1" cap="none" dirty="0" err="1">
                <a:latin typeface="Consolas" panose="020B0609020204030204" pitchFamily="49" charset="0"/>
              </a:rPr>
              <a:t>const</a:t>
            </a:r>
            <a:r>
              <a:rPr lang="es-MX" sz="1800" b="1" cap="none" dirty="0">
                <a:latin typeface="Consolas" panose="020B0609020204030204" pitchFamily="49" charset="0"/>
              </a:rPr>
              <a:t> </a:t>
            </a:r>
            <a:r>
              <a:rPr lang="es-MX" sz="1800" b="1" cap="none" dirty="0" err="1">
                <a:latin typeface="Consolas" panose="020B0609020204030204" pitchFamily="49" charset="0"/>
              </a:rPr>
              <a:t>elementsBySelectors</a:t>
            </a:r>
            <a:r>
              <a:rPr lang="es-MX" sz="1800" b="1" cap="none" dirty="0">
                <a:latin typeface="Consolas" panose="020B0609020204030204" pitchFamily="49" charset="0"/>
              </a:rPr>
              <a:t> = </a:t>
            </a:r>
            <a:r>
              <a:rPr lang="es-MX" sz="1800" b="1" cap="none" dirty="0" err="1">
                <a:latin typeface="Consolas" panose="020B0609020204030204" pitchFamily="49" charset="0"/>
              </a:rPr>
              <a:t>document.querySelectorAll</a:t>
            </a:r>
            <a:r>
              <a:rPr lang="es-MX" sz="1800" b="1" cap="none" dirty="0">
                <a:latin typeface="Consolas" panose="020B0609020204030204" pitchFamily="49" charset="0"/>
              </a:rPr>
              <a:t>(".</a:t>
            </a:r>
            <a:r>
              <a:rPr lang="es-MX" sz="1800" b="1" cap="none" dirty="0" err="1">
                <a:latin typeface="Consolas" panose="020B0609020204030204" pitchFamily="49" charset="0"/>
              </a:rPr>
              <a:t>miClase</a:t>
            </a:r>
            <a:r>
              <a:rPr lang="es-MX" sz="1800" b="1" cap="none" dirty="0">
                <a:latin typeface="Consolas" panose="020B0609020204030204" pitchFamily="49" charset="0"/>
              </a:rPr>
              <a:t>");</a:t>
            </a:r>
          </a:p>
        </p:txBody>
      </p:sp>
    </p:spTree>
    <p:extLst>
      <p:ext uri="{BB962C8B-B14F-4D97-AF65-F5344CB8AC3E}">
        <p14:creationId xmlns:p14="http://schemas.microsoft.com/office/powerpoint/2010/main" val="4217522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3723" y="386689"/>
            <a:ext cx="10396882" cy="1151965"/>
          </a:xfrm>
        </p:spPr>
        <p:txBody>
          <a:bodyPr>
            <a:normAutofit/>
          </a:bodyPr>
          <a:lstStyle/>
          <a:p>
            <a:r>
              <a:rPr lang="es-CO" sz="4000" b="1" dirty="0">
                <a:latin typeface="Arial Black" panose="020B0A04020102020204" pitchFamily="34" charset="0"/>
              </a:rPr>
              <a:t>Manipular Contenido</a:t>
            </a:r>
            <a:endParaRPr lang="es-CO" sz="4000" dirty="0">
              <a:latin typeface="Arial Black" panose="020B0A04020102020204" pitchFamily="34" charset="0"/>
            </a:endParaRPr>
          </a:p>
        </p:txBody>
      </p:sp>
      <p:sp>
        <p:nvSpPr>
          <p:cNvPr id="3" name="Marcador de contenido 2"/>
          <p:cNvSpPr>
            <a:spLocks noGrp="1"/>
          </p:cNvSpPr>
          <p:nvPr>
            <p:ph sz="quarter" idx="13"/>
          </p:nvPr>
        </p:nvSpPr>
        <p:spPr>
          <a:xfrm>
            <a:off x="773723" y="1345223"/>
            <a:ext cx="10102362" cy="1251673"/>
          </a:xfrm>
          <a:solidFill>
            <a:schemeClr val="bg2">
              <a:lumMod val="40000"/>
              <a:lumOff val="60000"/>
            </a:schemeClr>
          </a:solidFill>
          <a:effectLst>
            <a:softEdge rad="12700"/>
          </a:effectLst>
        </p:spPr>
        <p:txBody>
          <a:bodyPr>
            <a:noAutofit/>
          </a:bodyPr>
          <a:lstStyle/>
          <a:p>
            <a:pPr marL="0" indent="0">
              <a:spcBef>
                <a:spcPts val="0"/>
              </a:spcBef>
              <a:buNone/>
            </a:pPr>
            <a:r>
              <a:rPr lang="es-MX" sz="1800" cap="none" dirty="0" smtClean="0">
                <a:latin typeface="Consolas" panose="020B0609020204030204" pitchFamily="49" charset="0"/>
              </a:rPr>
              <a:t>Se puede </a:t>
            </a:r>
            <a:r>
              <a:rPr lang="es-MX" sz="1800" b="1" cap="none" dirty="0">
                <a:latin typeface="Consolas" panose="020B0609020204030204" pitchFamily="49" charset="0"/>
              </a:rPr>
              <a:t>modificar el contenido </a:t>
            </a:r>
            <a:r>
              <a:rPr lang="es-MX" sz="1800" cap="none" dirty="0">
                <a:latin typeface="Consolas" panose="020B0609020204030204" pitchFamily="49" charset="0"/>
              </a:rPr>
              <a:t>de un elemento del DOM usando las propiedades </a:t>
            </a:r>
            <a:r>
              <a:rPr lang="es-MX" b="1" cap="none" dirty="0" err="1">
                <a:latin typeface="Consolas" panose="020B0609020204030204" pitchFamily="49" charset="0"/>
              </a:rPr>
              <a:t>innerHTML</a:t>
            </a:r>
            <a:r>
              <a:rPr lang="es-MX" b="1" cap="none" dirty="0">
                <a:latin typeface="Consolas" panose="020B0609020204030204" pitchFamily="49" charset="0"/>
              </a:rPr>
              <a:t> y </a:t>
            </a:r>
            <a:r>
              <a:rPr lang="es-MX" b="1" cap="none" dirty="0" err="1" smtClean="0">
                <a:latin typeface="Consolas" panose="020B0609020204030204" pitchFamily="49" charset="0"/>
              </a:rPr>
              <a:t>textContent</a:t>
            </a:r>
            <a:endParaRPr lang="es-MX" sz="1800" cap="none" dirty="0">
              <a:latin typeface="Consolas" panose="020B0609020204030204" pitchFamily="49" charset="0"/>
            </a:endParaRPr>
          </a:p>
        </p:txBody>
      </p:sp>
      <p:sp>
        <p:nvSpPr>
          <p:cNvPr id="6" name="Marcador de contenido 2"/>
          <p:cNvSpPr txBox="1">
            <a:spLocks/>
          </p:cNvSpPr>
          <p:nvPr/>
        </p:nvSpPr>
        <p:spPr>
          <a:xfrm>
            <a:off x="773723" y="2596896"/>
            <a:ext cx="10102362" cy="2560320"/>
          </a:xfrm>
          <a:prstGeom prst="rect">
            <a:avLst/>
          </a:prstGeom>
          <a:solidFill>
            <a:schemeClr val="bg2">
              <a:lumMod val="40000"/>
              <a:lumOff val="60000"/>
            </a:schemeClr>
          </a:solidFill>
          <a:effectLst>
            <a:softEdge rad="12700"/>
          </a:effectLst>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spcBef>
                <a:spcPts val="0"/>
              </a:spcBef>
              <a:buNone/>
            </a:pPr>
            <a:r>
              <a:rPr lang="es-MX" sz="1800" cap="none" dirty="0">
                <a:latin typeface="Consolas" panose="020B0609020204030204" pitchFamily="49" charset="0"/>
              </a:rPr>
              <a:t>// Cambiar el contenido de un elemento</a:t>
            </a:r>
          </a:p>
          <a:p>
            <a:pPr marL="0" indent="0">
              <a:spcBef>
                <a:spcPts val="0"/>
              </a:spcBef>
              <a:buNone/>
            </a:pPr>
            <a:r>
              <a:rPr lang="es-MX" sz="1800" b="1" cap="none" dirty="0" err="1">
                <a:latin typeface="Consolas" panose="020B0609020204030204" pitchFamily="49" charset="0"/>
              </a:rPr>
              <a:t>myElement.innerHTML</a:t>
            </a:r>
            <a:r>
              <a:rPr lang="es-MX" sz="1800" b="1" cap="none" dirty="0">
                <a:latin typeface="Consolas" panose="020B0609020204030204" pitchFamily="49" charset="0"/>
              </a:rPr>
              <a:t> = "Nuevo contenido";</a:t>
            </a:r>
          </a:p>
          <a:p>
            <a:pPr marL="0" indent="0">
              <a:spcBef>
                <a:spcPts val="0"/>
              </a:spcBef>
              <a:buNone/>
            </a:pPr>
            <a:endParaRPr lang="es-MX" sz="1800" cap="none" dirty="0">
              <a:latin typeface="Consolas" panose="020B0609020204030204" pitchFamily="49" charset="0"/>
            </a:endParaRPr>
          </a:p>
          <a:p>
            <a:pPr marL="0" indent="0">
              <a:spcBef>
                <a:spcPts val="0"/>
              </a:spcBef>
              <a:buNone/>
            </a:pPr>
            <a:r>
              <a:rPr lang="es-MX" sz="1800" cap="none" dirty="0" smtClean="0">
                <a:latin typeface="Consolas" panose="020B0609020204030204" pitchFamily="49" charset="0"/>
              </a:rPr>
              <a:t>// Cambiar el texto de un elemento</a:t>
            </a:r>
          </a:p>
          <a:p>
            <a:pPr marL="0" indent="0">
              <a:spcBef>
                <a:spcPts val="0"/>
              </a:spcBef>
              <a:buNone/>
            </a:pPr>
            <a:r>
              <a:rPr lang="es-MX" sz="1800" b="1" cap="none" dirty="0" err="1" smtClean="0">
                <a:latin typeface="Consolas" panose="020B0609020204030204" pitchFamily="49" charset="0"/>
              </a:rPr>
              <a:t>myElement.textContent</a:t>
            </a:r>
            <a:r>
              <a:rPr lang="es-MX" sz="1800" b="1" cap="none" dirty="0" smtClean="0">
                <a:latin typeface="Consolas" panose="020B0609020204030204" pitchFamily="49" charset="0"/>
              </a:rPr>
              <a:t> = "Nuevo texto";</a:t>
            </a:r>
          </a:p>
          <a:p>
            <a:pPr marL="0" indent="0">
              <a:spcBef>
                <a:spcPts val="0"/>
              </a:spcBef>
              <a:buNone/>
            </a:pPr>
            <a:endParaRPr lang="es-MX" sz="1800" cap="none" dirty="0" smtClean="0">
              <a:latin typeface="Consolas" panose="020B0609020204030204" pitchFamily="49" charset="0"/>
            </a:endParaRPr>
          </a:p>
        </p:txBody>
      </p:sp>
    </p:spTree>
    <p:extLst>
      <p:ext uri="{BB962C8B-B14F-4D97-AF65-F5344CB8AC3E}">
        <p14:creationId xmlns:p14="http://schemas.microsoft.com/office/powerpoint/2010/main" val="3641787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3723" y="386689"/>
            <a:ext cx="10396882" cy="1151965"/>
          </a:xfrm>
        </p:spPr>
        <p:txBody>
          <a:bodyPr>
            <a:noAutofit/>
          </a:bodyPr>
          <a:lstStyle/>
          <a:p>
            <a:r>
              <a:rPr lang="es-CO" sz="4400" b="1" dirty="0">
                <a:latin typeface="Arial Black" panose="020B0A04020102020204" pitchFamily="34" charset="0"/>
              </a:rPr>
              <a:t>Manipular Contenido</a:t>
            </a:r>
            <a:endParaRPr lang="es-CO" sz="4400" dirty="0">
              <a:latin typeface="Arial Black" panose="020B0A04020102020204" pitchFamily="34" charset="0"/>
            </a:endParaRPr>
          </a:p>
        </p:txBody>
      </p:sp>
      <p:sp>
        <p:nvSpPr>
          <p:cNvPr id="3" name="Marcador de contenido 2"/>
          <p:cNvSpPr>
            <a:spLocks noGrp="1"/>
          </p:cNvSpPr>
          <p:nvPr>
            <p:ph sz="quarter" idx="13"/>
          </p:nvPr>
        </p:nvSpPr>
        <p:spPr>
          <a:xfrm>
            <a:off x="773722" y="1345223"/>
            <a:ext cx="10102363" cy="1251673"/>
          </a:xfrm>
          <a:solidFill>
            <a:schemeClr val="bg2">
              <a:lumMod val="40000"/>
              <a:lumOff val="60000"/>
            </a:schemeClr>
          </a:solidFill>
          <a:effectLst>
            <a:softEdge rad="12700"/>
          </a:effectLst>
        </p:spPr>
        <p:txBody>
          <a:bodyPr>
            <a:noAutofit/>
          </a:bodyPr>
          <a:lstStyle/>
          <a:p>
            <a:pPr marL="0" indent="0">
              <a:spcBef>
                <a:spcPts val="0"/>
              </a:spcBef>
              <a:buNone/>
            </a:pPr>
            <a:r>
              <a:rPr lang="es-MX" sz="1800" cap="none" dirty="0" smtClean="0">
                <a:latin typeface="Consolas" panose="020B0609020204030204" pitchFamily="49" charset="0"/>
              </a:rPr>
              <a:t>Se puede </a:t>
            </a:r>
            <a:r>
              <a:rPr lang="es-MX" sz="1800" b="1" cap="none" dirty="0" smtClean="0">
                <a:latin typeface="Consolas" panose="020B0609020204030204" pitchFamily="49" charset="0"/>
              </a:rPr>
              <a:t>cambiar </a:t>
            </a:r>
            <a:r>
              <a:rPr lang="es-MX" sz="1800" b="1" cap="none" dirty="0">
                <a:latin typeface="Consolas" panose="020B0609020204030204" pitchFamily="49" charset="0"/>
              </a:rPr>
              <a:t>atributos </a:t>
            </a:r>
            <a:r>
              <a:rPr lang="es-MX" sz="1800" cap="none" dirty="0">
                <a:latin typeface="Consolas" panose="020B0609020204030204" pitchFamily="49" charset="0"/>
              </a:rPr>
              <a:t>usando las propiedades </a:t>
            </a:r>
            <a:r>
              <a:rPr lang="es-MX" b="1" cap="none" dirty="0" err="1">
                <a:latin typeface="Consolas" panose="020B0609020204030204" pitchFamily="49" charset="0"/>
              </a:rPr>
              <a:t>setAttribute</a:t>
            </a:r>
            <a:r>
              <a:rPr lang="es-MX" b="1" cap="none" dirty="0">
                <a:latin typeface="Consolas" panose="020B0609020204030204" pitchFamily="49" charset="0"/>
              </a:rPr>
              <a:t> y </a:t>
            </a:r>
            <a:r>
              <a:rPr lang="es-MX" b="1" cap="none" dirty="0" err="1">
                <a:latin typeface="Consolas" panose="020B0609020204030204" pitchFamily="49" charset="0"/>
              </a:rPr>
              <a:t>getAttribute</a:t>
            </a:r>
            <a:r>
              <a:rPr lang="es-MX" sz="1800" cap="none" dirty="0">
                <a:latin typeface="Consolas" panose="020B0609020204030204" pitchFamily="49" charset="0"/>
              </a:rPr>
              <a:t>.</a:t>
            </a:r>
          </a:p>
        </p:txBody>
      </p:sp>
      <p:sp>
        <p:nvSpPr>
          <p:cNvPr id="6" name="Marcador de contenido 2"/>
          <p:cNvSpPr txBox="1">
            <a:spLocks/>
          </p:cNvSpPr>
          <p:nvPr/>
        </p:nvSpPr>
        <p:spPr>
          <a:xfrm>
            <a:off x="773723" y="2596896"/>
            <a:ext cx="10102362" cy="2560320"/>
          </a:xfrm>
          <a:prstGeom prst="rect">
            <a:avLst/>
          </a:prstGeom>
          <a:solidFill>
            <a:schemeClr val="bg2">
              <a:lumMod val="40000"/>
              <a:lumOff val="60000"/>
            </a:schemeClr>
          </a:solidFill>
          <a:effectLst>
            <a:softEdge rad="12700"/>
          </a:effectLst>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spcBef>
                <a:spcPts val="0"/>
              </a:spcBef>
              <a:buNone/>
            </a:pPr>
            <a:r>
              <a:rPr lang="es-MX" sz="1800" cap="none" dirty="0">
                <a:latin typeface="Consolas" panose="020B0609020204030204" pitchFamily="49" charset="0"/>
              </a:rPr>
              <a:t>// Cambiar un atributo</a:t>
            </a:r>
          </a:p>
          <a:p>
            <a:pPr marL="0" indent="0">
              <a:spcBef>
                <a:spcPts val="0"/>
              </a:spcBef>
              <a:buNone/>
            </a:pPr>
            <a:r>
              <a:rPr lang="es-MX" sz="1800" b="1" cap="none" dirty="0" err="1">
                <a:latin typeface="Consolas" panose="020B0609020204030204" pitchFamily="49" charset="0"/>
              </a:rPr>
              <a:t>myElement.setAttribute</a:t>
            </a:r>
            <a:r>
              <a:rPr lang="es-MX" sz="1800" b="1" cap="none" dirty="0">
                <a:latin typeface="Consolas" panose="020B0609020204030204" pitchFamily="49" charset="0"/>
              </a:rPr>
              <a:t>("</a:t>
            </a:r>
            <a:r>
              <a:rPr lang="es-MX" sz="1800" b="1" cap="none" dirty="0" err="1">
                <a:latin typeface="Consolas" panose="020B0609020204030204" pitchFamily="49" charset="0"/>
              </a:rPr>
              <a:t>src</a:t>
            </a:r>
            <a:r>
              <a:rPr lang="es-MX" sz="1800" b="1" cap="none" dirty="0">
                <a:latin typeface="Consolas" panose="020B0609020204030204" pitchFamily="49" charset="0"/>
              </a:rPr>
              <a:t>", "nueva-imagen.jpg");</a:t>
            </a:r>
          </a:p>
          <a:p>
            <a:pPr marL="0" indent="0">
              <a:spcBef>
                <a:spcPts val="0"/>
              </a:spcBef>
              <a:buNone/>
            </a:pPr>
            <a:endParaRPr lang="es-MX" sz="1800" cap="none" dirty="0">
              <a:latin typeface="Consolas" panose="020B0609020204030204" pitchFamily="49" charset="0"/>
            </a:endParaRPr>
          </a:p>
          <a:p>
            <a:pPr marL="0" indent="0">
              <a:spcBef>
                <a:spcPts val="0"/>
              </a:spcBef>
              <a:buNone/>
            </a:pPr>
            <a:r>
              <a:rPr lang="es-MX" sz="1800" cap="none" dirty="0">
                <a:latin typeface="Consolas" panose="020B0609020204030204" pitchFamily="49" charset="0"/>
              </a:rPr>
              <a:t>// Obtener el valor de un atributo</a:t>
            </a:r>
          </a:p>
          <a:p>
            <a:pPr marL="0" indent="0">
              <a:spcBef>
                <a:spcPts val="0"/>
              </a:spcBef>
              <a:buNone/>
            </a:pPr>
            <a:r>
              <a:rPr lang="es-MX" sz="1800" b="1" cap="none" dirty="0" err="1">
                <a:latin typeface="Consolas" panose="020B0609020204030204" pitchFamily="49" charset="0"/>
              </a:rPr>
              <a:t>const</a:t>
            </a:r>
            <a:r>
              <a:rPr lang="es-MX" sz="1800" b="1" cap="none" dirty="0">
                <a:latin typeface="Consolas" panose="020B0609020204030204" pitchFamily="49" charset="0"/>
              </a:rPr>
              <a:t> </a:t>
            </a:r>
            <a:r>
              <a:rPr lang="es-MX" sz="1800" b="1" cap="none" dirty="0" err="1">
                <a:latin typeface="Consolas" panose="020B0609020204030204" pitchFamily="49" charset="0"/>
              </a:rPr>
              <a:t>src</a:t>
            </a:r>
            <a:r>
              <a:rPr lang="es-MX" sz="1800" b="1" cap="none" dirty="0">
                <a:latin typeface="Consolas" panose="020B0609020204030204" pitchFamily="49" charset="0"/>
              </a:rPr>
              <a:t> = </a:t>
            </a:r>
            <a:r>
              <a:rPr lang="es-MX" sz="1800" b="1" cap="none" dirty="0" err="1">
                <a:latin typeface="Consolas" panose="020B0609020204030204" pitchFamily="49" charset="0"/>
              </a:rPr>
              <a:t>myElement.getAttribute</a:t>
            </a:r>
            <a:r>
              <a:rPr lang="es-MX" sz="1800" b="1" cap="none" dirty="0">
                <a:latin typeface="Consolas" panose="020B0609020204030204" pitchFamily="49" charset="0"/>
              </a:rPr>
              <a:t>("</a:t>
            </a:r>
            <a:r>
              <a:rPr lang="es-MX" sz="1800" b="1" cap="none" dirty="0" err="1">
                <a:latin typeface="Consolas" panose="020B0609020204030204" pitchFamily="49" charset="0"/>
              </a:rPr>
              <a:t>src</a:t>
            </a:r>
            <a:r>
              <a:rPr lang="es-MX" sz="1800" b="1" cap="none" dirty="0">
                <a:latin typeface="Consolas" panose="020B0609020204030204" pitchFamily="49" charset="0"/>
              </a:rPr>
              <a:t>");</a:t>
            </a:r>
          </a:p>
          <a:p>
            <a:pPr marL="0" indent="0">
              <a:spcBef>
                <a:spcPts val="0"/>
              </a:spcBef>
              <a:buNone/>
            </a:pPr>
            <a:endParaRPr lang="es-MX" sz="1800" cap="none" dirty="0" smtClean="0">
              <a:latin typeface="Consolas" panose="020B0609020204030204" pitchFamily="49" charset="0"/>
            </a:endParaRPr>
          </a:p>
        </p:txBody>
      </p:sp>
    </p:spTree>
    <p:extLst>
      <p:ext uri="{BB962C8B-B14F-4D97-AF65-F5344CB8AC3E}">
        <p14:creationId xmlns:p14="http://schemas.microsoft.com/office/powerpoint/2010/main" val="1885581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3723" y="386689"/>
            <a:ext cx="10396882" cy="1151965"/>
          </a:xfrm>
        </p:spPr>
        <p:txBody>
          <a:bodyPr>
            <a:noAutofit/>
          </a:bodyPr>
          <a:lstStyle/>
          <a:p>
            <a:r>
              <a:rPr lang="es-CO" sz="4400" b="1" dirty="0">
                <a:latin typeface="Arial Black" panose="020B0A04020102020204" pitchFamily="34" charset="0"/>
              </a:rPr>
              <a:t>Crear y Añadir Elementos</a:t>
            </a:r>
            <a:endParaRPr lang="es-CO" sz="4400" dirty="0">
              <a:latin typeface="Arial Black" panose="020B0A04020102020204" pitchFamily="34" charset="0"/>
            </a:endParaRPr>
          </a:p>
        </p:txBody>
      </p:sp>
      <p:sp>
        <p:nvSpPr>
          <p:cNvPr id="6" name="Marcador de contenido 2"/>
          <p:cNvSpPr txBox="1">
            <a:spLocks/>
          </p:cNvSpPr>
          <p:nvPr/>
        </p:nvSpPr>
        <p:spPr>
          <a:xfrm>
            <a:off x="773723" y="1345223"/>
            <a:ext cx="10102362" cy="3811993"/>
          </a:xfrm>
          <a:prstGeom prst="rect">
            <a:avLst/>
          </a:prstGeom>
          <a:solidFill>
            <a:schemeClr val="bg2">
              <a:lumMod val="40000"/>
              <a:lumOff val="60000"/>
            </a:schemeClr>
          </a:solidFill>
          <a:effectLst>
            <a:softEdge rad="12700"/>
          </a:effectLst>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spcBef>
                <a:spcPts val="0"/>
              </a:spcBef>
              <a:buNone/>
            </a:pPr>
            <a:r>
              <a:rPr lang="es-MX" sz="1800" cap="none" dirty="0">
                <a:latin typeface="Consolas" panose="020B0609020204030204" pitchFamily="49" charset="0"/>
              </a:rPr>
              <a:t>// Crear un nuevo elemento</a:t>
            </a:r>
          </a:p>
          <a:p>
            <a:pPr marL="0" indent="0">
              <a:spcBef>
                <a:spcPts val="0"/>
              </a:spcBef>
              <a:buNone/>
            </a:pPr>
            <a:r>
              <a:rPr lang="es-MX" sz="1800" b="1" cap="none" dirty="0" err="1">
                <a:latin typeface="Consolas" panose="020B0609020204030204" pitchFamily="49" charset="0"/>
              </a:rPr>
              <a:t>const</a:t>
            </a:r>
            <a:r>
              <a:rPr lang="es-MX" sz="1800" b="1" cap="none" dirty="0">
                <a:latin typeface="Consolas" panose="020B0609020204030204" pitchFamily="49" charset="0"/>
              </a:rPr>
              <a:t> </a:t>
            </a:r>
            <a:r>
              <a:rPr lang="es-MX" sz="1800" b="1" cap="none" dirty="0" err="1">
                <a:latin typeface="Consolas" panose="020B0609020204030204" pitchFamily="49" charset="0"/>
              </a:rPr>
              <a:t>newElement</a:t>
            </a:r>
            <a:r>
              <a:rPr lang="es-MX" sz="1800" b="1" cap="none" dirty="0">
                <a:latin typeface="Consolas" panose="020B0609020204030204" pitchFamily="49" charset="0"/>
              </a:rPr>
              <a:t> = </a:t>
            </a:r>
            <a:r>
              <a:rPr lang="es-MX" sz="1800" b="1" cap="none" dirty="0" err="1">
                <a:latin typeface="Consolas" panose="020B0609020204030204" pitchFamily="49" charset="0"/>
              </a:rPr>
              <a:t>document.createElement</a:t>
            </a:r>
            <a:r>
              <a:rPr lang="es-MX" sz="1800" b="1" cap="none" dirty="0">
                <a:latin typeface="Consolas" panose="020B0609020204030204" pitchFamily="49" charset="0"/>
              </a:rPr>
              <a:t>("p");</a:t>
            </a:r>
          </a:p>
          <a:p>
            <a:pPr marL="0" indent="0">
              <a:spcBef>
                <a:spcPts val="0"/>
              </a:spcBef>
              <a:buNone/>
            </a:pPr>
            <a:r>
              <a:rPr lang="es-MX" sz="1800" b="1" cap="none" dirty="0" err="1">
                <a:latin typeface="Consolas" panose="020B0609020204030204" pitchFamily="49" charset="0"/>
              </a:rPr>
              <a:t>newElement.textContent</a:t>
            </a:r>
            <a:r>
              <a:rPr lang="es-MX" sz="1800" b="1" cap="none" dirty="0">
                <a:latin typeface="Consolas" panose="020B0609020204030204" pitchFamily="49" charset="0"/>
              </a:rPr>
              <a:t> = "Nuevo párrafo";</a:t>
            </a:r>
          </a:p>
          <a:p>
            <a:pPr marL="0" indent="0">
              <a:spcBef>
                <a:spcPts val="0"/>
              </a:spcBef>
              <a:buNone/>
            </a:pPr>
            <a:endParaRPr lang="es-MX" sz="1800" cap="none" dirty="0">
              <a:latin typeface="Consolas" panose="020B0609020204030204" pitchFamily="49" charset="0"/>
            </a:endParaRPr>
          </a:p>
          <a:p>
            <a:pPr marL="0" indent="0">
              <a:spcBef>
                <a:spcPts val="0"/>
              </a:spcBef>
              <a:buNone/>
            </a:pPr>
            <a:r>
              <a:rPr lang="es-MX" sz="1800" cap="none" dirty="0">
                <a:latin typeface="Consolas" panose="020B0609020204030204" pitchFamily="49" charset="0"/>
              </a:rPr>
              <a:t>// Añadir el elemento como hijo de otro elemento</a:t>
            </a:r>
          </a:p>
          <a:p>
            <a:pPr marL="0" indent="0">
              <a:spcBef>
                <a:spcPts val="0"/>
              </a:spcBef>
              <a:buNone/>
            </a:pPr>
            <a:r>
              <a:rPr lang="es-MX" sz="1800" b="1" cap="none" dirty="0" err="1">
                <a:latin typeface="Consolas" panose="020B0609020204030204" pitchFamily="49" charset="0"/>
              </a:rPr>
              <a:t>myElement.appendChild</a:t>
            </a:r>
            <a:r>
              <a:rPr lang="es-MX" sz="1800" b="1" cap="none" dirty="0">
                <a:latin typeface="Consolas" panose="020B0609020204030204" pitchFamily="49" charset="0"/>
              </a:rPr>
              <a:t>(</a:t>
            </a:r>
            <a:r>
              <a:rPr lang="es-MX" sz="1800" b="1" cap="none" dirty="0" err="1">
                <a:latin typeface="Consolas" panose="020B0609020204030204" pitchFamily="49" charset="0"/>
              </a:rPr>
              <a:t>newElement</a:t>
            </a:r>
            <a:r>
              <a:rPr lang="es-MX" sz="1800" b="1" cap="none" dirty="0">
                <a:latin typeface="Consolas" panose="020B0609020204030204" pitchFamily="49" charset="0"/>
              </a:rPr>
              <a:t>);</a:t>
            </a:r>
          </a:p>
          <a:p>
            <a:pPr marL="0" indent="0">
              <a:spcBef>
                <a:spcPts val="0"/>
              </a:spcBef>
              <a:buNone/>
            </a:pPr>
            <a:endParaRPr lang="es-MX" sz="1800" cap="none" dirty="0">
              <a:latin typeface="Consolas" panose="020B0609020204030204" pitchFamily="49" charset="0"/>
            </a:endParaRPr>
          </a:p>
          <a:p>
            <a:pPr marL="0" indent="0">
              <a:spcBef>
                <a:spcPts val="0"/>
              </a:spcBef>
              <a:buNone/>
            </a:pPr>
            <a:r>
              <a:rPr lang="es-MX" sz="1800" cap="none" dirty="0">
                <a:latin typeface="Consolas" panose="020B0609020204030204" pitchFamily="49" charset="0"/>
              </a:rPr>
              <a:t>// Insertar antes de otro elemento</a:t>
            </a:r>
          </a:p>
          <a:p>
            <a:pPr marL="0" indent="0">
              <a:spcBef>
                <a:spcPts val="0"/>
              </a:spcBef>
              <a:buNone/>
            </a:pPr>
            <a:r>
              <a:rPr lang="es-MX" sz="1800" b="1" cap="none" dirty="0" err="1">
                <a:latin typeface="Consolas" panose="020B0609020204030204" pitchFamily="49" charset="0"/>
              </a:rPr>
              <a:t>const</a:t>
            </a:r>
            <a:r>
              <a:rPr lang="es-MX" sz="1800" b="1" cap="none" dirty="0">
                <a:latin typeface="Consolas" panose="020B0609020204030204" pitchFamily="49" charset="0"/>
              </a:rPr>
              <a:t> </a:t>
            </a:r>
            <a:r>
              <a:rPr lang="es-MX" sz="1800" b="1" cap="none" dirty="0" err="1">
                <a:latin typeface="Consolas" panose="020B0609020204030204" pitchFamily="49" charset="0"/>
              </a:rPr>
              <a:t>referenceElement</a:t>
            </a:r>
            <a:r>
              <a:rPr lang="es-MX" sz="1800" b="1" cap="none" dirty="0">
                <a:latin typeface="Consolas" panose="020B0609020204030204" pitchFamily="49" charset="0"/>
              </a:rPr>
              <a:t> = </a:t>
            </a:r>
            <a:r>
              <a:rPr lang="es-MX" sz="1800" b="1" cap="none" dirty="0" err="1">
                <a:latin typeface="Consolas" panose="020B0609020204030204" pitchFamily="49" charset="0"/>
              </a:rPr>
              <a:t>document.getElementById</a:t>
            </a:r>
            <a:r>
              <a:rPr lang="es-MX" sz="1800" b="1" cap="none" dirty="0">
                <a:latin typeface="Consolas" panose="020B0609020204030204" pitchFamily="49" charset="0"/>
              </a:rPr>
              <a:t>("referencia");</a:t>
            </a:r>
          </a:p>
          <a:p>
            <a:pPr marL="0" indent="0">
              <a:spcBef>
                <a:spcPts val="0"/>
              </a:spcBef>
              <a:buNone/>
            </a:pPr>
            <a:r>
              <a:rPr lang="es-MX" sz="1800" b="1" cap="none" dirty="0" err="1">
                <a:latin typeface="Consolas" panose="020B0609020204030204" pitchFamily="49" charset="0"/>
              </a:rPr>
              <a:t>myElement.insertBefore</a:t>
            </a:r>
            <a:r>
              <a:rPr lang="es-MX" sz="1800" b="1" cap="none" dirty="0">
                <a:latin typeface="Consolas" panose="020B0609020204030204" pitchFamily="49" charset="0"/>
              </a:rPr>
              <a:t>(</a:t>
            </a:r>
            <a:r>
              <a:rPr lang="es-MX" sz="1800" b="1" cap="none" dirty="0" err="1">
                <a:latin typeface="Consolas" panose="020B0609020204030204" pitchFamily="49" charset="0"/>
              </a:rPr>
              <a:t>newElement</a:t>
            </a:r>
            <a:r>
              <a:rPr lang="es-MX" sz="1800" b="1" cap="none" dirty="0">
                <a:latin typeface="Consolas" panose="020B0609020204030204" pitchFamily="49" charset="0"/>
              </a:rPr>
              <a:t>, </a:t>
            </a:r>
            <a:r>
              <a:rPr lang="es-MX" sz="1800" b="1" cap="none" dirty="0" err="1">
                <a:latin typeface="Consolas" panose="020B0609020204030204" pitchFamily="49" charset="0"/>
              </a:rPr>
              <a:t>referenceElement</a:t>
            </a:r>
            <a:r>
              <a:rPr lang="es-MX" sz="1800" b="1" cap="none" dirty="0">
                <a:latin typeface="Consolas" panose="020B0609020204030204" pitchFamily="49" charset="0"/>
              </a:rPr>
              <a:t>);</a:t>
            </a:r>
          </a:p>
          <a:p>
            <a:pPr marL="0" indent="0">
              <a:spcBef>
                <a:spcPts val="0"/>
              </a:spcBef>
              <a:buNone/>
            </a:pPr>
            <a:endParaRPr lang="es-MX" sz="1800" cap="none" dirty="0" smtClean="0">
              <a:latin typeface="Consolas" panose="020B0609020204030204" pitchFamily="49" charset="0"/>
            </a:endParaRPr>
          </a:p>
        </p:txBody>
      </p:sp>
    </p:spTree>
    <p:extLst>
      <p:ext uri="{BB962C8B-B14F-4D97-AF65-F5344CB8AC3E}">
        <p14:creationId xmlns:p14="http://schemas.microsoft.com/office/powerpoint/2010/main" val="1377334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3723" y="386689"/>
            <a:ext cx="10396882" cy="1151965"/>
          </a:xfrm>
        </p:spPr>
        <p:txBody>
          <a:bodyPr>
            <a:normAutofit/>
          </a:bodyPr>
          <a:lstStyle/>
          <a:p>
            <a:r>
              <a:rPr lang="es-CO" sz="4400" b="1" dirty="0">
                <a:latin typeface="Arial Black" panose="020B0A04020102020204" pitchFamily="34" charset="0"/>
              </a:rPr>
              <a:t>Eliminar Elementos</a:t>
            </a:r>
            <a:endParaRPr lang="es-CO" sz="4400" dirty="0">
              <a:latin typeface="Arial Black" panose="020B0A04020102020204" pitchFamily="34" charset="0"/>
            </a:endParaRPr>
          </a:p>
        </p:txBody>
      </p:sp>
      <p:sp>
        <p:nvSpPr>
          <p:cNvPr id="6" name="Marcador de contenido 2"/>
          <p:cNvSpPr txBox="1">
            <a:spLocks/>
          </p:cNvSpPr>
          <p:nvPr/>
        </p:nvSpPr>
        <p:spPr>
          <a:xfrm>
            <a:off x="773723" y="1345223"/>
            <a:ext cx="10102362" cy="3811993"/>
          </a:xfrm>
          <a:prstGeom prst="rect">
            <a:avLst/>
          </a:prstGeom>
          <a:solidFill>
            <a:schemeClr val="bg2">
              <a:lumMod val="40000"/>
              <a:lumOff val="60000"/>
            </a:schemeClr>
          </a:solidFill>
          <a:effectLst>
            <a:softEdge rad="12700"/>
          </a:effectLst>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spcBef>
                <a:spcPts val="0"/>
              </a:spcBef>
              <a:buNone/>
            </a:pPr>
            <a:r>
              <a:rPr lang="es-MX" sz="1800" cap="none" dirty="0">
                <a:latin typeface="Consolas" panose="020B0609020204030204" pitchFamily="49" charset="0"/>
              </a:rPr>
              <a:t>// Eliminar un elemento hijo de su padre</a:t>
            </a:r>
          </a:p>
          <a:p>
            <a:pPr marL="0" indent="0">
              <a:spcBef>
                <a:spcPts val="0"/>
              </a:spcBef>
              <a:buNone/>
            </a:pPr>
            <a:r>
              <a:rPr lang="es-MX" sz="1800" b="1" cap="none" dirty="0" err="1">
                <a:latin typeface="Consolas" panose="020B0609020204030204" pitchFamily="49" charset="0"/>
              </a:rPr>
              <a:t>const</a:t>
            </a:r>
            <a:r>
              <a:rPr lang="es-MX" sz="1800" b="1" cap="none" dirty="0">
                <a:latin typeface="Consolas" panose="020B0609020204030204" pitchFamily="49" charset="0"/>
              </a:rPr>
              <a:t> </a:t>
            </a:r>
            <a:r>
              <a:rPr lang="es-MX" sz="1800" b="1" cap="none" dirty="0" err="1">
                <a:latin typeface="Consolas" panose="020B0609020204030204" pitchFamily="49" charset="0"/>
              </a:rPr>
              <a:t>parentElement</a:t>
            </a:r>
            <a:r>
              <a:rPr lang="es-MX" sz="1800" b="1" cap="none" dirty="0">
                <a:latin typeface="Consolas" panose="020B0609020204030204" pitchFamily="49" charset="0"/>
              </a:rPr>
              <a:t> = </a:t>
            </a:r>
            <a:r>
              <a:rPr lang="es-MX" sz="1800" b="1" cap="none" dirty="0" err="1">
                <a:latin typeface="Consolas" panose="020B0609020204030204" pitchFamily="49" charset="0"/>
              </a:rPr>
              <a:t>document.getElementById</a:t>
            </a:r>
            <a:r>
              <a:rPr lang="es-MX" sz="1800" b="1" cap="none" dirty="0">
                <a:latin typeface="Consolas" panose="020B0609020204030204" pitchFamily="49" charset="0"/>
              </a:rPr>
              <a:t>("padre");</a:t>
            </a:r>
          </a:p>
          <a:p>
            <a:pPr marL="0" indent="0">
              <a:spcBef>
                <a:spcPts val="0"/>
              </a:spcBef>
              <a:buNone/>
            </a:pPr>
            <a:r>
              <a:rPr lang="es-MX" sz="1800" b="1" cap="none" dirty="0" err="1">
                <a:latin typeface="Consolas" panose="020B0609020204030204" pitchFamily="49" charset="0"/>
              </a:rPr>
              <a:t>const</a:t>
            </a:r>
            <a:r>
              <a:rPr lang="es-MX" sz="1800" b="1" cap="none" dirty="0">
                <a:latin typeface="Consolas" panose="020B0609020204030204" pitchFamily="49" charset="0"/>
              </a:rPr>
              <a:t> </a:t>
            </a:r>
            <a:r>
              <a:rPr lang="es-MX" sz="1800" b="1" cap="none" dirty="0" err="1">
                <a:latin typeface="Consolas" panose="020B0609020204030204" pitchFamily="49" charset="0"/>
              </a:rPr>
              <a:t>childElement</a:t>
            </a:r>
            <a:r>
              <a:rPr lang="es-MX" sz="1800" b="1" cap="none" dirty="0">
                <a:latin typeface="Consolas" panose="020B0609020204030204" pitchFamily="49" charset="0"/>
              </a:rPr>
              <a:t> = </a:t>
            </a:r>
            <a:r>
              <a:rPr lang="es-MX" sz="1800" b="1" cap="none" dirty="0" err="1">
                <a:latin typeface="Consolas" panose="020B0609020204030204" pitchFamily="49" charset="0"/>
              </a:rPr>
              <a:t>document.getElementById</a:t>
            </a:r>
            <a:r>
              <a:rPr lang="es-MX" sz="1800" b="1" cap="none" dirty="0">
                <a:latin typeface="Consolas" panose="020B0609020204030204" pitchFamily="49" charset="0"/>
              </a:rPr>
              <a:t>("hijo");</a:t>
            </a:r>
          </a:p>
          <a:p>
            <a:pPr marL="0" indent="0">
              <a:spcBef>
                <a:spcPts val="0"/>
              </a:spcBef>
              <a:buNone/>
            </a:pPr>
            <a:r>
              <a:rPr lang="es-MX" sz="1800" b="1" cap="none" dirty="0" err="1">
                <a:latin typeface="Consolas" panose="020B0609020204030204" pitchFamily="49" charset="0"/>
              </a:rPr>
              <a:t>parentElement.removeChild</a:t>
            </a:r>
            <a:r>
              <a:rPr lang="es-MX" sz="1800" b="1" cap="none" dirty="0">
                <a:latin typeface="Consolas" panose="020B0609020204030204" pitchFamily="49" charset="0"/>
              </a:rPr>
              <a:t>(</a:t>
            </a:r>
            <a:r>
              <a:rPr lang="es-MX" sz="1800" b="1" cap="none" dirty="0" err="1">
                <a:latin typeface="Consolas" panose="020B0609020204030204" pitchFamily="49" charset="0"/>
              </a:rPr>
              <a:t>childElement</a:t>
            </a:r>
            <a:r>
              <a:rPr lang="es-MX" sz="1800" b="1" cap="none" dirty="0">
                <a:latin typeface="Consolas" panose="020B0609020204030204" pitchFamily="49" charset="0"/>
              </a:rPr>
              <a:t>);</a:t>
            </a:r>
          </a:p>
          <a:p>
            <a:pPr marL="0" indent="0">
              <a:spcBef>
                <a:spcPts val="0"/>
              </a:spcBef>
              <a:buNone/>
            </a:pPr>
            <a:endParaRPr lang="es-MX" sz="1800" cap="none" dirty="0">
              <a:latin typeface="Consolas" panose="020B0609020204030204" pitchFamily="49" charset="0"/>
            </a:endParaRPr>
          </a:p>
          <a:p>
            <a:pPr marL="0" indent="0">
              <a:spcBef>
                <a:spcPts val="0"/>
              </a:spcBef>
              <a:buNone/>
            </a:pPr>
            <a:r>
              <a:rPr lang="es-MX" sz="1800" cap="none" dirty="0">
                <a:latin typeface="Consolas" panose="020B0609020204030204" pitchFamily="49" charset="0"/>
              </a:rPr>
              <a:t>// Eliminar un elemento</a:t>
            </a:r>
          </a:p>
          <a:p>
            <a:pPr marL="0" indent="0">
              <a:spcBef>
                <a:spcPts val="0"/>
              </a:spcBef>
              <a:buNone/>
            </a:pPr>
            <a:r>
              <a:rPr lang="es-MX" sz="1800" b="1" cap="none" dirty="0" err="1">
                <a:latin typeface="Consolas" panose="020B0609020204030204" pitchFamily="49" charset="0"/>
              </a:rPr>
              <a:t>myElement.remove</a:t>
            </a:r>
            <a:r>
              <a:rPr lang="es-MX" sz="1800" b="1" cap="none" dirty="0">
                <a:latin typeface="Consolas" panose="020B0609020204030204" pitchFamily="49" charset="0"/>
              </a:rPr>
              <a:t>();</a:t>
            </a:r>
            <a:endParaRPr lang="es-MX" sz="1800" b="1" cap="none" dirty="0" smtClean="0">
              <a:latin typeface="Consolas" panose="020B0609020204030204" pitchFamily="49" charset="0"/>
            </a:endParaRPr>
          </a:p>
        </p:txBody>
      </p:sp>
    </p:spTree>
    <p:extLst>
      <p:ext uri="{BB962C8B-B14F-4D97-AF65-F5344CB8AC3E}">
        <p14:creationId xmlns:p14="http://schemas.microsoft.com/office/powerpoint/2010/main" val="18265334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TM04033927[[fn=Evento principal]]</Template>
  <TotalTime>272</TotalTime>
  <Words>449</Words>
  <Application>Microsoft Office PowerPoint</Application>
  <PresentationFormat>Panorámica</PresentationFormat>
  <Paragraphs>77</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Arial Black</vt:lpstr>
      <vt:lpstr>Consolas</vt:lpstr>
      <vt:lpstr>Impact</vt:lpstr>
      <vt:lpstr>Evento principal</vt:lpstr>
      <vt:lpstr>DOM</vt:lpstr>
      <vt:lpstr>Qué es el DOM ?</vt:lpstr>
      <vt:lpstr>Acceder a Elementos del DOM</vt:lpstr>
      <vt:lpstr>Acceder a Elementos del DOM</vt:lpstr>
      <vt:lpstr>Acceder a Elementos del DOM</vt:lpstr>
      <vt:lpstr>Manipular Contenido</vt:lpstr>
      <vt:lpstr>Manipular Contenido</vt:lpstr>
      <vt:lpstr>Crear y Añadir Elementos</vt:lpstr>
      <vt:lpstr>Eliminar Elementos</vt:lpstr>
      <vt:lpstr>Manejar Eventos</vt:lpstr>
      <vt:lpstr>Estilos y Clases</vt:lpstr>
      <vt:lpstr>ejercicios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dc:title>
  <dc:creator>Roy Llamas</dc:creator>
  <cp:lastModifiedBy>Roy Llamas</cp:lastModifiedBy>
  <cp:revision>10</cp:revision>
  <dcterms:created xsi:type="dcterms:W3CDTF">2023-09-25T21:55:20Z</dcterms:created>
  <dcterms:modified xsi:type="dcterms:W3CDTF">2023-09-26T02:33:43Z</dcterms:modified>
</cp:coreProperties>
</file>