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4" r:id="rId12"/>
    <p:sldId id="26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EEA5B5C-0DB7-4FB5-9A47-64DDE49F58AD}" type="datetimeFigureOut">
              <a:rPr lang="pt-BR" smtClean="0"/>
              <a:pPr/>
              <a:t>20/11/2018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502CA5-4659-440B-BC2B-34F1C22C0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asecs/trying-to-understand-tries-3ec6bede0014" TargetMode="External"/><Relationship Id="rId2" Type="http://schemas.openxmlformats.org/officeDocument/2006/relationships/hyperlink" Target="https://www.cs.usfca.edu/~galles/visualization/Tri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7891442/what-is-the-best-worst-average-case-big-o-runtime-of-a-trie-data-structu" TargetMode="External"/><Relationship Id="rId4" Type="http://schemas.openxmlformats.org/officeDocument/2006/relationships/hyperlink" Target="https://en.wikipedia.org/wiki/Tri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Tri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596" y="2857496"/>
            <a:ext cx="6480048" cy="23012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ÁRVORE TRIE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596" y="1071546"/>
            <a:ext cx="6480048" cy="1752600"/>
          </a:xfrm>
        </p:spPr>
        <p:txBody>
          <a:bodyPr/>
          <a:lstStyle/>
          <a:p>
            <a:r>
              <a:rPr lang="pt-BR" dirty="0" smtClean="0"/>
              <a:t>ESTRUTURA DE DADOS DO TIPO ÁRVORE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00100" y="3857628"/>
            <a:ext cx="6643734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Maurício 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Romagnoli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Silveira</a:t>
            </a:r>
          </a:p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Victor de Oliveira Ferreira 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Polito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Patrick Costa Torres</a:t>
            </a:r>
          </a:p>
          <a:p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Raphael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Lage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Nicole da Silva Pedrosa</a:t>
            </a:r>
          </a:p>
          <a:p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Luan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Pereira Barbosa</a:t>
            </a:r>
          </a:p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Vinicius 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Fiedler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Caldeira</a:t>
            </a:r>
          </a:p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SOLUÇÃO DE COLISÃO 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smtClean="0"/>
              <a:t>colisão?</a:t>
            </a:r>
            <a:endParaRPr lang="pt-BR" dirty="0" smtClean="0"/>
          </a:p>
          <a:p>
            <a:r>
              <a:rPr lang="pt-BR" dirty="0" smtClean="0"/>
              <a:t>Por que não ocorre na </a:t>
            </a:r>
            <a:r>
              <a:rPr lang="pt-BR" dirty="0" err="1" smtClean="0"/>
              <a:t>Trie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Estruturas de dados não-lineares do tipo Árvore são uma das mais importantes na área da computação, além de serem eficientes e simples em relação ao tratamento computacional.</a:t>
            </a:r>
          </a:p>
          <a:p>
            <a:r>
              <a:rPr lang="pt-BR" dirty="0" smtClean="0"/>
              <a:t>Há inúmeros problemas no mundo real que podem ser modelados e resolvidos através de árvores.</a:t>
            </a:r>
          </a:p>
          <a:p>
            <a:r>
              <a:rPr lang="pt-BR" dirty="0" smtClean="0"/>
              <a:t>Importância em conhecer esse tipo de estrutura. 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https://www.cs.usfca.edu/~</a:t>
            </a:r>
            <a:r>
              <a:rPr lang="pt-BR" dirty="0" smtClean="0">
                <a:hlinkClick r:id="rId2"/>
              </a:rPr>
              <a:t>galles/visualization/Trie.html</a:t>
            </a:r>
            <a:endParaRPr lang="pt-BR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medium.com/basecs/trying-to-understand-tries-3ec6bede0014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</a:t>
            </a:r>
            <a:r>
              <a:rPr lang="pt-BR" dirty="0" smtClean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en.wikipedia.org/wiki/Trie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stackoverflow.com/questions/17891442/what-is-the-best-worst-average-case-big-o-runtime-of-a-trie-data-structu</a:t>
            </a:r>
            <a:r>
              <a:rPr lang="pt-BR" dirty="0" smtClean="0"/>
              <a:t> 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ORIGEM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René de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Briandais</a:t>
            </a:r>
            <a:r>
              <a:rPr lang="pt-BR" dirty="0" smtClean="0"/>
              <a:t> (1959)</a:t>
            </a:r>
          </a:p>
          <a:p>
            <a:r>
              <a:rPr lang="pt-BR" dirty="0" smtClean="0"/>
              <a:t>Edward </a:t>
            </a:r>
            <a:r>
              <a:rPr lang="pt-BR" dirty="0" err="1" smtClean="0"/>
              <a:t>Fredkin</a:t>
            </a:r>
            <a:r>
              <a:rPr lang="pt-BR" dirty="0" smtClean="0"/>
              <a:t> (1961)</a:t>
            </a:r>
            <a:endParaRPr lang="pt-BR" u="sng" dirty="0" smtClean="0"/>
          </a:p>
          <a:p>
            <a:r>
              <a:rPr lang="pt-BR" u="sng" dirty="0" err="1" smtClean="0"/>
              <a:t>reTRIEval</a:t>
            </a:r>
            <a:r>
              <a:rPr lang="pt-BR" u="sng" dirty="0" smtClean="0"/>
              <a:t> (recuperação)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Árvore de Prefixos (</a:t>
            </a:r>
            <a:r>
              <a:rPr lang="pt-BR" i="1" dirty="0" err="1" smtClean="0"/>
              <a:t>prefix</a:t>
            </a:r>
            <a:r>
              <a:rPr lang="pt-BR" i="1" dirty="0" smtClean="0"/>
              <a:t> </a:t>
            </a:r>
            <a:r>
              <a:rPr lang="pt-BR" i="1" dirty="0" err="1" smtClean="0"/>
              <a:t>tree</a:t>
            </a:r>
            <a:r>
              <a:rPr lang="pt-BR" dirty="0" smtClean="0"/>
              <a:t>)</a:t>
            </a:r>
          </a:p>
          <a:p>
            <a:r>
              <a:rPr lang="pt-BR" dirty="0" smtClean="0"/>
              <a:t>Árvore de busca</a:t>
            </a:r>
          </a:p>
          <a:p>
            <a:r>
              <a:rPr lang="pt-BR" dirty="0" smtClean="0"/>
              <a:t>Armazenar </a:t>
            </a:r>
            <a:r>
              <a:rPr lang="pt-BR" dirty="0" err="1" smtClean="0"/>
              <a:t>array</a:t>
            </a:r>
            <a:r>
              <a:rPr lang="pt-BR" dirty="0" smtClean="0"/>
              <a:t> associativo</a:t>
            </a:r>
          </a:p>
          <a:p>
            <a:r>
              <a:rPr lang="pt-BR" dirty="0" smtClean="0"/>
              <a:t>Estrutura do tipo Árvore Ordenada</a:t>
            </a:r>
          </a:p>
          <a:p>
            <a:r>
              <a:rPr lang="pt-BR" dirty="0" smtClean="0"/>
              <a:t>Não é binária</a:t>
            </a:r>
          </a:p>
          <a:p>
            <a:r>
              <a:rPr lang="pt-BR" dirty="0" err="1" smtClean="0"/>
              <a:t>Multidirecional</a:t>
            </a:r>
            <a:endParaRPr lang="pt-BR" dirty="0" smtClean="0"/>
          </a:p>
          <a:p>
            <a:r>
              <a:rPr lang="pt-BR" dirty="0" smtClean="0"/>
              <a:t>Grau </a:t>
            </a:r>
            <a:r>
              <a:rPr lang="pt-BR" dirty="0" smtClean="0"/>
              <a:t>correspondente </a:t>
            </a:r>
            <a:r>
              <a:rPr lang="pt-BR" dirty="0" smtClean="0"/>
              <a:t>ao tamanho do alfabeto</a:t>
            </a:r>
          </a:p>
          <a:p>
            <a:r>
              <a:rPr lang="pt-BR" dirty="0" smtClean="0"/>
              <a:t>Composição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Cria()</a:t>
            </a:r>
          </a:p>
          <a:p>
            <a:r>
              <a:rPr lang="pt-BR" dirty="0" smtClean="0"/>
              <a:t>Busca()</a:t>
            </a:r>
          </a:p>
          <a:p>
            <a:r>
              <a:rPr lang="pt-BR" dirty="0" smtClean="0"/>
              <a:t>Insere()</a:t>
            </a:r>
          </a:p>
          <a:p>
            <a:r>
              <a:rPr lang="pt-BR" dirty="0" smtClean="0"/>
              <a:t>Retira()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smtClean="0"/>
              <a:t>Demonstração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https://www.cs.usfca.edu/~</a:t>
            </a:r>
            <a:r>
              <a:rPr lang="pt-BR" dirty="0" smtClean="0">
                <a:hlinkClick r:id="rId2"/>
              </a:rPr>
              <a:t>galles/visualization/Trie.html</a:t>
            </a:r>
            <a:endParaRPr lang="pt-BR" dirty="0" smtClean="0"/>
          </a:p>
          <a:p>
            <a:pPr>
              <a:buFont typeface="Arial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Pior Caso:	O(26*M) = O(M)</a:t>
            </a:r>
          </a:p>
          <a:p>
            <a:r>
              <a:rPr lang="pt-BR" dirty="0" smtClean="0"/>
              <a:t>Caso Médio:	O(M)</a:t>
            </a:r>
          </a:p>
          <a:p>
            <a:r>
              <a:rPr lang="pt-BR" dirty="0" smtClean="0"/>
              <a:t>Melhor Caso:	O(1)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PONTOS POSITIVOS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Facilidade de inserção quando existe uma grande quantidade de palavras inseridas.</a:t>
            </a:r>
          </a:p>
          <a:p>
            <a:r>
              <a:rPr lang="pt-BR" dirty="0" smtClean="0"/>
              <a:t>Fator de busca (Valor constante, 26 índices)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PONTOS NEGATIVOS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Custo de espaço de memória primária </a:t>
            </a:r>
            <a:r>
              <a:rPr lang="pt-BR" dirty="0" smtClean="0"/>
              <a:t>(e </a:t>
            </a:r>
            <a:r>
              <a:rPr lang="pt-BR" dirty="0" smtClean="0"/>
              <a:t>até </a:t>
            </a:r>
            <a:r>
              <a:rPr lang="pt-BR" dirty="0" smtClean="0"/>
              <a:t>secundária)</a:t>
            </a:r>
            <a:endParaRPr lang="pt-BR" dirty="0" smtClean="0"/>
          </a:p>
          <a:p>
            <a:r>
              <a:rPr lang="pt-BR" dirty="0" smtClean="0"/>
              <a:t>Formação de caminhos em uma só direção para chaves com grande número de bits em comum</a:t>
            </a:r>
            <a:endParaRPr lang="pt-BR" u="sng" dirty="0" smtClean="0"/>
          </a:p>
          <a:p>
            <a:r>
              <a:rPr lang="pt-BR" dirty="0" err="1" smtClean="0"/>
              <a:t>Zigue-Zague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TRIE Binária     </a:t>
            </a:r>
          </a:p>
          <a:p>
            <a:pPr lvl="1"/>
            <a:r>
              <a:rPr lang="pt-BR" dirty="0" err="1" smtClean="0"/>
              <a:t>R-Way</a:t>
            </a:r>
            <a:r>
              <a:rPr lang="pt-BR" dirty="0" smtClean="0"/>
              <a:t> (Implementação </a:t>
            </a:r>
            <a:r>
              <a:rPr lang="pt-BR" dirty="0" err="1" smtClean="0"/>
              <a:t>S</a:t>
            </a:r>
            <a:r>
              <a:rPr lang="pt-BR" dirty="0" err="1" smtClean="0"/>
              <a:t>ímples</a:t>
            </a:r>
            <a:r>
              <a:rPr lang="pt-BR" dirty="0" smtClean="0"/>
              <a:t>)</a:t>
            </a:r>
            <a:endParaRPr lang="pt-BR" dirty="0" smtClean="0"/>
          </a:p>
          <a:p>
            <a:pPr lvl="1"/>
            <a:r>
              <a:rPr lang="pt-BR" dirty="0" smtClean="0"/>
              <a:t>TST </a:t>
            </a:r>
            <a:r>
              <a:rPr lang="pt-BR" dirty="0" smtClean="0"/>
              <a:t>(</a:t>
            </a:r>
            <a:r>
              <a:rPr lang="pt-BR" dirty="0" err="1" smtClean="0"/>
              <a:t>Ternary</a:t>
            </a:r>
            <a:r>
              <a:rPr lang="pt-BR" dirty="0" smtClean="0"/>
              <a:t> Search </a:t>
            </a:r>
            <a:r>
              <a:rPr lang="pt-BR" dirty="0" err="1" smtClean="0"/>
              <a:t>Tree</a:t>
            </a:r>
            <a:r>
              <a:rPr lang="pt-BR" dirty="0" smtClean="0"/>
              <a:t>)  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</a:p>
          <a:p>
            <a:r>
              <a:rPr lang="pt-BR" dirty="0" smtClean="0"/>
              <a:t>Recuperação de Dados</a:t>
            </a:r>
          </a:p>
          <a:p>
            <a:r>
              <a:rPr lang="pt-BR" dirty="0" smtClean="0"/>
              <a:t>Auxiliar de Pesquisa (Auto-Completar)</a:t>
            </a:r>
          </a:p>
          <a:p>
            <a:r>
              <a:rPr lang="pt-BR" dirty="0" smtClean="0"/>
              <a:t>Corretores </a:t>
            </a:r>
            <a:r>
              <a:rPr lang="pt-BR" dirty="0" smtClean="0"/>
              <a:t>automáticos </a:t>
            </a:r>
            <a:r>
              <a:rPr lang="pt-BR" dirty="0" smtClean="0"/>
              <a:t>(Corretor ortográfico do Word)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70</TotalTime>
  <Words>270</Words>
  <Application>Microsoft Office PowerPoint</Application>
  <PresentationFormat>Apresentação na tela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Técnica</vt:lpstr>
      <vt:lpstr>ÁRVORE TRIE    </vt:lpstr>
      <vt:lpstr>ORIGEM</vt:lpstr>
      <vt:lpstr>CARACTERÍSTICAS</vt:lpstr>
      <vt:lpstr>OPERAÇÕES</vt:lpstr>
      <vt:lpstr>COMPLEXIDADE</vt:lpstr>
      <vt:lpstr>PONTOS POSITIVOS</vt:lpstr>
      <vt:lpstr>PONTOS NEGATIVOS</vt:lpstr>
      <vt:lpstr>IMPLEMENTAÇÕES</vt:lpstr>
      <vt:lpstr>APLICAÇÕES</vt:lpstr>
      <vt:lpstr>SOLUÇÃO DE COLISÃO HASH</vt:lpstr>
      <vt:lpstr>CONCLUSÃO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Luan Pereira Barbosa</dc:creator>
  <cp:lastModifiedBy>Luan Pereira Barbosa</cp:lastModifiedBy>
  <cp:revision>13</cp:revision>
  <dcterms:created xsi:type="dcterms:W3CDTF">2018-11-20T20:51:58Z</dcterms:created>
  <dcterms:modified xsi:type="dcterms:W3CDTF">2018-11-20T23:54:31Z</dcterms:modified>
</cp:coreProperties>
</file>