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mGAOJGhhoQrMAmwaVaO0Cqbnz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>
            <p:ph idx="2" type="pic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22"/>
          <p:cNvSpPr/>
          <p:nvPr>
            <p:ph idx="3" type="pic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22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>
            <p:ph idx="2" type="pic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/>
          <p:nvPr>
            <p:ph idx="2" type="pic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>
            <p:ph idx="2" type="pic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2.png"/><Relationship Id="rId13" Type="http://schemas.openxmlformats.org/officeDocument/2006/relationships/image" Target="../media/image9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5" Type="http://schemas.openxmlformats.org/officeDocument/2006/relationships/image" Target="../media/image19.png"/><Relationship Id="rId14" Type="http://schemas.openxmlformats.org/officeDocument/2006/relationships/image" Target="../media/image16.png"/><Relationship Id="rId17" Type="http://schemas.openxmlformats.org/officeDocument/2006/relationships/image" Target="../media/image11.png"/><Relationship Id="rId16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3" Type="http://schemas.openxmlformats.org/officeDocument/2006/relationships/image" Target="../media/image15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5" Type="http://schemas.openxmlformats.org/officeDocument/2006/relationships/image" Target="../media/image9.png"/><Relationship Id="rId14" Type="http://schemas.openxmlformats.org/officeDocument/2006/relationships/image" Target="../media/image17.png"/><Relationship Id="rId17" Type="http://schemas.openxmlformats.org/officeDocument/2006/relationships/image" Target="../media/image19.png"/><Relationship Id="rId16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18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16.png"/><Relationship Id="rId16" Type="http://schemas.openxmlformats.org/officeDocument/2006/relationships/image" Target="../media/image9.png"/><Relationship Id="rId5" Type="http://schemas.openxmlformats.org/officeDocument/2006/relationships/image" Target="../media/image4.png"/><Relationship Id="rId19" Type="http://schemas.openxmlformats.org/officeDocument/2006/relationships/image" Target="../media/image11.png"/><Relationship Id="rId6" Type="http://schemas.openxmlformats.org/officeDocument/2006/relationships/image" Target="../media/image7.png"/><Relationship Id="rId18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.png"/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5" Type="http://schemas.openxmlformats.org/officeDocument/2006/relationships/image" Target="../media/image15.png"/><Relationship Id="rId14" Type="http://schemas.openxmlformats.org/officeDocument/2006/relationships/image" Target="../media/image21.png"/><Relationship Id="rId17" Type="http://schemas.openxmlformats.org/officeDocument/2006/relationships/image" Target="../media/image9.png"/><Relationship Id="rId16" Type="http://schemas.openxmlformats.org/officeDocument/2006/relationships/image" Target="../media/image17.png"/><Relationship Id="rId5" Type="http://schemas.openxmlformats.org/officeDocument/2006/relationships/image" Target="../media/image4.png"/><Relationship Id="rId19" Type="http://schemas.openxmlformats.org/officeDocument/2006/relationships/image" Target="../media/image19.png"/><Relationship Id="rId6" Type="http://schemas.openxmlformats.org/officeDocument/2006/relationships/image" Target="../media/image7.png"/><Relationship Id="rId18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Negocio OPx</a:t>
            </a:r>
            <a:endParaRPr/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</a:pPr>
            <a:r>
              <a:rPr b="0" i="0" lang="en-US" sz="496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SPCC/OPC/Mauricio Sedano + Andres F Suárez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</a:pPr>
            <a:r>
              <a:rPr b="0" i="0" lang="en-US" sz="496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28/JUN/2019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293" y="4019550"/>
            <a:ext cx="4737101" cy="567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3" name="Google Shape;2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038" y="4019550"/>
            <a:ext cx="4737101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4" name="Google Shape;20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84670" y="4019550"/>
            <a:ext cx="4737101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538" y="4533900"/>
            <a:ext cx="4787901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0" name="Google Shape;21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5197" y="4533900"/>
            <a:ext cx="4737101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1" name="Google Shape;21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75613" y="4528759"/>
            <a:ext cx="4737101" cy="156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4294967295" type="ctr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Definir el Modelo de Negocio</a:t>
            </a:r>
            <a:endParaRPr/>
          </a:p>
        </p:txBody>
      </p:sp>
      <p:sp>
        <p:nvSpPr>
          <p:cNvPr id="66" name="Google Shape;66;p2"/>
          <p:cNvSpPr txBox="1"/>
          <p:nvPr>
            <p:ph idx="4294967295" type="subTitle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</a:pPr>
            <a:r>
              <a:rPr b="0" i="0" lang="en-US" sz="496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 Especifico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</a:pPr>
            <a:r>
              <a:rPr b="0" i="0" lang="en-US" sz="4968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UML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 central</a:t>
            </a:r>
            <a:endParaRPr/>
          </a:p>
        </p:txBody>
      </p:sp>
      <p:pic>
        <p:nvPicPr>
          <p:cNvPr descr="Image"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0850" y="6287708"/>
            <a:ext cx="10102300" cy="114058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/>
          <p:nvPr/>
        </p:nvSpPr>
        <p:spPr>
          <a:xfrm>
            <a:off x="13785116" y="6223000"/>
            <a:ext cx="3295845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 vs. Proyecto</a:t>
            </a:r>
            <a:endParaRPr/>
          </a:p>
        </p:txBody>
      </p:sp>
      <p:pic>
        <p:nvPicPr>
          <p:cNvPr descr="Image"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574" y="5177297"/>
            <a:ext cx="13486852" cy="524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0"/>
              <a:buFont typeface="Helvetica Neue"/>
              <a:buNone/>
            </a:pPr>
            <a:r>
              <a:rPr lang="en-US" sz="10080"/>
              <a:t>Objetivo especifico vs. Instrumento</a:t>
            </a:r>
            <a:endParaRPr/>
          </a:p>
        </p:txBody>
      </p:sp>
      <p:pic>
        <p:nvPicPr>
          <p:cNvPr descr="Image"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705" y="4555604"/>
            <a:ext cx="17866590" cy="460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6181" y="1431623"/>
            <a:ext cx="1689101" cy="426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1" name="Google Shape;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881" y="1431623"/>
            <a:ext cx="1689101" cy="3149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2" name="Google Shape;9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3582" y="1431623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3" name="Google Shape;9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42283" y="1431623"/>
            <a:ext cx="1689101" cy="3149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4" name="Google Shape;9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80984" y="1431623"/>
            <a:ext cx="1689101" cy="3987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5" name="Google Shape;9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019684" y="1431623"/>
            <a:ext cx="1689101" cy="370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6" name="Google Shape;96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386397" y="4301820"/>
            <a:ext cx="1689101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7" name="Google Shape;97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75602" y="5882195"/>
            <a:ext cx="1689101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8" name="Google Shape;9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40055" y="9078406"/>
            <a:ext cx="1689101" cy="370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63430" y="9218106"/>
            <a:ext cx="1689101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186806" y="7417384"/>
            <a:ext cx="1689101" cy="365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1" name="Google Shape;101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110181" y="9209812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2" name="Google Shape;102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033558" y="9209812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3" name="Google Shape;103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631325" y="844079"/>
            <a:ext cx="16772317" cy="316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4" name="Google Shape;104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645198" y="12981175"/>
            <a:ext cx="16744570" cy="33308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/>
          <p:nvPr/>
        </p:nvSpPr>
        <p:spPr>
          <a:xfrm>
            <a:off x="16892947" y="8218295"/>
            <a:ext cx="1942577" cy="748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7538143" y="4852095"/>
            <a:ext cx="1942577" cy="748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ALCANCE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5373992" y="5767552"/>
            <a:ext cx="6270880" cy="5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 me permite tomar la decisión</a:t>
            </a:r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14865352" y="8780375"/>
            <a:ext cx="6025516" cy="5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puedo tomar la decisión</a:t>
            </a: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16794734" y="7748199"/>
            <a:ext cx="2166748" cy="5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%precisión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6899651" y="6248102"/>
            <a:ext cx="2590039" cy="5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3x decisiones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6181" y="1431623"/>
            <a:ext cx="1689101" cy="426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881" y="1431623"/>
            <a:ext cx="1689101" cy="3149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7" name="Google Shape;1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3582" y="1431623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8" name="Google Shape;11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42283" y="1431623"/>
            <a:ext cx="1689101" cy="3149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9" name="Google Shape;11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80984" y="1431623"/>
            <a:ext cx="1689101" cy="3987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0" name="Google Shape;12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019684" y="1431623"/>
            <a:ext cx="1689101" cy="370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1" name="Google Shape;121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619297" y="5882195"/>
            <a:ext cx="1689101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2" name="Google Shape;122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75602" y="5882195"/>
            <a:ext cx="1689101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3" name="Google Shape;123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31325" y="844079"/>
            <a:ext cx="16772317" cy="316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4" name="Google Shape;124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6007" y="5082095"/>
            <a:ext cx="1689101" cy="4203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5" name="Google Shape;125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40055" y="9078406"/>
            <a:ext cx="1689101" cy="370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6" name="Google Shape;126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263430" y="9218106"/>
            <a:ext cx="1689101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7" name="Google Shape;127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186807" y="7666201"/>
            <a:ext cx="1689101" cy="365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8" name="Google Shape;128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110181" y="9209812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9" name="Google Shape;129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7033558" y="9209812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0" name="Google Shape;130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645198" y="12981175"/>
            <a:ext cx="16744570" cy="33308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8882224" y="6866963"/>
            <a:ext cx="127000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Kobo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3910491" y="6866963"/>
            <a:ext cx="127000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Viz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6181" y="1431623"/>
            <a:ext cx="1689101" cy="426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881" y="1431623"/>
            <a:ext cx="1689101" cy="3149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9" name="Google Shape;13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3582" y="1431623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0" name="Google Shape;14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42283" y="1431623"/>
            <a:ext cx="1689101" cy="3149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1" name="Google Shape;14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80984" y="1431623"/>
            <a:ext cx="1689101" cy="3987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2" name="Google Shape;14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019684" y="1431623"/>
            <a:ext cx="1689101" cy="370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3" name="Google Shape;143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619297" y="5882195"/>
            <a:ext cx="1689101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4" name="Google Shape;144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75602" y="5882195"/>
            <a:ext cx="1689101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5" name="Google Shape;145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31325" y="844079"/>
            <a:ext cx="16772317" cy="316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6007" y="5082095"/>
            <a:ext cx="1689101" cy="4203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7" name="Google Shape;147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14509" y="5086350"/>
            <a:ext cx="3378201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8" name="Google Shape;148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40055" y="9078406"/>
            <a:ext cx="1689101" cy="370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9" name="Google Shape;149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263430" y="9218106"/>
            <a:ext cx="1689101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0" name="Google Shape;150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186806" y="9103806"/>
            <a:ext cx="1689101" cy="365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1" name="Google Shape;151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110181" y="9209812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2" name="Google Shape;152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7033558" y="9209812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3" name="Google Shape;153;p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645198" y="12981175"/>
            <a:ext cx="16744570" cy="33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6181" y="1431623"/>
            <a:ext cx="1689101" cy="426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9" name="Google Shape;1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881" y="1431623"/>
            <a:ext cx="1689101" cy="3149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0" name="Google Shape;16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3582" y="1431623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1" name="Google Shape;16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42283" y="1431623"/>
            <a:ext cx="1689101" cy="3149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2" name="Google Shape;16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80984" y="1431623"/>
            <a:ext cx="1689101" cy="3987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019684" y="1431623"/>
            <a:ext cx="1689101" cy="370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4" name="Google Shape;16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619297" y="5882195"/>
            <a:ext cx="1689101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5" name="Google Shape;16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75602" y="5882195"/>
            <a:ext cx="1689101" cy="260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6" name="Google Shape;166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631325" y="844079"/>
            <a:ext cx="16772317" cy="316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7" name="Google Shape;167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2870" y="2842748"/>
            <a:ext cx="1689101" cy="4203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Google Shape;16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3737" y="8740616"/>
            <a:ext cx="3378201" cy="354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20681345" y="367415"/>
            <a:ext cx="3259667" cy="1270001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Visualización</a:t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5877768" y="8642880"/>
            <a:ext cx="613673" cy="613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8787271" y="8833765"/>
            <a:ext cx="613672" cy="613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11696773" y="8833765"/>
            <a:ext cx="613672" cy="613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14625041" y="8893464"/>
            <a:ext cx="613672" cy="613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17515778" y="8893464"/>
            <a:ext cx="613673" cy="613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15218698" y="1136874"/>
            <a:ext cx="613673" cy="613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10880129" y="4221477"/>
            <a:ext cx="816646" cy="816645"/>
          </a:xfrm>
          <a:prstGeom prst="rect">
            <a:avLst/>
          </a:prstGeom>
          <a:solidFill>
            <a:srgbClr val="EB22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</a:t>
            </a:r>
            <a:endParaRPr/>
          </a:p>
        </p:txBody>
      </p:sp>
      <p:sp>
        <p:nvSpPr>
          <p:cNvPr id="177" name="Google Shape;177;p9"/>
          <p:cNvSpPr/>
          <p:nvPr/>
        </p:nvSpPr>
        <p:spPr>
          <a:xfrm>
            <a:off x="4344381" y="1998545"/>
            <a:ext cx="816645" cy="81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</a:t>
            </a: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6959544" y="1998545"/>
            <a:ext cx="816646" cy="81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</a:t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7180436" y="4852095"/>
            <a:ext cx="816646" cy="816646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Sugerir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8966490" y="4005490"/>
            <a:ext cx="816646" cy="816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Definir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863895" y="1136874"/>
            <a:ext cx="613673" cy="6136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2" name="Google Shape;182;p9"/>
          <p:cNvCxnSpPr>
            <a:stCxn id="171" idx="0"/>
            <a:endCxn id="169" idx="0"/>
          </p:cNvCxnSpPr>
          <p:nvPr/>
        </p:nvCxnSpPr>
        <p:spPr>
          <a:xfrm flipH="1" rot="10800000">
            <a:off x="9094107" y="367465"/>
            <a:ext cx="13217100" cy="8466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400000"/>
            <a:headEnd len="sm" w="sm" type="none"/>
            <a:tailEnd len="med" w="med" type="triangle"/>
          </a:ln>
        </p:spPr>
      </p:cxnSp>
      <p:cxnSp>
        <p:nvCxnSpPr>
          <p:cNvPr id="183" name="Google Shape;183;p9"/>
          <p:cNvCxnSpPr>
            <a:stCxn id="172" idx="0"/>
            <a:endCxn id="169" idx="0"/>
          </p:cNvCxnSpPr>
          <p:nvPr/>
        </p:nvCxnSpPr>
        <p:spPr>
          <a:xfrm flipH="1" rot="10800000">
            <a:off x="12003609" y="367465"/>
            <a:ext cx="10307700" cy="8466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400000"/>
            <a:headEnd len="sm" w="sm" type="none"/>
            <a:tailEnd len="med" w="med" type="triangle"/>
          </a:ln>
        </p:spPr>
      </p:cxnSp>
      <p:cxnSp>
        <p:nvCxnSpPr>
          <p:cNvPr id="184" name="Google Shape;184;p9"/>
          <p:cNvCxnSpPr>
            <a:stCxn id="169" idx="0"/>
            <a:endCxn id="181" idx="0"/>
          </p:cNvCxnSpPr>
          <p:nvPr/>
        </p:nvCxnSpPr>
        <p:spPr>
          <a:xfrm flipH="1">
            <a:off x="6170879" y="367415"/>
            <a:ext cx="16140300" cy="769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400000"/>
            <a:headEnd len="med" w="med" type="triangle"/>
            <a:tailEnd len="sm" w="sm" type="none"/>
          </a:ln>
        </p:spPr>
      </p:cxnSp>
      <p:cxnSp>
        <p:nvCxnSpPr>
          <p:cNvPr id="185" name="Google Shape;185;p9"/>
          <p:cNvCxnSpPr>
            <a:stCxn id="174" idx="0"/>
            <a:endCxn id="169" idx="0"/>
          </p:cNvCxnSpPr>
          <p:nvPr/>
        </p:nvCxnSpPr>
        <p:spPr>
          <a:xfrm flipH="1" rot="10800000">
            <a:off x="17822615" y="367464"/>
            <a:ext cx="4488600" cy="8526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400000"/>
            <a:headEnd len="sm" w="sm" type="none"/>
            <a:tailEnd len="med" w="med" type="triangle"/>
          </a:ln>
        </p:spPr>
      </p:cxnSp>
      <p:cxnSp>
        <p:nvCxnSpPr>
          <p:cNvPr id="186" name="Google Shape;186;p9"/>
          <p:cNvCxnSpPr>
            <a:stCxn id="169" idx="0"/>
            <a:endCxn id="175" idx="0"/>
          </p:cNvCxnSpPr>
          <p:nvPr/>
        </p:nvCxnSpPr>
        <p:spPr>
          <a:xfrm flipH="1">
            <a:off x="15525479" y="367415"/>
            <a:ext cx="6785700" cy="769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400000"/>
            <a:headEnd len="med" w="med" type="triangle"/>
            <a:tailEnd len="sm" w="sm" type="none"/>
          </a:ln>
        </p:spPr>
      </p:cxnSp>
      <p:cxnSp>
        <p:nvCxnSpPr>
          <p:cNvPr id="187" name="Google Shape;187;p9"/>
          <p:cNvCxnSpPr>
            <a:stCxn id="173" idx="0"/>
            <a:endCxn id="169" idx="0"/>
          </p:cNvCxnSpPr>
          <p:nvPr/>
        </p:nvCxnSpPr>
        <p:spPr>
          <a:xfrm flipH="1" rot="10800000">
            <a:off x="14931877" y="367464"/>
            <a:ext cx="7379400" cy="8526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400000"/>
            <a:headEnd len="sm" w="sm" type="none"/>
            <a:tailEnd len="med" w="med" type="triangle"/>
          </a:ln>
        </p:spPr>
      </p:cxnSp>
      <p:cxnSp>
        <p:nvCxnSpPr>
          <p:cNvPr id="188" name="Google Shape;188;p9"/>
          <p:cNvCxnSpPr>
            <a:stCxn id="170" idx="0"/>
            <a:endCxn id="169" idx="0"/>
          </p:cNvCxnSpPr>
          <p:nvPr/>
        </p:nvCxnSpPr>
        <p:spPr>
          <a:xfrm flipH="1" rot="10800000">
            <a:off x="6184604" y="367380"/>
            <a:ext cx="16126500" cy="8275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miter lim="400000"/>
            <a:headEnd len="sm" w="sm" type="none"/>
            <a:tailEnd len="med" w="med" type="triangle"/>
          </a:ln>
        </p:spPr>
      </p:cxnSp>
      <p:sp>
        <p:nvSpPr>
          <p:cNvPr id="189" name="Google Shape;189;p9"/>
          <p:cNvSpPr/>
          <p:nvPr/>
        </p:nvSpPr>
        <p:spPr>
          <a:xfrm>
            <a:off x="22061755" y="3264232"/>
            <a:ext cx="498850" cy="1522645"/>
          </a:xfrm>
          <a:custGeom>
            <a:rect b="b" l="l" r="r" t="t"/>
            <a:pathLst>
              <a:path extrusionOk="0" h="21477" w="21499">
                <a:moveTo>
                  <a:pt x="10482" y="4"/>
                </a:moveTo>
                <a:cubicBezTo>
                  <a:pt x="10034" y="12"/>
                  <a:pt x="8391" y="117"/>
                  <a:pt x="7657" y="494"/>
                </a:cubicBezTo>
                <a:cubicBezTo>
                  <a:pt x="6848" y="911"/>
                  <a:pt x="6805" y="1175"/>
                  <a:pt x="6965" y="1602"/>
                </a:cubicBezTo>
                <a:cubicBezTo>
                  <a:pt x="6986" y="1656"/>
                  <a:pt x="6943" y="1710"/>
                  <a:pt x="6847" y="1754"/>
                </a:cubicBezTo>
                <a:lnTo>
                  <a:pt x="6817" y="1769"/>
                </a:lnTo>
                <a:cubicBezTo>
                  <a:pt x="6710" y="1819"/>
                  <a:pt x="6673" y="1881"/>
                  <a:pt x="6709" y="1940"/>
                </a:cubicBezTo>
                <a:cubicBezTo>
                  <a:pt x="6726" y="1968"/>
                  <a:pt x="6808" y="1986"/>
                  <a:pt x="6894" y="1981"/>
                </a:cubicBezTo>
                <a:lnTo>
                  <a:pt x="7473" y="1944"/>
                </a:lnTo>
                <a:lnTo>
                  <a:pt x="7581" y="2118"/>
                </a:lnTo>
                <a:lnTo>
                  <a:pt x="7832" y="2103"/>
                </a:lnTo>
                <a:cubicBezTo>
                  <a:pt x="7743" y="2259"/>
                  <a:pt x="7638" y="2495"/>
                  <a:pt x="7698" y="2690"/>
                </a:cubicBezTo>
                <a:cubicBezTo>
                  <a:pt x="7809" y="3047"/>
                  <a:pt x="7636" y="3287"/>
                  <a:pt x="7370" y="3479"/>
                </a:cubicBezTo>
                <a:cubicBezTo>
                  <a:pt x="7088" y="3683"/>
                  <a:pt x="5823" y="3782"/>
                  <a:pt x="6212" y="4325"/>
                </a:cubicBezTo>
                <a:cubicBezTo>
                  <a:pt x="4592" y="4538"/>
                  <a:pt x="3452" y="5407"/>
                  <a:pt x="1941" y="6231"/>
                </a:cubicBezTo>
                <a:cubicBezTo>
                  <a:pt x="1754" y="6223"/>
                  <a:pt x="1529" y="6238"/>
                  <a:pt x="1362" y="6303"/>
                </a:cubicBezTo>
                <a:lnTo>
                  <a:pt x="721" y="6586"/>
                </a:lnTo>
                <a:cubicBezTo>
                  <a:pt x="618" y="6626"/>
                  <a:pt x="407" y="6753"/>
                  <a:pt x="572" y="6895"/>
                </a:cubicBezTo>
                <a:cubicBezTo>
                  <a:pt x="551" y="6904"/>
                  <a:pt x="357" y="7014"/>
                  <a:pt x="177" y="7118"/>
                </a:cubicBezTo>
                <a:cubicBezTo>
                  <a:pt x="-34" y="7241"/>
                  <a:pt x="-56" y="7388"/>
                  <a:pt x="111" y="7518"/>
                </a:cubicBezTo>
                <a:cubicBezTo>
                  <a:pt x="327" y="7686"/>
                  <a:pt x="668" y="7934"/>
                  <a:pt x="1090" y="8180"/>
                </a:cubicBezTo>
                <a:cubicBezTo>
                  <a:pt x="2003" y="8714"/>
                  <a:pt x="3229" y="9346"/>
                  <a:pt x="4105" y="9644"/>
                </a:cubicBezTo>
                <a:lnTo>
                  <a:pt x="4105" y="10365"/>
                </a:lnTo>
                <a:cubicBezTo>
                  <a:pt x="1836" y="10445"/>
                  <a:pt x="1003" y="11125"/>
                  <a:pt x="1003" y="11125"/>
                </a:cubicBezTo>
                <a:lnTo>
                  <a:pt x="1141" y="11154"/>
                </a:lnTo>
                <a:cubicBezTo>
                  <a:pt x="1141" y="11154"/>
                  <a:pt x="2132" y="10786"/>
                  <a:pt x="2638" y="10783"/>
                </a:cubicBezTo>
                <a:cubicBezTo>
                  <a:pt x="3291" y="10779"/>
                  <a:pt x="3382" y="11031"/>
                  <a:pt x="3382" y="11031"/>
                </a:cubicBezTo>
                <a:lnTo>
                  <a:pt x="3530" y="11033"/>
                </a:lnTo>
                <a:lnTo>
                  <a:pt x="3566" y="12038"/>
                </a:lnTo>
                <a:cubicBezTo>
                  <a:pt x="3470" y="12040"/>
                  <a:pt x="3395" y="12067"/>
                  <a:pt x="3397" y="12098"/>
                </a:cubicBezTo>
                <a:lnTo>
                  <a:pt x="3469" y="13414"/>
                </a:lnTo>
                <a:cubicBezTo>
                  <a:pt x="3469" y="13424"/>
                  <a:pt x="3464" y="13435"/>
                  <a:pt x="3464" y="13446"/>
                </a:cubicBezTo>
                <a:lnTo>
                  <a:pt x="3382" y="14216"/>
                </a:lnTo>
                <a:cubicBezTo>
                  <a:pt x="3375" y="14280"/>
                  <a:pt x="3535" y="14331"/>
                  <a:pt x="3730" y="14330"/>
                </a:cubicBezTo>
                <a:lnTo>
                  <a:pt x="4151" y="14328"/>
                </a:lnTo>
                <a:lnTo>
                  <a:pt x="4530" y="14326"/>
                </a:lnTo>
                <a:cubicBezTo>
                  <a:pt x="4724" y="14325"/>
                  <a:pt x="4881" y="14271"/>
                  <a:pt x="4868" y="14207"/>
                </a:cubicBezTo>
                <a:lnTo>
                  <a:pt x="4710" y="13414"/>
                </a:lnTo>
                <a:lnTo>
                  <a:pt x="4643" y="12103"/>
                </a:lnTo>
                <a:cubicBezTo>
                  <a:pt x="4700" y="12108"/>
                  <a:pt x="4756" y="12112"/>
                  <a:pt x="4817" y="12112"/>
                </a:cubicBezTo>
                <a:lnTo>
                  <a:pt x="5976" y="12112"/>
                </a:lnTo>
                <a:cubicBezTo>
                  <a:pt x="6536" y="13763"/>
                  <a:pt x="6792" y="14110"/>
                  <a:pt x="6750" y="14533"/>
                </a:cubicBezTo>
                <a:cubicBezTo>
                  <a:pt x="6690" y="15141"/>
                  <a:pt x="5987" y="15436"/>
                  <a:pt x="5545" y="15870"/>
                </a:cubicBezTo>
                <a:cubicBezTo>
                  <a:pt x="5143" y="16265"/>
                  <a:pt x="4985" y="16324"/>
                  <a:pt x="4740" y="16769"/>
                </a:cubicBezTo>
                <a:cubicBezTo>
                  <a:pt x="4190" y="17773"/>
                  <a:pt x="4340" y="18216"/>
                  <a:pt x="4340" y="19137"/>
                </a:cubicBezTo>
                <a:cubicBezTo>
                  <a:pt x="4199" y="19522"/>
                  <a:pt x="4274" y="19717"/>
                  <a:pt x="4274" y="19717"/>
                </a:cubicBezTo>
                <a:cubicBezTo>
                  <a:pt x="4368" y="19995"/>
                  <a:pt x="4617" y="19893"/>
                  <a:pt x="4535" y="19971"/>
                </a:cubicBezTo>
                <a:cubicBezTo>
                  <a:pt x="4269" y="20224"/>
                  <a:pt x="4429" y="20438"/>
                  <a:pt x="4340" y="20583"/>
                </a:cubicBezTo>
                <a:cubicBezTo>
                  <a:pt x="4240" y="20748"/>
                  <a:pt x="4364" y="20936"/>
                  <a:pt x="4340" y="20983"/>
                </a:cubicBezTo>
                <a:cubicBezTo>
                  <a:pt x="4340" y="20983"/>
                  <a:pt x="4384" y="21109"/>
                  <a:pt x="4740" y="21238"/>
                </a:cubicBezTo>
                <a:cubicBezTo>
                  <a:pt x="5157" y="21388"/>
                  <a:pt x="6901" y="21579"/>
                  <a:pt x="8616" y="21410"/>
                </a:cubicBezTo>
                <a:cubicBezTo>
                  <a:pt x="9573" y="21316"/>
                  <a:pt x="9262" y="21088"/>
                  <a:pt x="9262" y="20924"/>
                </a:cubicBezTo>
                <a:cubicBezTo>
                  <a:pt x="9262" y="20797"/>
                  <a:pt x="8777" y="20605"/>
                  <a:pt x="8729" y="20462"/>
                </a:cubicBezTo>
                <a:cubicBezTo>
                  <a:pt x="8662" y="20263"/>
                  <a:pt x="8662" y="20255"/>
                  <a:pt x="8452" y="20003"/>
                </a:cubicBezTo>
                <a:cubicBezTo>
                  <a:pt x="8358" y="19890"/>
                  <a:pt x="8447" y="19720"/>
                  <a:pt x="8673" y="19630"/>
                </a:cubicBezTo>
                <a:cubicBezTo>
                  <a:pt x="8793" y="19582"/>
                  <a:pt x="8893" y="19525"/>
                  <a:pt x="8893" y="19444"/>
                </a:cubicBezTo>
                <a:cubicBezTo>
                  <a:pt x="8893" y="19071"/>
                  <a:pt x="8716" y="18928"/>
                  <a:pt x="9231" y="17843"/>
                </a:cubicBezTo>
                <a:cubicBezTo>
                  <a:pt x="9398" y="17493"/>
                  <a:pt x="9563" y="17209"/>
                  <a:pt x="9831" y="16639"/>
                </a:cubicBezTo>
                <a:cubicBezTo>
                  <a:pt x="9933" y="16421"/>
                  <a:pt x="10283" y="15839"/>
                  <a:pt x="10503" y="15630"/>
                </a:cubicBezTo>
                <a:cubicBezTo>
                  <a:pt x="11512" y="14669"/>
                  <a:pt x="11887" y="13545"/>
                  <a:pt x="12148" y="12932"/>
                </a:cubicBezTo>
                <a:cubicBezTo>
                  <a:pt x="12172" y="12877"/>
                  <a:pt x="12414" y="12880"/>
                  <a:pt x="12430" y="12936"/>
                </a:cubicBezTo>
                <a:cubicBezTo>
                  <a:pt x="12780" y="14137"/>
                  <a:pt x="13727" y="15338"/>
                  <a:pt x="13281" y="16184"/>
                </a:cubicBezTo>
                <a:cubicBezTo>
                  <a:pt x="12690" y="17307"/>
                  <a:pt x="13044" y="19528"/>
                  <a:pt x="13158" y="19543"/>
                </a:cubicBezTo>
                <a:cubicBezTo>
                  <a:pt x="13176" y="19674"/>
                  <a:pt x="13757" y="19688"/>
                  <a:pt x="13620" y="19877"/>
                </a:cubicBezTo>
                <a:cubicBezTo>
                  <a:pt x="13329" y="20278"/>
                  <a:pt x="13681" y="20664"/>
                  <a:pt x="13681" y="20664"/>
                </a:cubicBezTo>
                <a:cubicBezTo>
                  <a:pt x="13681" y="20664"/>
                  <a:pt x="13666" y="20763"/>
                  <a:pt x="13656" y="20835"/>
                </a:cubicBezTo>
                <a:cubicBezTo>
                  <a:pt x="13649" y="20884"/>
                  <a:pt x="13740" y="20928"/>
                  <a:pt x="13881" y="20944"/>
                </a:cubicBezTo>
                <a:cubicBezTo>
                  <a:pt x="14272" y="20988"/>
                  <a:pt x="14917" y="20997"/>
                  <a:pt x="15691" y="21006"/>
                </a:cubicBezTo>
                <a:cubicBezTo>
                  <a:pt x="16612" y="21017"/>
                  <a:pt x="16505" y="21106"/>
                  <a:pt x="17911" y="21192"/>
                </a:cubicBezTo>
                <a:cubicBezTo>
                  <a:pt x="19317" y="21278"/>
                  <a:pt x="21435" y="21140"/>
                  <a:pt x="21489" y="21006"/>
                </a:cubicBezTo>
                <a:cubicBezTo>
                  <a:pt x="21544" y="20872"/>
                  <a:pt x="21403" y="20584"/>
                  <a:pt x="20510" y="20503"/>
                </a:cubicBezTo>
                <a:cubicBezTo>
                  <a:pt x="19862" y="20421"/>
                  <a:pt x="19211" y="20353"/>
                  <a:pt x="18890" y="20283"/>
                </a:cubicBezTo>
                <a:cubicBezTo>
                  <a:pt x="18569" y="20213"/>
                  <a:pt x="17923" y="19968"/>
                  <a:pt x="17537" y="19926"/>
                </a:cubicBezTo>
                <a:cubicBezTo>
                  <a:pt x="17436" y="19915"/>
                  <a:pt x="17738" y="19800"/>
                  <a:pt x="17655" y="19471"/>
                </a:cubicBezTo>
                <a:cubicBezTo>
                  <a:pt x="17565" y="19121"/>
                  <a:pt x="17504" y="18885"/>
                  <a:pt x="17403" y="17877"/>
                </a:cubicBezTo>
                <a:cubicBezTo>
                  <a:pt x="17380" y="17639"/>
                  <a:pt x="17098" y="16934"/>
                  <a:pt x="17701" y="15969"/>
                </a:cubicBezTo>
                <a:cubicBezTo>
                  <a:pt x="17936" y="15593"/>
                  <a:pt x="17842" y="14996"/>
                  <a:pt x="17906" y="14271"/>
                </a:cubicBezTo>
                <a:cubicBezTo>
                  <a:pt x="17989" y="13321"/>
                  <a:pt x="18057" y="12396"/>
                  <a:pt x="17588" y="11169"/>
                </a:cubicBezTo>
                <a:cubicBezTo>
                  <a:pt x="17224" y="10217"/>
                  <a:pt x="17134" y="9970"/>
                  <a:pt x="16655" y="9412"/>
                </a:cubicBezTo>
                <a:cubicBezTo>
                  <a:pt x="16766" y="9378"/>
                  <a:pt x="16824" y="9329"/>
                  <a:pt x="16804" y="9276"/>
                </a:cubicBezTo>
                <a:lnTo>
                  <a:pt x="16757" y="8801"/>
                </a:lnTo>
                <a:cubicBezTo>
                  <a:pt x="16757" y="8678"/>
                  <a:pt x="16332" y="8592"/>
                  <a:pt x="16076" y="8598"/>
                </a:cubicBezTo>
                <a:cubicBezTo>
                  <a:pt x="15789" y="8088"/>
                  <a:pt x="15665" y="7588"/>
                  <a:pt x="15860" y="7190"/>
                </a:cubicBezTo>
                <a:cubicBezTo>
                  <a:pt x="16004" y="6898"/>
                  <a:pt x="17124" y="6324"/>
                  <a:pt x="16563" y="5810"/>
                </a:cubicBezTo>
                <a:cubicBezTo>
                  <a:pt x="16060" y="5349"/>
                  <a:pt x="14538" y="4598"/>
                  <a:pt x="14086" y="4451"/>
                </a:cubicBezTo>
                <a:cubicBezTo>
                  <a:pt x="13990" y="4419"/>
                  <a:pt x="13854" y="4395"/>
                  <a:pt x="13702" y="4378"/>
                </a:cubicBezTo>
                <a:lnTo>
                  <a:pt x="13835" y="4375"/>
                </a:lnTo>
                <a:cubicBezTo>
                  <a:pt x="13835" y="4375"/>
                  <a:pt x="13193" y="4329"/>
                  <a:pt x="12979" y="4071"/>
                </a:cubicBezTo>
                <a:cubicBezTo>
                  <a:pt x="12827" y="3889"/>
                  <a:pt x="13287" y="3499"/>
                  <a:pt x="13502" y="3487"/>
                </a:cubicBezTo>
                <a:lnTo>
                  <a:pt x="14594" y="3481"/>
                </a:lnTo>
                <a:cubicBezTo>
                  <a:pt x="14898" y="3464"/>
                  <a:pt x="15186" y="3391"/>
                  <a:pt x="15230" y="3315"/>
                </a:cubicBezTo>
                <a:cubicBezTo>
                  <a:pt x="15299" y="3208"/>
                  <a:pt x="15225" y="3142"/>
                  <a:pt x="15281" y="3063"/>
                </a:cubicBezTo>
                <a:cubicBezTo>
                  <a:pt x="15452" y="2788"/>
                  <a:pt x="15312" y="2710"/>
                  <a:pt x="15353" y="2627"/>
                </a:cubicBezTo>
                <a:cubicBezTo>
                  <a:pt x="15820" y="2557"/>
                  <a:pt x="15884" y="2491"/>
                  <a:pt x="15794" y="2419"/>
                </a:cubicBezTo>
                <a:cubicBezTo>
                  <a:pt x="15727" y="2366"/>
                  <a:pt x="14872" y="2184"/>
                  <a:pt x="14866" y="2036"/>
                </a:cubicBezTo>
                <a:cubicBezTo>
                  <a:pt x="15026" y="1794"/>
                  <a:pt x="14994" y="1645"/>
                  <a:pt x="14871" y="1531"/>
                </a:cubicBezTo>
                <a:lnTo>
                  <a:pt x="15753" y="1482"/>
                </a:lnTo>
                <a:cubicBezTo>
                  <a:pt x="15870" y="1476"/>
                  <a:pt x="15910" y="1427"/>
                  <a:pt x="15819" y="1402"/>
                </a:cubicBezTo>
                <a:cubicBezTo>
                  <a:pt x="15690" y="1366"/>
                  <a:pt x="15532" y="1341"/>
                  <a:pt x="15363" y="1328"/>
                </a:cubicBezTo>
                <a:cubicBezTo>
                  <a:pt x="15144" y="1312"/>
                  <a:pt x="14898" y="1283"/>
                  <a:pt x="14804" y="1234"/>
                </a:cubicBezTo>
                <a:cubicBezTo>
                  <a:pt x="14643" y="1150"/>
                  <a:pt x="14402" y="722"/>
                  <a:pt x="13625" y="466"/>
                </a:cubicBezTo>
                <a:cubicBezTo>
                  <a:pt x="13071" y="283"/>
                  <a:pt x="12369" y="143"/>
                  <a:pt x="11856" y="153"/>
                </a:cubicBezTo>
                <a:cubicBezTo>
                  <a:pt x="11633" y="-21"/>
                  <a:pt x="10930" y="-4"/>
                  <a:pt x="10482" y="4"/>
                </a:cubicBezTo>
                <a:close/>
                <a:moveTo>
                  <a:pt x="5930" y="6548"/>
                </a:moveTo>
                <a:cubicBezTo>
                  <a:pt x="6039" y="6555"/>
                  <a:pt x="6140" y="6580"/>
                  <a:pt x="6186" y="6618"/>
                </a:cubicBezTo>
                <a:cubicBezTo>
                  <a:pt x="6367" y="6769"/>
                  <a:pt x="6586" y="7007"/>
                  <a:pt x="6806" y="7234"/>
                </a:cubicBezTo>
                <a:cubicBezTo>
                  <a:pt x="7264" y="7707"/>
                  <a:pt x="7616" y="7931"/>
                  <a:pt x="7370" y="8261"/>
                </a:cubicBezTo>
                <a:cubicBezTo>
                  <a:pt x="7183" y="8513"/>
                  <a:pt x="6811" y="8858"/>
                  <a:pt x="6811" y="8858"/>
                </a:cubicBezTo>
                <a:cubicBezTo>
                  <a:pt x="6133" y="8858"/>
                  <a:pt x="5842" y="8976"/>
                  <a:pt x="5807" y="8982"/>
                </a:cubicBezTo>
                <a:cubicBezTo>
                  <a:pt x="5454" y="9049"/>
                  <a:pt x="4889" y="9001"/>
                  <a:pt x="4628" y="8895"/>
                </a:cubicBezTo>
                <a:cubicBezTo>
                  <a:pt x="3966" y="8628"/>
                  <a:pt x="3934" y="8067"/>
                  <a:pt x="3541" y="7536"/>
                </a:cubicBezTo>
                <a:lnTo>
                  <a:pt x="4340" y="7206"/>
                </a:lnTo>
                <a:cubicBezTo>
                  <a:pt x="4497" y="7127"/>
                  <a:pt x="4533" y="7041"/>
                  <a:pt x="4479" y="6981"/>
                </a:cubicBezTo>
                <a:cubicBezTo>
                  <a:pt x="4980" y="6802"/>
                  <a:pt x="5361" y="6668"/>
                  <a:pt x="5612" y="6581"/>
                </a:cubicBezTo>
                <a:cubicBezTo>
                  <a:pt x="5699" y="6551"/>
                  <a:pt x="5820" y="6541"/>
                  <a:pt x="5930" y="6548"/>
                </a:cubicBezTo>
                <a:close/>
              </a:path>
            </a:pathLst>
          </a:custGeom>
          <a:solidFill>
            <a:srgbClr val="EB220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9554392" y="1606767"/>
            <a:ext cx="5014089" cy="1600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de uso “trabajos de coordinación para el ajuste de campañas de medición/evaluación desde el terreno” </a:t>
            </a:r>
            <a:endParaRPr b="0" i="0" sz="2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Image" id="191" name="Google Shape;191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2566948" y="2953399"/>
            <a:ext cx="1676401" cy="3352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Google Shape;192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340055" y="9078406"/>
            <a:ext cx="1689101" cy="3708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Google Shape;193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263430" y="9218106"/>
            <a:ext cx="1689101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4" name="Google Shape;194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1186806" y="9103806"/>
            <a:ext cx="1689101" cy="3657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Google Shape;195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110181" y="9209812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6" name="Google Shape;196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033558" y="9209812"/>
            <a:ext cx="1689101" cy="287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7" name="Google Shape;197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645198" y="12981175"/>
            <a:ext cx="16744570" cy="33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