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3" r:id="rId8"/>
    <p:sldId id="262" r:id="rId9"/>
    <p:sldId id="270" r:id="rId10"/>
    <p:sldId id="274" r:id="rId11"/>
    <p:sldId id="285" r:id="rId12"/>
    <p:sldId id="271" r:id="rId13"/>
    <p:sldId id="284" r:id="rId14"/>
    <p:sldId id="275" r:id="rId15"/>
    <p:sldId id="276" r:id="rId16"/>
    <p:sldId id="277" r:id="rId17"/>
    <p:sldId id="278" r:id="rId18"/>
    <p:sldId id="280" r:id="rId19"/>
    <p:sldId id="281" r:id="rId20"/>
    <p:sldId id="28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96D24C-CDDE-410C-94E5-37B7757FDB03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6249B-C898-47A7-8057-4119CD6ACD83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0 - </a:t>
          </a:r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Saudável</a:t>
          </a:r>
          <a:endParaRPr lang="en-US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460491D7-21F9-4462-A45D-08A37DF6F84C}" type="parTrans" cxnId="{2940B4B3-604B-4A0D-888B-EB43D816F2CA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132AD383-4D5C-4D9C-B077-6169B77BEF53}" type="sibTrans" cxnId="{2940B4B3-604B-4A0D-888B-EB43D816F2CA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19D10618-0C66-41A4-B31E-D66664FBE240}">
      <dgm:prSet phldrT="[Text]" custT="1"/>
      <dgm:spPr/>
      <dgm:t>
        <a:bodyPr/>
        <a:lstStyle/>
        <a:p>
          <a:r>
            <a:rPr lang="en-US" sz="1500" dirty="0" err="1">
              <a:latin typeface="Bahnschrift Light Condensed" panose="020B0502040204020203" pitchFamily="34" charset="0"/>
            </a:rPr>
            <a:t>joelhos</a:t>
          </a:r>
          <a:r>
            <a:rPr lang="en-US" sz="1500" dirty="0">
              <a:latin typeface="Bahnschrift Light Condensed" panose="020B0502040204020203" pitchFamily="34" charset="0"/>
            </a:rPr>
            <a:t> </a:t>
          </a:r>
          <a:r>
            <a:rPr lang="en-US" sz="1500" dirty="0" err="1">
              <a:latin typeface="Bahnschrift Light Condensed" panose="020B0502040204020203" pitchFamily="34" charset="0"/>
            </a:rPr>
            <a:t>saudáveis</a:t>
          </a:r>
          <a:endParaRPr lang="en-US" sz="1500" dirty="0">
            <a:latin typeface="Bahnschrift Light Condensed" panose="020B0502040204020203" pitchFamily="34" charset="0"/>
          </a:endParaRPr>
        </a:p>
      </dgm:t>
    </dgm:pt>
    <dgm:pt modelId="{DCFF7C5D-A057-4E6A-9EC9-0A0B4ED28BE1}" type="parTrans" cxnId="{8CFE7BE4-D344-4DD5-BD9B-50389208E783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544B16D7-95C4-4E94-95EF-A1E6D5A7721F}" type="sibTrans" cxnId="{8CFE7BE4-D344-4DD5-BD9B-50389208E783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E6A4484E-208F-446A-992C-3C4BE8AB5215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1 - </a:t>
          </a:r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Duvidoso</a:t>
          </a:r>
          <a:endParaRPr lang="en-US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CAFF2A1A-5D01-4167-BA40-6B22CEE88B2C}" type="parTrans" cxnId="{17CCB9F0-F612-4F33-9EDD-B011CAF4BACB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8FAC5058-4AF6-4B0C-8877-98058435C3F4}" type="sibTrans" cxnId="{17CCB9F0-F612-4F33-9EDD-B011CAF4BACB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2B22933C-FF62-4704-B5BE-70B1D007CB99}">
      <dgm:prSet phldrT="[Text]" custT="1"/>
      <dgm:spPr/>
      <dgm:t>
        <a:bodyPr/>
        <a:lstStyle/>
        <a:p>
          <a:r>
            <a:rPr lang="pt-BR" sz="1500" dirty="0">
              <a:latin typeface="Bahnschrift Light Condensed" panose="020B0502040204020203" pitchFamily="34" charset="0"/>
            </a:rPr>
            <a:t>Estreitamento articular duvidoso com possível lábio </a:t>
          </a:r>
          <a:r>
            <a:rPr lang="pt-BR" sz="1500" dirty="0" err="1">
              <a:latin typeface="Bahnschrift Light Condensed" panose="020B0502040204020203" pitchFamily="34" charset="0"/>
            </a:rPr>
            <a:t>osteofítico</a:t>
          </a:r>
          <a:endParaRPr lang="en-US" sz="1500" dirty="0">
            <a:latin typeface="Bahnschrift Light Condensed" panose="020B0502040204020203" pitchFamily="34" charset="0"/>
          </a:endParaRPr>
        </a:p>
      </dgm:t>
    </dgm:pt>
    <dgm:pt modelId="{BC91E072-61BB-4E2A-A78D-25C4E382AD68}" type="parTrans" cxnId="{EF2B8242-AC60-4498-A76A-2BA18A39A530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1815AE30-DA81-4B97-AE9B-57D8F5CEF87C}" type="sibTrans" cxnId="{EF2B8242-AC60-4498-A76A-2BA18A39A530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726FFB73-69DA-4835-AB39-0DE0D7ED6BB6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2 - </a:t>
          </a:r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Mínimo</a:t>
          </a:r>
          <a:endParaRPr lang="en-US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2F1CE206-B146-498D-B976-084EEAD862E9}" type="parTrans" cxnId="{FCAD1DDA-4FBE-4434-8C1E-9AE643E36CB1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8D9A9487-AA9B-4594-AC09-A5FD1FF82601}" type="sibTrans" cxnId="{FCAD1DDA-4FBE-4434-8C1E-9AE643E36CB1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EBCCF30B-6D01-4A65-82AF-952DF8F4C115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3 - </a:t>
          </a:r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Moderado</a:t>
          </a:r>
          <a:endParaRPr lang="en-US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1D20F9AA-520D-4A64-BB7B-DCCD31F50005}" type="parTrans" cxnId="{6A318AE8-8A1A-429F-A2DC-16704CB9EAE6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8975A72B-2C2E-42B8-B9A7-3E3C5F3E16CE}" type="sibTrans" cxnId="{6A318AE8-8A1A-429F-A2DC-16704CB9EAE6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F136BCC0-82C0-44B4-A5B4-10C528E7FE10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4 - </a:t>
          </a:r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Severo</a:t>
          </a:r>
          <a:endParaRPr lang="en-US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3824626E-CE51-44F7-9EF7-083A4A56941E}" type="parTrans" cxnId="{41507B83-C64F-4AF5-B143-0DFB4AEB24D7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620AB89C-5043-46A0-AEB0-74452BBA3B7B}" type="sibTrans" cxnId="{41507B83-C64F-4AF5-B143-0DFB4AEB24D7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8C16B910-247C-4BCC-8EF3-3FF9AA738574}">
      <dgm:prSet phldrT="[Text]" custT="1"/>
      <dgm:spPr/>
      <dgm:t>
        <a:bodyPr/>
        <a:lstStyle/>
        <a:p>
          <a:r>
            <a:rPr lang="pt-BR" sz="1500" dirty="0">
              <a:latin typeface="Bahnschrift Light Condensed" panose="020B0502040204020203" pitchFamily="34" charset="0"/>
            </a:rPr>
            <a:t>Presença definitiva de </a:t>
          </a:r>
          <a:r>
            <a:rPr lang="pt-BR" sz="1500" dirty="0" err="1">
              <a:latin typeface="Bahnschrift Light Condensed" panose="020B0502040204020203" pitchFamily="34" charset="0"/>
            </a:rPr>
            <a:t>osteófitos</a:t>
          </a:r>
          <a:r>
            <a:rPr lang="pt-BR" sz="1500" dirty="0">
              <a:latin typeface="Bahnschrift Light Condensed" panose="020B0502040204020203" pitchFamily="34" charset="0"/>
            </a:rPr>
            <a:t> e possível estreitamento do espaço articular</a:t>
          </a:r>
          <a:endParaRPr lang="en-US" sz="1500" dirty="0">
            <a:latin typeface="Bahnschrift Light Condensed" panose="020B0502040204020203" pitchFamily="34" charset="0"/>
          </a:endParaRPr>
        </a:p>
      </dgm:t>
    </dgm:pt>
    <dgm:pt modelId="{BEB5531A-D016-430F-B4CC-55134049885A}" type="parTrans" cxnId="{107DDF10-427B-4E8C-A667-467F7B816D27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40C3125F-CB3E-4980-B1AF-90EF93F48D6B}" type="sibTrans" cxnId="{107DDF10-427B-4E8C-A667-467F7B816D27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6C1BB081-CDD5-4455-A64B-DEB75D8C4C89}">
      <dgm:prSet phldrT="[Text]" custT="1"/>
      <dgm:spPr/>
      <dgm:t>
        <a:bodyPr/>
        <a:lstStyle/>
        <a:p>
          <a:r>
            <a:rPr lang="pt-BR" sz="1500" dirty="0">
              <a:latin typeface="Bahnschrift Light Condensed" panose="020B0502040204020203" pitchFamily="34" charset="0"/>
            </a:rPr>
            <a:t>Múltiplos </a:t>
          </a:r>
          <a:r>
            <a:rPr lang="pt-BR" sz="1500" dirty="0" err="1">
              <a:latin typeface="Bahnschrift Light Condensed" panose="020B0502040204020203" pitchFamily="34" charset="0"/>
            </a:rPr>
            <a:t>osteófitos</a:t>
          </a:r>
          <a:r>
            <a:rPr lang="pt-BR" sz="1500" dirty="0">
              <a:latin typeface="Bahnschrift Light Condensed" panose="020B0502040204020203" pitchFamily="34" charset="0"/>
            </a:rPr>
            <a:t>, estreitamento definido do espaço articular, com esclerose leve</a:t>
          </a:r>
          <a:endParaRPr lang="en-US" sz="1500" dirty="0">
            <a:latin typeface="Bahnschrift Light Condensed" panose="020B0502040204020203" pitchFamily="34" charset="0"/>
          </a:endParaRPr>
        </a:p>
      </dgm:t>
    </dgm:pt>
    <dgm:pt modelId="{D848A47E-0A5C-409D-BB9F-D0D6A469BED6}" type="parTrans" cxnId="{ADBD4DB6-949F-48F3-935E-1F922D8BE3C6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4343FF4D-BD11-4C51-B652-B72290E25B7C}" type="sibTrans" cxnId="{ADBD4DB6-949F-48F3-935E-1F922D8BE3C6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0B4F270C-640E-4782-A0E1-1F6827067FD1}">
      <dgm:prSet phldrT="[Text]" custT="1"/>
      <dgm:spPr/>
      <dgm:t>
        <a:bodyPr/>
        <a:lstStyle/>
        <a:p>
          <a:r>
            <a:rPr lang="pt-BR" sz="1500" dirty="0" err="1">
              <a:latin typeface="Bahnschrift Light Condensed" panose="020B0502040204020203" pitchFamily="34" charset="0"/>
            </a:rPr>
            <a:t>Osteófitos</a:t>
          </a:r>
          <a:r>
            <a:rPr lang="pt-BR" sz="1500" dirty="0">
              <a:latin typeface="Bahnschrift Light Condensed" panose="020B0502040204020203" pitchFamily="34" charset="0"/>
            </a:rPr>
            <a:t> grandes, estreitamento articular significativo e esclerose grave.</a:t>
          </a:r>
          <a:endParaRPr lang="en-US" sz="1500" dirty="0">
            <a:latin typeface="Bahnschrift Light Condensed" panose="020B0502040204020203" pitchFamily="34" charset="0"/>
          </a:endParaRPr>
        </a:p>
      </dgm:t>
    </dgm:pt>
    <dgm:pt modelId="{01C4CBB2-2183-48BB-A728-9F8CF4237BB0}" type="parTrans" cxnId="{BFF496C8-E4CC-40FA-8DCC-F36E7EEA5A64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64A5D344-6747-4F39-9373-A135FCDC70A2}" type="sibTrans" cxnId="{BFF496C8-E4CC-40FA-8DCC-F36E7EEA5A64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EB6D8D66-2298-46EE-A1C2-4475BB44D99D}" type="pres">
      <dgm:prSet presAssocID="{FE96D24C-CDDE-410C-94E5-37B7757FDB03}" presName="linearFlow" presStyleCnt="0">
        <dgm:presLayoutVars>
          <dgm:dir/>
          <dgm:animLvl val="lvl"/>
          <dgm:resizeHandles/>
        </dgm:presLayoutVars>
      </dgm:prSet>
      <dgm:spPr/>
    </dgm:pt>
    <dgm:pt modelId="{D5A40BA1-507F-4295-B35F-39F56E448E5D}" type="pres">
      <dgm:prSet presAssocID="{9436249B-C898-47A7-8057-4119CD6ACD83}" presName="compositeNode" presStyleCnt="0">
        <dgm:presLayoutVars>
          <dgm:bulletEnabled val="1"/>
        </dgm:presLayoutVars>
      </dgm:prSet>
      <dgm:spPr/>
    </dgm:pt>
    <dgm:pt modelId="{89B847CA-7F67-460D-97C0-FBC9800A7F2B}" type="pres">
      <dgm:prSet presAssocID="{9436249B-C898-47A7-8057-4119CD6ACD83}" presName="imag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983142-71A7-4679-8ED9-9C3050395AF8}" type="pres">
      <dgm:prSet presAssocID="{9436249B-C898-47A7-8057-4119CD6ACD83}" presName="childNode" presStyleLbl="node1" presStyleIdx="0" presStyleCnt="5">
        <dgm:presLayoutVars>
          <dgm:bulletEnabled val="1"/>
        </dgm:presLayoutVars>
      </dgm:prSet>
      <dgm:spPr/>
    </dgm:pt>
    <dgm:pt modelId="{7DDE90ED-3047-4E06-9760-CAF5F3CACE7A}" type="pres">
      <dgm:prSet presAssocID="{9436249B-C898-47A7-8057-4119CD6ACD83}" presName="parentNode" presStyleLbl="revTx" presStyleIdx="0" presStyleCnt="5">
        <dgm:presLayoutVars>
          <dgm:chMax val="0"/>
          <dgm:bulletEnabled val="1"/>
        </dgm:presLayoutVars>
      </dgm:prSet>
      <dgm:spPr/>
    </dgm:pt>
    <dgm:pt modelId="{30DE36CE-E70D-45BE-9345-B319D72320E6}" type="pres">
      <dgm:prSet presAssocID="{132AD383-4D5C-4D9C-B077-6169B77BEF53}" presName="sibTrans" presStyleCnt="0"/>
      <dgm:spPr/>
    </dgm:pt>
    <dgm:pt modelId="{0A4C9EA0-3136-4F06-B717-AC74D77B422B}" type="pres">
      <dgm:prSet presAssocID="{E6A4484E-208F-446A-992C-3C4BE8AB5215}" presName="compositeNode" presStyleCnt="0">
        <dgm:presLayoutVars>
          <dgm:bulletEnabled val="1"/>
        </dgm:presLayoutVars>
      </dgm:prSet>
      <dgm:spPr/>
    </dgm:pt>
    <dgm:pt modelId="{C4AC5766-7487-4D3F-9032-DE1EF8FDE51F}" type="pres">
      <dgm:prSet presAssocID="{E6A4484E-208F-446A-992C-3C4BE8AB5215}" presName="imag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0781666-142E-4CB8-8270-3D96020C1B17}" type="pres">
      <dgm:prSet presAssocID="{E6A4484E-208F-446A-992C-3C4BE8AB5215}" presName="childNode" presStyleLbl="node1" presStyleIdx="1" presStyleCnt="5">
        <dgm:presLayoutVars>
          <dgm:bulletEnabled val="1"/>
        </dgm:presLayoutVars>
      </dgm:prSet>
      <dgm:spPr/>
    </dgm:pt>
    <dgm:pt modelId="{5C95F1AB-E87E-4253-B53B-4FD291B45498}" type="pres">
      <dgm:prSet presAssocID="{E6A4484E-208F-446A-992C-3C4BE8AB5215}" presName="parentNode" presStyleLbl="revTx" presStyleIdx="1" presStyleCnt="5">
        <dgm:presLayoutVars>
          <dgm:chMax val="0"/>
          <dgm:bulletEnabled val="1"/>
        </dgm:presLayoutVars>
      </dgm:prSet>
      <dgm:spPr/>
    </dgm:pt>
    <dgm:pt modelId="{E1FCD650-70A7-4470-A1D9-33C9C23CF5C7}" type="pres">
      <dgm:prSet presAssocID="{8FAC5058-4AF6-4B0C-8877-98058435C3F4}" presName="sibTrans" presStyleCnt="0"/>
      <dgm:spPr/>
    </dgm:pt>
    <dgm:pt modelId="{77C7CE76-8B5D-483D-9CEB-A35ECDD41C2D}" type="pres">
      <dgm:prSet presAssocID="{726FFB73-69DA-4835-AB39-0DE0D7ED6BB6}" presName="compositeNode" presStyleCnt="0">
        <dgm:presLayoutVars>
          <dgm:bulletEnabled val="1"/>
        </dgm:presLayoutVars>
      </dgm:prSet>
      <dgm:spPr/>
    </dgm:pt>
    <dgm:pt modelId="{22C50617-703E-4BF6-9F1A-8CFF8C64E004}" type="pres">
      <dgm:prSet presAssocID="{726FFB73-69DA-4835-AB39-0DE0D7ED6BB6}" presName="imag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E9EF4A-A3F6-4BDF-97C7-E479E94B585C}" type="pres">
      <dgm:prSet presAssocID="{726FFB73-69DA-4835-AB39-0DE0D7ED6BB6}" presName="childNode" presStyleLbl="node1" presStyleIdx="2" presStyleCnt="5">
        <dgm:presLayoutVars>
          <dgm:bulletEnabled val="1"/>
        </dgm:presLayoutVars>
      </dgm:prSet>
      <dgm:spPr/>
    </dgm:pt>
    <dgm:pt modelId="{A3D0C284-0218-4925-B41B-EDB2850F3FF7}" type="pres">
      <dgm:prSet presAssocID="{726FFB73-69DA-4835-AB39-0DE0D7ED6BB6}" presName="parentNode" presStyleLbl="revTx" presStyleIdx="2" presStyleCnt="5">
        <dgm:presLayoutVars>
          <dgm:chMax val="0"/>
          <dgm:bulletEnabled val="1"/>
        </dgm:presLayoutVars>
      </dgm:prSet>
      <dgm:spPr/>
    </dgm:pt>
    <dgm:pt modelId="{48FA625A-845D-4DBC-8AC6-8CF15B099A19}" type="pres">
      <dgm:prSet presAssocID="{8D9A9487-AA9B-4594-AC09-A5FD1FF82601}" presName="sibTrans" presStyleCnt="0"/>
      <dgm:spPr/>
    </dgm:pt>
    <dgm:pt modelId="{E5A33007-F8F8-4903-89C2-C7FCDE27D2C0}" type="pres">
      <dgm:prSet presAssocID="{EBCCF30B-6D01-4A65-82AF-952DF8F4C115}" presName="compositeNode" presStyleCnt="0">
        <dgm:presLayoutVars>
          <dgm:bulletEnabled val="1"/>
        </dgm:presLayoutVars>
      </dgm:prSet>
      <dgm:spPr/>
    </dgm:pt>
    <dgm:pt modelId="{D9F93F18-19B3-430A-8631-D5BA86168A8E}" type="pres">
      <dgm:prSet presAssocID="{EBCCF30B-6D01-4A65-82AF-952DF8F4C115}" presName="imag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EC2EFDD-3B44-4BDF-AF3D-2BC5F0012722}" type="pres">
      <dgm:prSet presAssocID="{EBCCF30B-6D01-4A65-82AF-952DF8F4C115}" presName="childNode" presStyleLbl="node1" presStyleIdx="3" presStyleCnt="5">
        <dgm:presLayoutVars>
          <dgm:bulletEnabled val="1"/>
        </dgm:presLayoutVars>
      </dgm:prSet>
      <dgm:spPr/>
    </dgm:pt>
    <dgm:pt modelId="{828AA222-941F-4D05-9C19-10E96A6D6A55}" type="pres">
      <dgm:prSet presAssocID="{EBCCF30B-6D01-4A65-82AF-952DF8F4C115}" presName="parentNode" presStyleLbl="revTx" presStyleIdx="3" presStyleCnt="5">
        <dgm:presLayoutVars>
          <dgm:chMax val="0"/>
          <dgm:bulletEnabled val="1"/>
        </dgm:presLayoutVars>
      </dgm:prSet>
      <dgm:spPr/>
    </dgm:pt>
    <dgm:pt modelId="{B689D48F-827A-4BEB-A6A2-B2392E0633B3}" type="pres">
      <dgm:prSet presAssocID="{8975A72B-2C2E-42B8-B9A7-3E3C5F3E16CE}" presName="sibTrans" presStyleCnt="0"/>
      <dgm:spPr/>
    </dgm:pt>
    <dgm:pt modelId="{2EC7E423-424C-494A-94EF-BCE088401831}" type="pres">
      <dgm:prSet presAssocID="{F136BCC0-82C0-44B4-A5B4-10C528E7FE10}" presName="compositeNode" presStyleCnt="0">
        <dgm:presLayoutVars>
          <dgm:bulletEnabled val="1"/>
        </dgm:presLayoutVars>
      </dgm:prSet>
      <dgm:spPr/>
    </dgm:pt>
    <dgm:pt modelId="{4ADCD618-8F89-4FC4-AAD8-08F8E912D3F4}" type="pres">
      <dgm:prSet presAssocID="{F136BCC0-82C0-44B4-A5B4-10C528E7FE10}" presName="imag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DF42DCD-1C3C-4F01-85F3-1E9CE157E329}" type="pres">
      <dgm:prSet presAssocID="{F136BCC0-82C0-44B4-A5B4-10C528E7FE10}" presName="childNode" presStyleLbl="node1" presStyleIdx="4" presStyleCnt="5">
        <dgm:presLayoutVars>
          <dgm:bulletEnabled val="1"/>
        </dgm:presLayoutVars>
      </dgm:prSet>
      <dgm:spPr/>
    </dgm:pt>
    <dgm:pt modelId="{1F1E26F5-723A-44D9-8E74-B22FF2207EB3}" type="pres">
      <dgm:prSet presAssocID="{F136BCC0-82C0-44B4-A5B4-10C528E7FE10}" presName="parentNode" presStyleLbl="revTx" presStyleIdx="4" presStyleCnt="5">
        <dgm:presLayoutVars>
          <dgm:chMax val="0"/>
          <dgm:bulletEnabled val="1"/>
        </dgm:presLayoutVars>
      </dgm:prSet>
      <dgm:spPr/>
    </dgm:pt>
  </dgm:ptLst>
  <dgm:cxnLst>
    <dgm:cxn modelId="{107DDF10-427B-4E8C-A667-467F7B816D27}" srcId="{726FFB73-69DA-4835-AB39-0DE0D7ED6BB6}" destId="{8C16B910-247C-4BCC-8EF3-3FF9AA738574}" srcOrd="0" destOrd="0" parTransId="{BEB5531A-D016-430F-B4CC-55134049885A}" sibTransId="{40C3125F-CB3E-4980-B1AF-90EF93F48D6B}"/>
    <dgm:cxn modelId="{89E1AE1A-5FEB-4810-9EF8-56E8DFC5F029}" type="presOf" srcId="{6C1BB081-CDD5-4455-A64B-DEB75D8C4C89}" destId="{2EC2EFDD-3B44-4BDF-AF3D-2BC5F0012722}" srcOrd="0" destOrd="0" presId="urn:microsoft.com/office/officeart/2005/8/layout/hList2"/>
    <dgm:cxn modelId="{9EA3085E-E7BE-4078-9E1C-744BF74470F2}" type="presOf" srcId="{9436249B-C898-47A7-8057-4119CD6ACD83}" destId="{7DDE90ED-3047-4E06-9760-CAF5F3CACE7A}" srcOrd="0" destOrd="0" presId="urn:microsoft.com/office/officeart/2005/8/layout/hList2"/>
    <dgm:cxn modelId="{EF2B8242-AC60-4498-A76A-2BA18A39A530}" srcId="{E6A4484E-208F-446A-992C-3C4BE8AB5215}" destId="{2B22933C-FF62-4704-B5BE-70B1D007CB99}" srcOrd="0" destOrd="0" parTransId="{BC91E072-61BB-4E2A-A78D-25C4E382AD68}" sibTransId="{1815AE30-DA81-4B97-AE9B-57D8F5CEF87C}"/>
    <dgm:cxn modelId="{828B3054-23D0-4CC8-861D-B1834CEE24A5}" type="presOf" srcId="{726FFB73-69DA-4835-AB39-0DE0D7ED6BB6}" destId="{A3D0C284-0218-4925-B41B-EDB2850F3FF7}" srcOrd="0" destOrd="0" presId="urn:microsoft.com/office/officeart/2005/8/layout/hList2"/>
    <dgm:cxn modelId="{41507B83-C64F-4AF5-B143-0DFB4AEB24D7}" srcId="{FE96D24C-CDDE-410C-94E5-37B7757FDB03}" destId="{F136BCC0-82C0-44B4-A5B4-10C528E7FE10}" srcOrd="4" destOrd="0" parTransId="{3824626E-CE51-44F7-9EF7-083A4A56941E}" sibTransId="{620AB89C-5043-46A0-AEB0-74452BBA3B7B}"/>
    <dgm:cxn modelId="{0944C296-4C7F-4C98-8478-DBD227EAB846}" type="presOf" srcId="{EBCCF30B-6D01-4A65-82AF-952DF8F4C115}" destId="{828AA222-941F-4D05-9C19-10E96A6D6A55}" srcOrd="0" destOrd="0" presId="urn:microsoft.com/office/officeart/2005/8/layout/hList2"/>
    <dgm:cxn modelId="{FDB9BAA0-AAF6-4F8F-9154-5892F50DFEE9}" type="presOf" srcId="{0B4F270C-640E-4782-A0E1-1F6827067FD1}" destId="{ADF42DCD-1C3C-4F01-85F3-1E9CE157E329}" srcOrd="0" destOrd="0" presId="urn:microsoft.com/office/officeart/2005/8/layout/hList2"/>
    <dgm:cxn modelId="{AF8F16A2-CD3D-4055-9F81-443CAD539B78}" type="presOf" srcId="{2B22933C-FF62-4704-B5BE-70B1D007CB99}" destId="{20781666-142E-4CB8-8270-3D96020C1B17}" srcOrd="0" destOrd="0" presId="urn:microsoft.com/office/officeart/2005/8/layout/hList2"/>
    <dgm:cxn modelId="{3E963CAB-EE97-4744-9F29-0613A7A32653}" type="presOf" srcId="{E6A4484E-208F-446A-992C-3C4BE8AB5215}" destId="{5C95F1AB-E87E-4253-B53B-4FD291B45498}" srcOrd="0" destOrd="0" presId="urn:microsoft.com/office/officeart/2005/8/layout/hList2"/>
    <dgm:cxn modelId="{7391FDB2-D16F-4535-B541-B4D1471831C8}" type="presOf" srcId="{F136BCC0-82C0-44B4-A5B4-10C528E7FE10}" destId="{1F1E26F5-723A-44D9-8E74-B22FF2207EB3}" srcOrd="0" destOrd="0" presId="urn:microsoft.com/office/officeart/2005/8/layout/hList2"/>
    <dgm:cxn modelId="{2940B4B3-604B-4A0D-888B-EB43D816F2CA}" srcId="{FE96D24C-CDDE-410C-94E5-37B7757FDB03}" destId="{9436249B-C898-47A7-8057-4119CD6ACD83}" srcOrd="0" destOrd="0" parTransId="{460491D7-21F9-4462-A45D-08A37DF6F84C}" sibTransId="{132AD383-4D5C-4D9C-B077-6169B77BEF53}"/>
    <dgm:cxn modelId="{ADBD4DB6-949F-48F3-935E-1F922D8BE3C6}" srcId="{EBCCF30B-6D01-4A65-82AF-952DF8F4C115}" destId="{6C1BB081-CDD5-4455-A64B-DEB75D8C4C89}" srcOrd="0" destOrd="0" parTransId="{D848A47E-0A5C-409D-BB9F-D0D6A469BED6}" sibTransId="{4343FF4D-BD11-4C51-B652-B72290E25B7C}"/>
    <dgm:cxn modelId="{BFF496C8-E4CC-40FA-8DCC-F36E7EEA5A64}" srcId="{F136BCC0-82C0-44B4-A5B4-10C528E7FE10}" destId="{0B4F270C-640E-4782-A0E1-1F6827067FD1}" srcOrd="0" destOrd="0" parTransId="{01C4CBB2-2183-48BB-A728-9F8CF4237BB0}" sibTransId="{64A5D344-6747-4F39-9373-A135FCDC70A2}"/>
    <dgm:cxn modelId="{D9C55ECD-3971-4D03-BDF0-4BFEFB01949B}" type="presOf" srcId="{8C16B910-247C-4BCC-8EF3-3FF9AA738574}" destId="{B1E9EF4A-A3F6-4BDF-97C7-E479E94B585C}" srcOrd="0" destOrd="0" presId="urn:microsoft.com/office/officeart/2005/8/layout/hList2"/>
    <dgm:cxn modelId="{BE7EA4D7-2AB5-49C6-913B-A1DFB29D6679}" type="presOf" srcId="{FE96D24C-CDDE-410C-94E5-37B7757FDB03}" destId="{EB6D8D66-2298-46EE-A1C2-4475BB44D99D}" srcOrd="0" destOrd="0" presId="urn:microsoft.com/office/officeart/2005/8/layout/hList2"/>
    <dgm:cxn modelId="{FCAD1DDA-4FBE-4434-8C1E-9AE643E36CB1}" srcId="{FE96D24C-CDDE-410C-94E5-37B7757FDB03}" destId="{726FFB73-69DA-4835-AB39-0DE0D7ED6BB6}" srcOrd="2" destOrd="0" parTransId="{2F1CE206-B146-498D-B976-084EEAD862E9}" sibTransId="{8D9A9487-AA9B-4594-AC09-A5FD1FF82601}"/>
    <dgm:cxn modelId="{8CFE7BE4-D344-4DD5-BD9B-50389208E783}" srcId="{9436249B-C898-47A7-8057-4119CD6ACD83}" destId="{19D10618-0C66-41A4-B31E-D66664FBE240}" srcOrd="0" destOrd="0" parTransId="{DCFF7C5D-A057-4E6A-9EC9-0A0B4ED28BE1}" sibTransId="{544B16D7-95C4-4E94-95EF-A1E6D5A7721F}"/>
    <dgm:cxn modelId="{6A318AE8-8A1A-429F-A2DC-16704CB9EAE6}" srcId="{FE96D24C-CDDE-410C-94E5-37B7757FDB03}" destId="{EBCCF30B-6D01-4A65-82AF-952DF8F4C115}" srcOrd="3" destOrd="0" parTransId="{1D20F9AA-520D-4A64-BB7B-DCCD31F50005}" sibTransId="{8975A72B-2C2E-42B8-B9A7-3E3C5F3E16CE}"/>
    <dgm:cxn modelId="{17CCB9F0-F612-4F33-9EDD-B011CAF4BACB}" srcId="{FE96D24C-CDDE-410C-94E5-37B7757FDB03}" destId="{E6A4484E-208F-446A-992C-3C4BE8AB5215}" srcOrd="1" destOrd="0" parTransId="{CAFF2A1A-5D01-4167-BA40-6B22CEE88B2C}" sibTransId="{8FAC5058-4AF6-4B0C-8877-98058435C3F4}"/>
    <dgm:cxn modelId="{73D8C3F6-14A0-46C0-A673-DC316D307DFB}" type="presOf" srcId="{19D10618-0C66-41A4-B31E-D66664FBE240}" destId="{18983142-71A7-4679-8ED9-9C3050395AF8}" srcOrd="0" destOrd="0" presId="urn:microsoft.com/office/officeart/2005/8/layout/hList2"/>
    <dgm:cxn modelId="{B928C84C-33C9-4AC8-99FC-C887AE8E7E1B}" type="presParOf" srcId="{EB6D8D66-2298-46EE-A1C2-4475BB44D99D}" destId="{D5A40BA1-507F-4295-B35F-39F56E448E5D}" srcOrd="0" destOrd="0" presId="urn:microsoft.com/office/officeart/2005/8/layout/hList2"/>
    <dgm:cxn modelId="{5421E87F-027F-454E-987E-6D4E14B8B09F}" type="presParOf" srcId="{D5A40BA1-507F-4295-B35F-39F56E448E5D}" destId="{89B847CA-7F67-460D-97C0-FBC9800A7F2B}" srcOrd="0" destOrd="0" presId="urn:microsoft.com/office/officeart/2005/8/layout/hList2"/>
    <dgm:cxn modelId="{F73325E9-ADC7-4B9E-B0A2-877F292DC226}" type="presParOf" srcId="{D5A40BA1-507F-4295-B35F-39F56E448E5D}" destId="{18983142-71A7-4679-8ED9-9C3050395AF8}" srcOrd="1" destOrd="0" presId="urn:microsoft.com/office/officeart/2005/8/layout/hList2"/>
    <dgm:cxn modelId="{0B7AECE3-F3DC-4A34-AD7B-4F922A85D18C}" type="presParOf" srcId="{D5A40BA1-507F-4295-B35F-39F56E448E5D}" destId="{7DDE90ED-3047-4E06-9760-CAF5F3CACE7A}" srcOrd="2" destOrd="0" presId="urn:microsoft.com/office/officeart/2005/8/layout/hList2"/>
    <dgm:cxn modelId="{650BE130-E59F-4BD6-9056-9D1583402933}" type="presParOf" srcId="{EB6D8D66-2298-46EE-A1C2-4475BB44D99D}" destId="{30DE36CE-E70D-45BE-9345-B319D72320E6}" srcOrd="1" destOrd="0" presId="urn:microsoft.com/office/officeart/2005/8/layout/hList2"/>
    <dgm:cxn modelId="{0929898B-DC53-4A79-939D-30B1CC7369DA}" type="presParOf" srcId="{EB6D8D66-2298-46EE-A1C2-4475BB44D99D}" destId="{0A4C9EA0-3136-4F06-B717-AC74D77B422B}" srcOrd="2" destOrd="0" presId="urn:microsoft.com/office/officeart/2005/8/layout/hList2"/>
    <dgm:cxn modelId="{2FEB0DC7-B947-4E69-B296-61CFFCDF37BA}" type="presParOf" srcId="{0A4C9EA0-3136-4F06-B717-AC74D77B422B}" destId="{C4AC5766-7487-4D3F-9032-DE1EF8FDE51F}" srcOrd="0" destOrd="0" presId="urn:microsoft.com/office/officeart/2005/8/layout/hList2"/>
    <dgm:cxn modelId="{83389DA2-078C-44F0-BAB5-3F10DEEE914F}" type="presParOf" srcId="{0A4C9EA0-3136-4F06-B717-AC74D77B422B}" destId="{20781666-142E-4CB8-8270-3D96020C1B17}" srcOrd="1" destOrd="0" presId="urn:microsoft.com/office/officeart/2005/8/layout/hList2"/>
    <dgm:cxn modelId="{718EFBCA-CE47-445F-B887-C9C481AC6534}" type="presParOf" srcId="{0A4C9EA0-3136-4F06-B717-AC74D77B422B}" destId="{5C95F1AB-E87E-4253-B53B-4FD291B45498}" srcOrd="2" destOrd="0" presId="urn:microsoft.com/office/officeart/2005/8/layout/hList2"/>
    <dgm:cxn modelId="{D7D671BB-437B-432C-B7DC-A9122B3D5829}" type="presParOf" srcId="{EB6D8D66-2298-46EE-A1C2-4475BB44D99D}" destId="{E1FCD650-70A7-4470-A1D9-33C9C23CF5C7}" srcOrd="3" destOrd="0" presId="urn:microsoft.com/office/officeart/2005/8/layout/hList2"/>
    <dgm:cxn modelId="{51504C0D-E8E2-48A1-A64D-61211C4E57B5}" type="presParOf" srcId="{EB6D8D66-2298-46EE-A1C2-4475BB44D99D}" destId="{77C7CE76-8B5D-483D-9CEB-A35ECDD41C2D}" srcOrd="4" destOrd="0" presId="urn:microsoft.com/office/officeart/2005/8/layout/hList2"/>
    <dgm:cxn modelId="{844BEF38-5D99-44E6-8682-977AAAC4D4B8}" type="presParOf" srcId="{77C7CE76-8B5D-483D-9CEB-A35ECDD41C2D}" destId="{22C50617-703E-4BF6-9F1A-8CFF8C64E004}" srcOrd="0" destOrd="0" presId="urn:microsoft.com/office/officeart/2005/8/layout/hList2"/>
    <dgm:cxn modelId="{9F7F3036-C1E2-4460-842D-73A6B12F9940}" type="presParOf" srcId="{77C7CE76-8B5D-483D-9CEB-A35ECDD41C2D}" destId="{B1E9EF4A-A3F6-4BDF-97C7-E479E94B585C}" srcOrd="1" destOrd="0" presId="urn:microsoft.com/office/officeart/2005/8/layout/hList2"/>
    <dgm:cxn modelId="{306F2F30-95B4-4DA7-8FA2-D787DAC86E38}" type="presParOf" srcId="{77C7CE76-8B5D-483D-9CEB-A35ECDD41C2D}" destId="{A3D0C284-0218-4925-B41B-EDB2850F3FF7}" srcOrd="2" destOrd="0" presId="urn:microsoft.com/office/officeart/2005/8/layout/hList2"/>
    <dgm:cxn modelId="{D55B2EE9-416F-40D4-BBA3-C883DEC28E98}" type="presParOf" srcId="{EB6D8D66-2298-46EE-A1C2-4475BB44D99D}" destId="{48FA625A-845D-4DBC-8AC6-8CF15B099A19}" srcOrd="5" destOrd="0" presId="urn:microsoft.com/office/officeart/2005/8/layout/hList2"/>
    <dgm:cxn modelId="{8E24CD3E-3413-4F19-9D90-B93D228FB6E6}" type="presParOf" srcId="{EB6D8D66-2298-46EE-A1C2-4475BB44D99D}" destId="{E5A33007-F8F8-4903-89C2-C7FCDE27D2C0}" srcOrd="6" destOrd="0" presId="urn:microsoft.com/office/officeart/2005/8/layout/hList2"/>
    <dgm:cxn modelId="{87EA6710-7C46-425F-A2B6-5336E54FC69B}" type="presParOf" srcId="{E5A33007-F8F8-4903-89C2-C7FCDE27D2C0}" destId="{D9F93F18-19B3-430A-8631-D5BA86168A8E}" srcOrd="0" destOrd="0" presId="urn:microsoft.com/office/officeart/2005/8/layout/hList2"/>
    <dgm:cxn modelId="{2D96A94E-B93E-43FC-B85E-A657978F59F8}" type="presParOf" srcId="{E5A33007-F8F8-4903-89C2-C7FCDE27D2C0}" destId="{2EC2EFDD-3B44-4BDF-AF3D-2BC5F0012722}" srcOrd="1" destOrd="0" presId="urn:microsoft.com/office/officeart/2005/8/layout/hList2"/>
    <dgm:cxn modelId="{25888C8B-8B92-43ED-94D2-61C368F9B595}" type="presParOf" srcId="{E5A33007-F8F8-4903-89C2-C7FCDE27D2C0}" destId="{828AA222-941F-4D05-9C19-10E96A6D6A55}" srcOrd="2" destOrd="0" presId="urn:microsoft.com/office/officeart/2005/8/layout/hList2"/>
    <dgm:cxn modelId="{FE145CB6-34A0-493C-86CF-39CADF6F1C84}" type="presParOf" srcId="{EB6D8D66-2298-46EE-A1C2-4475BB44D99D}" destId="{B689D48F-827A-4BEB-A6A2-B2392E0633B3}" srcOrd="7" destOrd="0" presId="urn:microsoft.com/office/officeart/2005/8/layout/hList2"/>
    <dgm:cxn modelId="{25B3D3CD-B1BF-45E7-A660-551402216002}" type="presParOf" srcId="{EB6D8D66-2298-46EE-A1C2-4475BB44D99D}" destId="{2EC7E423-424C-494A-94EF-BCE088401831}" srcOrd="8" destOrd="0" presId="urn:microsoft.com/office/officeart/2005/8/layout/hList2"/>
    <dgm:cxn modelId="{93878F09-4754-41AD-A1AE-8E0C8B54762A}" type="presParOf" srcId="{2EC7E423-424C-494A-94EF-BCE088401831}" destId="{4ADCD618-8F89-4FC4-AAD8-08F8E912D3F4}" srcOrd="0" destOrd="0" presId="urn:microsoft.com/office/officeart/2005/8/layout/hList2"/>
    <dgm:cxn modelId="{18CC25EC-F027-44CC-AF96-7AEC51044951}" type="presParOf" srcId="{2EC7E423-424C-494A-94EF-BCE088401831}" destId="{ADF42DCD-1C3C-4F01-85F3-1E9CE157E329}" srcOrd="1" destOrd="0" presId="urn:microsoft.com/office/officeart/2005/8/layout/hList2"/>
    <dgm:cxn modelId="{A3E0AC35-C290-46A1-9F1D-B3EC8355398B}" type="presParOf" srcId="{2EC7E423-424C-494A-94EF-BCE088401831}" destId="{1F1E26F5-723A-44D9-8E74-B22FF2207EB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4FABF2-6DAF-4136-A17F-66551F75E1A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0DE4F-CCC6-4B03-91F1-6E76795A12D9}">
      <dgm:prSet phldrT="[Text]"/>
      <dgm:spPr/>
      <dgm:t>
        <a:bodyPr/>
        <a:lstStyle/>
        <a:p>
          <a:pPr algn="ctr"/>
          <a:r>
            <a:rPr lang="en-US" dirty="0" err="1">
              <a:latin typeface="Bahnschrift Light Condensed" panose="020B0502040204020203" pitchFamily="34" charset="0"/>
            </a:rPr>
            <a:t>Limitar</a:t>
          </a:r>
          <a:r>
            <a:rPr lang="en-US" dirty="0">
              <a:latin typeface="Bahnschrift Light Condensed" panose="020B0502040204020203" pitchFamily="34" charset="0"/>
            </a:rPr>
            <a:t> a 600 imagens por </a:t>
          </a:r>
          <a:r>
            <a:rPr lang="en-US" dirty="0" err="1">
              <a:latin typeface="Bahnschrift Light Condensed" panose="020B0502040204020203" pitchFamily="34" charset="0"/>
            </a:rPr>
            <a:t>classe</a:t>
          </a:r>
          <a:endParaRPr lang="en-US" dirty="0">
            <a:latin typeface="Bahnschrift Light Condensed" panose="020B0502040204020203" pitchFamily="34" charset="0"/>
          </a:endParaRPr>
        </a:p>
      </dgm:t>
    </dgm:pt>
    <dgm:pt modelId="{CC4A6A3A-BDF5-4030-BD55-78CCCF69E9DB}" type="parTrans" cxnId="{1D53C0BC-D3A6-4E6B-ACC2-0F420BAC0945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CA5CBC7D-5E78-40D1-B5FF-CE238369448C}" type="sibTrans" cxnId="{1D53C0BC-D3A6-4E6B-ACC2-0F420BAC0945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081DBF58-8A68-4B5B-9835-EA1BAA04F5ED}">
      <dgm:prSet phldrT="[Text]"/>
      <dgm:spPr/>
      <dgm:t>
        <a:bodyPr/>
        <a:lstStyle/>
        <a:p>
          <a:pPr algn="ctr"/>
          <a:r>
            <a:rPr lang="en-US" dirty="0" err="1">
              <a:latin typeface="Bahnschrift Light Condensed" panose="020B0502040204020203" pitchFamily="34" charset="0"/>
            </a:rPr>
            <a:t>Gerar</a:t>
          </a:r>
          <a:r>
            <a:rPr lang="en-US" dirty="0">
              <a:latin typeface="Bahnschrift Light Condensed" panose="020B0502040204020203" pitchFamily="34" charset="0"/>
            </a:rPr>
            <a:t> dados sintéticas da </a:t>
          </a:r>
          <a:r>
            <a:rPr lang="en-US" dirty="0" err="1">
              <a:latin typeface="Bahnschrift Light Condensed" panose="020B0502040204020203" pitchFamily="34" charset="0"/>
            </a:rPr>
            <a:t>classe</a:t>
          </a:r>
          <a:r>
            <a:rPr lang="en-US" dirty="0">
              <a:latin typeface="Bahnschrift Light Condensed" panose="020B0502040204020203" pitchFamily="34" charset="0"/>
            </a:rPr>
            <a:t> </a:t>
          </a:r>
          <a:r>
            <a:rPr lang="en-US" dirty="0" err="1">
              <a:latin typeface="Bahnschrift Light Condensed" panose="020B0502040204020203" pitchFamily="34" charset="0"/>
            </a:rPr>
            <a:t>faltante</a:t>
          </a:r>
          <a:endParaRPr lang="en-US" dirty="0">
            <a:latin typeface="Bahnschrift Light Condensed" panose="020B0502040204020203" pitchFamily="34" charset="0"/>
          </a:endParaRPr>
        </a:p>
      </dgm:t>
    </dgm:pt>
    <dgm:pt modelId="{7E8F3DFC-6010-45E1-B0A0-12A8B41C0B56}" type="parTrans" cxnId="{995303CF-9A06-4DC4-B918-B5AA5C4DA1EC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379DB6D3-3998-4853-86E3-4CF8D372ADCB}" type="sibTrans" cxnId="{995303CF-9A06-4DC4-B918-B5AA5C4DA1EC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A46FE6E2-19E9-4847-B352-3E38B8B2387C}">
      <dgm:prSet phldrT="[Text]"/>
      <dgm:spPr/>
      <dgm:t>
        <a:bodyPr/>
        <a:lstStyle/>
        <a:p>
          <a:r>
            <a:rPr lang="en-US" b="1" dirty="0" err="1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rPr>
            <a:t>Severo</a:t>
          </a:r>
          <a:r>
            <a:rPr lang="en-US" b="1" dirty="0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dirty="0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rPr>
            <a:t> 427 imagens sintéticas </a:t>
          </a:r>
          <a:r>
            <a:rPr lang="en-US" dirty="0" err="1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rPr>
            <a:t>geradas</a:t>
          </a:r>
          <a:endParaRPr lang="en-US" dirty="0">
            <a:solidFill>
              <a:schemeClr val="accent1">
                <a:lumMod val="75000"/>
              </a:schemeClr>
            </a:solidFill>
            <a:latin typeface="Bahnschrift Light Condensed" panose="020B0502040204020203" pitchFamily="34" charset="0"/>
          </a:endParaRPr>
        </a:p>
      </dgm:t>
    </dgm:pt>
    <dgm:pt modelId="{21469637-6243-4493-A473-967697E1DEED}" type="parTrans" cxnId="{AA3D5AC6-EC62-481C-B248-37AF4EB8ECAD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F82AB687-CD63-426B-BFC4-152311263D6A}" type="sibTrans" cxnId="{AA3D5AC6-EC62-481C-B248-37AF4EB8ECAD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484F4E12-0A72-4E28-9BAE-17ADA10A2775}">
      <dgm:prSet phldrT="[Text]"/>
      <dgm:spPr/>
      <dgm:t>
        <a:bodyPr/>
        <a:lstStyle/>
        <a:p>
          <a:r>
            <a:rPr lang="en-US" b="1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Saudável</a:t>
          </a:r>
          <a:r>
            <a:rPr lang="en-US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600 imagens</a:t>
          </a:r>
        </a:p>
      </dgm:t>
    </dgm:pt>
    <dgm:pt modelId="{36046732-AFB4-4025-8351-D47A148D2F94}" type="parTrans" cxnId="{B8AE8058-0003-47E6-8A5B-5753415BE0E5}">
      <dgm:prSet/>
      <dgm:spPr/>
      <dgm:t>
        <a:bodyPr/>
        <a:lstStyle/>
        <a:p>
          <a:endParaRPr lang="en-US"/>
        </a:p>
      </dgm:t>
    </dgm:pt>
    <dgm:pt modelId="{25B8F6BA-BB64-4457-B8A8-B898068CC297}" type="sibTrans" cxnId="{B8AE8058-0003-47E6-8A5B-5753415BE0E5}">
      <dgm:prSet/>
      <dgm:spPr/>
      <dgm:t>
        <a:bodyPr/>
        <a:lstStyle/>
        <a:p>
          <a:endParaRPr lang="en-US"/>
        </a:p>
      </dgm:t>
    </dgm:pt>
    <dgm:pt modelId="{D240391C-A372-4C9C-9571-B61994483F1A}">
      <dgm:prSet phldrT="[Text]"/>
      <dgm:spPr/>
      <dgm:t>
        <a:bodyPr/>
        <a:lstStyle/>
        <a:p>
          <a:r>
            <a:rPr lang="en-US" b="1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Duvidoso</a:t>
          </a:r>
          <a:r>
            <a:rPr lang="en-US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600 imagens</a:t>
          </a:r>
        </a:p>
      </dgm:t>
    </dgm:pt>
    <dgm:pt modelId="{DA5242E1-5E71-4FD9-B642-CC591E0AEAA2}" type="parTrans" cxnId="{E0F583B5-58E4-4670-A6C8-26250651EBF4}">
      <dgm:prSet/>
      <dgm:spPr/>
      <dgm:t>
        <a:bodyPr/>
        <a:lstStyle/>
        <a:p>
          <a:endParaRPr lang="en-US"/>
        </a:p>
      </dgm:t>
    </dgm:pt>
    <dgm:pt modelId="{D7AABEDB-B1BB-42AA-9607-C8102BFE180D}" type="sibTrans" cxnId="{E0F583B5-58E4-4670-A6C8-26250651EBF4}">
      <dgm:prSet/>
      <dgm:spPr/>
      <dgm:t>
        <a:bodyPr/>
        <a:lstStyle/>
        <a:p>
          <a:endParaRPr lang="en-US"/>
        </a:p>
      </dgm:t>
    </dgm:pt>
    <dgm:pt modelId="{1CBB882B-C243-479F-B2C1-8FDE3CD30BB0}">
      <dgm:prSet phldrT="[Text]"/>
      <dgm:spPr/>
      <dgm:t>
        <a:bodyPr/>
        <a:lstStyle/>
        <a:p>
          <a:r>
            <a:rPr lang="en-US" b="1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Mínimo</a:t>
          </a:r>
          <a:r>
            <a:rPr lang="en-US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600 imagens</a:t>
          </a:r>
        </a:p>
      </dgm:t>
    </dgm:pt>
    <dgm:pt modelId="{D7ADF6C1-03E6-4868-B9BE-AFFA5F911650}" type="parTrans" cxnId="{2F49D3BB-2952-45BD-9A96-2CB234793FE1}">
      <dgm:prSet/>
      <dgm:spPr/>
      <dgm:t>
        <a:bodyPr/>
        <a:lstStyle/>
        <a:p>
          <a:endParaRPr lang="en-US"/>
        </a:p>
      </dgm:t>
    </dgm:pt>
    <dgm:pt modelId="{95786DD9-17E1-492A-9EC4-C22E6F90E232}" type="sibTrans" cxnId="{2F49D3BB-2952-45BD-9A96-2CB234793FE1}">
      <dgm:prSet/>
      <dgm:spPr/>
      <dgm:t>
        <a:bodyPr/>
        <a:lstStyle/>
        <a:p>
          <a:endParaRPr lang="en-US"/>
        </a:p>
      </dgm:t>
    </dgm:pt>
    <dgm:pt modelId="{57B80AE6-9192-40A4-AF67-343D9C8AD976}">
      <dgm:prSet phldrT="[Text]"/>
      <dgm:spPr/>
      <dgm:t>
        <a:bodyPr/>
        <a:lstStyle/>
        <a:p>
          <a:r>
            <a:rPr lang="en-US" b="1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Moderado</a:t>
          </a:r>
          <a:r>
            <a:rPr lang="en-US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600 imagens</a:t>
          </a:r>
        </a:p>
      </dgm:t>
    </dgm:pt>
    <dgm:pt modelId="{0A447226-F948-48AD-8665-80B79E97C6AB}" type="parTrans" cxnId="{FDA50E47-BF53-476C-95D8-142E2FCAA049}">
      <dgm:prSet/>
      <dgm:spPr/>
      <dgm:t>
        <a:bodyPr/>
        <a:lstStyle/>
        <a:p>
          <a:endParaRPr lang="en-US"/>
        </a:p>
      </dgm:t>
    </dgm:pt>
    <dgm:pt modelId="{C9BC4873-8931-4F83-BEC6-CF4B558928D4}" type="sibTrans" cxnId="{FDA50E47-BF53-476C-95D8-142E2FCAA049}">
      <dgm:prSet/>
      <dgm:spPr/>
      <dgm:t>
        <a:bodyPr/>
        <a:lstStyle/>
        <a:p>
          <a:endParaRPr lang="en-US"/>
        </a:p>
      </dgm:t>
    </dgm:pt>
    <dgm:pt modelId="{37260F1E-5F3F-4F60-B38D-C203D3F57926}">
      <dgm:prSet phldrT="[Text]"/>
      <dgm:spPr/>
      <dgm:t>
        <a:bodyPr/>
        <a:lstStyle/>
        <a:p>
          <a:r>
            <a:rPr lang="en-US" b="1" dirty="0" err="1">
              <a:solidFill>
                <a:schemeClr val="accent2">
                  <a:lumMod val="40000"/>
                  <a:lumOff val="60000"/>
                </a:schemeClr>
              </a:solidFill>
              <a:latin typeface="Bahnschrift Light Condensed" panose="020B0502040204020203" pitchFamily="34" charset="0"/>
            </a:rPr>
            <a:t>Severo</a:t>
          </a:r>
          <a:r>
            <a: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  <a:latin typeface="Bahnschrift Light Condensed" panose="020B0502040204020203" pitchFamily="34" charset="0"/>
            </a:rPr>
            <a:t> 173 imagens</a:t>
          </a:r>
        </a:p>
      </dgm:t>
    </dgm:pt>
    <dgm:pt modelId="{0C46E378-72B2-4928-AF29-8D7B7ABC80CE}" type="parTrans" cxnId="{DF18AE3E-05FA-4751-B4C0-0B1A2EF086C7}">
      <dgm:prSet/>
      <dgm:spPr/>
      <dgm:t>
        <a:bodyPr/>
        <a:lstStyle/>
        <a:p>
          <a:endParaRPr lang="en-US"/>
        </a:p>
      </dgm:t>
    </dgm:pt>
    <dgm:pt modelId="{200D1470-9F14-47FF-BC46-75BDFDC4152D}" type="sibTrans" cxnId="{DF18AE3E-05FA-4751-B4C0-0B1A2EF086C7}">
      <dgm:prSet/>
      <dgm:spPr/>
      <dgm:t>
        <a:bodyPr/>
        <a:lstStyle/>
        <a:p>
          <a:endParaRPr lang="en-US"/>
        </a:p>
      </dgm:t>
    </dgm:pt>
    <dgm:pt modelId="{55905ECC-56FF-49AE-BB8E-910F482007F9}" type="pres">
      <dgm:prSet presAssocID="{934FABF2-6DAF-4136-A17F-66551F75E1A0}" presName="linear" presStyleCnt="0">
        <dgm:presLayoutVars>
          <dgm:animLvl val="lvl"/>
          <dgm:resizeHandles val="exact"/>
        </dgm:presLayoutVars>
      </dgm:prSet>
      <dgm:spPr/>
    </dgm:pt>
    <dgm:pt modelId="{F4BAFF62-ABB0-4DCC-8214-17EE0B354BA1}" type="pres">
      <dgm:prSet presAssocID="{FF10DE4F-CCC6-4B03-91F1-6E76795A12D9}" presName="parentText" presStyleLbl="node1" presStyleIdx="0" presStyleCnt="2" custLinFactNeighborX="11559" custLinFactNeighborY="-29821">
        <dgm:presLayoutVars>
          <dgm:chMax val="0"/>
          <dgm:bulletEnabled val="1"/>
        </dgm:presLayoutVars>
      </dgm:prSet>
      <dgm:spPr/>
    </dgm:pt>
    <dgm:pt modelId="{2460BB44-B3C4-4DAE-B217-C1818FA35739}" type="pres">
      <dgm:prSet presAssocID="{FF10DE4F-CCC6-4B03-91F1-6E76795A12D9}" presName="childText" presStyleLbl="revTx" presStyleIdx="0" presStyleCnt="2" custScaleY="64766" custLinFactNeighborX="11559" custLinFactNeighborY="-29821">
        <dgm:presLayoutVars>
          <dgm:bulletEnabled val="1"/>
        </dgm:presLayoutVars>
      </dgm:prSet>
      <dgm:spPr/>
    </dgm:pt>
    <dgm:pt modelId="{040ACDB9-C6CA-4574-9F2F-DB24DF02CD38}" type="pres">
      <dgm:prSet presAssocID="{081DBF58-8A68-4B5B-9835-EA1BAA04F5E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2DD1BD-07E9-4B74-8003-D1A2051BF0D1}" type="pres">
      <dgm:prSet presAssocID="{081DBF58-8A68-4B5B-9835-EA1BAA04F5E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EB4E302-21CE-4AF1-BE2F-F50D259B5149}" type="presOf" srcId="{484F4E12-0A72-4E28-9BAE-17ADA10A2775}" destId="{2460BB44-B3C4-4DAE-B217-C1818FA35739}" srcOrd="0" destOrd="0" presId="urn:microsoft.com/office/officeart/2005/8/layout/vList2"/>
    <dgm:cxn modelId="{3E85192F-80D4-416A-ACA2-AF258290683A}" type="presOf" srcId="{081DBF58-8A68-4B5B-9835-EA1BAA04F5ED}" destId="{040ACDB9-C6CA-4574-9F2F-DB24DF02CD38}" srcOrd="0" destOrd="0" presId="urn:microsoft.com/office/officeart/2005/8/layout/vList2"/>
    <dgm:cxn modelId="{DF18AE3E-05FA-4751-B4C0-0B1A2EF086C7}" srcId="{FF10DE4F-CCC6-4B03-91F1-6E76795A12D9}" destId="{37260F1E-5F3F-4F60-B38D-C203D3F57926}" srcOrd="4" destOrd="0" parTransId="{0C46E378-72B2-4928-AF29-8D7B7ABC80CE}" sibTransId="{200D1470-9F14-47FF-BC46-75BDFDC4152D}"/>
    <dgm:cxn modelId="{FDA50E47-BF53-476C-95D8-142E2FCAA049}" srcId="{FF10DE4F-CCC6-4B03-91F1-6E76795A12D9}" destId="{57B80AE6-9192-40A4-AF67-343D9C8AD976}" srcOrd="3" destOrd="0" parTransId="{0A447226-F948-48AD-8665-80B79E97C6AB}" sibTransId="{C9BC4873-8931-4F83-BEC6-CF4B558928D4}"/>
    <dgm:cxn modelId="{B8AE8058-0003-47E6-8A5B-5753415BE0E5}" srcId="{FF10DE4F-CCC6-4B03-91F1-6E76795A12D9}" destId="{484F4E12-0A72-4E28-9BAE-17ADA10A2775}" srcOrd="0" destOrd="0" parTransId="{36046732-AFB4-4025-8351-D47A148D2F94}" sibTransId="{25B8F6BA-BB64-4457-B8A8-B898068CC297}"/>
    <dgm:cxn modelId="{56B9807B-3C58-40C1-8782-66370BAEAA22}" type="presOf" srcId="{D240391C-A372-4C9C-9571-B61994483F1A}" destId="{2460BB44-B3C4-4DAE-B217-C1818FA35739}" srcOrd="0" destOrd="1" presId="urn:microsoft.com/office/officeart/2005/8/layout/vList2"/>
    <dgm:cxn modelId="{0731CDA4-3854-44E2-9528-052EE9F72ED8}" type="presOf" srcId="{37260F1E-5F3F-4F60-B38D-C203D3F57926}" destId="{2460BB44-B3C4-4DAE-B217-C1818FA35739}" srcOrd="0" destOrd="4" presId="urn:microsoft.com/office/officeart/2005/8/layout/vList2"/>
    <dgm:cxn modelId="{9294C9AF-401F-424F-8BB1-29C872EB6E5D}" type="presOf" srcId="{FF10DE4F-CCC6-4B03-91F1-6E76795A12D9}" destId="{F4BAFF62-ABB0-4DCC-8214-17EE0B354BA1}" srcOrd="0" destOrd="0" presId="urn:microsoft.com/office/officeart/2005/8/layout/vList2"/>
    <dgm:cxn modelId="{E0F583B5-58E4-4670-A6C8-26250651EBF4}" srcId="{FF10DE4F-CCC6-4B03-91F1-6E76795A12D9}" destId="{D240391C-A372-4C9C-9571-B61994483F1A}" srcOrd="1" destOrd="0" parTransId="{DA5242E1-5E71-4FD9-B642-CC591E0AEAA2}" sibTransId="{D7AABEDB-B1BB-42AA-9607-C8102BFE180D}"/>
    <dgm:cxn modelId="{2F49D3BB-2952-45BD-9A96-2CB234793FE1}" srcId="{FF10DE4F-CCC6-4B03-91F1-6E76795A12D9}" destId="{1CBB882B-C243-479F-B2C1-8FDE3CD30BB0}" srcOrd="2" destOrd="0" parTransId="{D7ADF6C1-03E6-4868-B9BE-AFFA5F911650}" sibTransId="{95786DD9-17E1-492A-9EC4-C22E6F90E232}"/>
    <dgm:cxn modelId="{1D53C0BC-D3A6-4E6B-ACC2-0F420BAC0945}" srcId="{934FABF2-6DAF-4136-A17F-66551F75E1A0}" destId="{FF10DE4F-CCC6-4B03-91F1-6E76795A12D9}" srcOrd="0" destOrd="0" parTransId="{CC4A6A3A-BDF5-4030-BD55-78CCCF69E9DB}" sibTransId="{CA5CBC7D-5E78-40D1-B5FF-CE238369448C}"/>
    <dgm:cxn modelId="{429A73C6-3D31-4048-B252-03CC17040F4D}" type="presOf" srcId="{1CBB882B-C243-479F-B2C1-8FDE3CD30BB0}" destId="{2460BB44-B3C4-4DAE-B217-C1818FA35739}" srcOrd="0" destOrd="2" presId="urn:microsoft.com/office/officeart/2005/8/layout/vList2"/>
    <dgm:cxn modelId="{AA3D5AC6-EC62-481C-B248-37AF4EB8ECAD}" srcId="{081DBF58-8A68-4B5B-9835-EA1BAA04F5ED}" destId="{A46FE6E2-19E9-4847-B352-3E38B8B2387C}" srcOrd="0" destOrd="0" parTransId="{21469637-6243-4493-A473-967697E1DEED}" sibTransId="{F82AB687-CD63-426B-BFC4-152311263D6A}"/>
    <dgm:cxn modelId="{8899D2CD-FC39-4906-BA61-D6C37628BF83}" type="presOf" srcId="{934FABF2-6DAF-4136-A17F-66551F75E1A0}" destId="{55905ECC-56FF-49AE-BB8E-910F482007F9}" srcOrd="0" destOrd="0" presId="urn:microsoft.com/office/officeart/2005/8/layout/vList2"/>
    <dgm:cxn modelId="{995303CF-9A06-4DC4-B918-B5AA5C4DA1EC}" srcId="{934FABF2-6DAF-4136-A17F-66551F75E1A0}" destId="{081DBF58-8A68-4B5B-9835-EA1BAA04F5ED}" srcOrd="1" destOrd="0" parTransId="{7E8F3DFC-6010-45E1-B0A0-12A8B41C0B56}" sibTransId="{379DB6D3-3998-4853-86E3-4CF8D372ADCB}"/>
    <dgm:cxn modelId="{0A5DC9D7-CF20-40ED-8D97-9CF5A3E9929C}" type="presOf" srcId="{A46FE6E2-19E9-4847-B352-3E38B8B2387C}" destId="{302DD1BD-07E9-4B74-8003-D1A2051BF0D1}" srcOrd="0" destOrd="0" presId="urn:microsoft.com/office/officeart/2005/8/layout/vList2"/>
    <dgm:cxn modelId="{6117DBE1-2879-43EB-BB8E-E8D94C5F7C2C}" type="presOf" srcId="{57B80AE6-9192-40A4-AF67-343D9C8AD976}" destId="{2460BB44-B3C4-4DAE-B217-C1818FA35739}" srcOrd="0" destOrd="3" presId="urn:microsoft.com/office/officeart/2005/8/layout/vList2"/>
    <dgm:cxn modelId="{43CA4FF4-26BA-4B62-8DCC-1D91107F5C90}" type="presParOf" srcId="{55905ECC-56FF-49AE-BB8E-910F482007F9}" destId="{F4BAFF62-ABB0-4DCC-8214-17EE0B354BA1}" srcOrd="0" destOrd="0" presId="urn:microsoft.com/office/officeart/2005/8/layout/vList2"/>
    <dgm:cxn modelId="{D105119F-899D-4D20-9C49-251FD8624C61}" type="presParOf" srcId="{55905ECC-56FF-49AE-BB8E-910F482007F9}" destId="{2460BB44-B3C4-4DAE-B217-C1818FA35739}" srcOrd="1" destOrd="0" presId="urn:microsoft.com/office/officeart/2005/8/layout/vList2"/>
    <dgm:cxn modelId="{E592D76A-B961-4D58-969F-C40E4E6B5979}" type="presParOf" srcId="{55905ECC-56FF-49AE-BB8E-910F482007F9}" destId="{040ACDB9-C6CA-4574-9F2F-DB24DF02CD38}" srcOrd="2" destOrd="0" presId="urn:microsoft.com/office/officeart/2005/8/layout/vList2"/>
    <dgm:cxn modelId="{3DE7F958-03AA-4E85-A3A7-2C63C1F7E5A9}" type="presParOf" srcId="{55905ECC-56FF-49AE-BB8E-910F482007F9}" destId="{302DD1BD-07E9-4B74-8003-D1A2051BF0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BC1FF4-26B0-4E89-A49F-DE4C86BA66D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E17B57-360A-4B29-B459-0D728C6EF28D}">
      <dgm:prSet phldrT="[Text]"/>
      <dgm:spPr/>
      <dgm:t>
        <a:bodyPr/>
        <a:lstStyle/>
        <a:p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Carregamento</a:t>
          </a:r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dos Dados</a:t>
          </a:r>
        </a:p>
      </dgm:t>
    </dgm:pt>
    <dgm:pt modelId="{3BBCCF02-CAA4-423B-A263-855BC9D56E58}" type="parTrans" cxnId="{F0472526-06FB-4EB8-92BD-BC4A1FAF563D}">
      <dgm:prSet/>
      <dgm:spPr/>
      <dgm:t>
        <a:bodyPr/>
        <a:lstStyle/>
        <a:p>
          <a:endParaRPr lang="en-US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8FB435D5-4A30-458F-9295-6D334B32BED8}" type="sibTrans" cxnId="{F0472526-06FB-4EB8-92BD-BC4A1FAF563D}">
      <dgm:prSet/>
      <dgm:spPr/>
      <dgm:t>
        <a:bodyPr/>
        <a:lstStyle/>
        <a:p>
          <a:endParaRPr lang="en-US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9ECA6E4A-42BB-40A9-8F5C-455FC945F062}">
      <dgm:prSet phldrT="[Text]"/>
      <dgm:spPr/>
      <dgm:t>
        <a:bodyPr/>
        <a:lstStyle/>
        <a:p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Análise</a:t>
          </a:r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</a:t>
          </a:r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Estatística</a:t>
          </a:r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</a:t>
          </a:r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Descritiva</a:t>
          </a:r>
          <a:endParaRPr lang="en-US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584908F3-96D2-4BE1-9243-C385C2FE9FC9}" type="parTrans" cxnId="{9AD5E783-2B7D-4B54-BDDD-D23AA5D6F914}">
      <dgm:prSet/>
      <dgm:spPr/>
      <dgm:t>
        <a:bodyPr/>
        <a:lstStyle/>
        <a:p>
          <a:endParaRPr lang="en-US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BC43BD3F-7E2B-4BF6-BD1F-BB2F5EFBC354}" type="sibTrans" cxnId="{9AD5E783-2B7D-4B54-BDDD-D23AA5D6F914}">
      <dgm:prSet/>
      <dgm:spPr/>
      <dgm:t>
        <a:bodyPr/>
        <a:lstStyle/>
        <a:p>
          <a:endParaRPr lang="en-US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EFAC3DB2-959C-46CB-A0E6-5E4696823E20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Data Augmentation</a:t>
          </a:r>
        </a:p>
      </dgm:t>
    </dgm:pt>
    <dgm:pt modelId="{324D4730-5513-4865-B7E1-1A94E8960B6A}" type="parTrans" cxnId="{52488675-F4C6-4609-B379-D852C020540C}">
      <dgm:prSet/>
      <dgm:spPr/>
      <dgm:t>
        <a:bodyPr/>
        <a:lstStyle/>
        <a:p>
          <a:endParaRPr lang="en-US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A82A0764-E337-43DC-9CC2-2EA6D9C3C6FE}" type="sibTrans" cxnId="{52488675-F4C6-4609-B379-D852C020540C}">
      <dgm:prSet/>
      <dgm:spPr/>
      <dgm:t>
        <a:bodyPr/>
        <a:lstStyle/>
        <a:p>
          <a:endParaRPr lang="en-US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DEA7C398-242C-4CD0-8A89-605178856E03}">
      <dgm:prSet phldrT="[Text]"/>
      <dgm:spPr/>
      <dgm:t>
        <a:bodyPr/>
        <a:lstStyle/>
        <a:p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Criação</a:t>
          </a:r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de um</a:t>
          </a:r>
        </a:p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Baseline</a:t>
          </a:r>
        </a:p>
      </dgm:t>
    </dgm:pt>
    <dgm:pt modelId="{FE9B792F-6634-4A30-8135-CDF8266D7439}" type="parTrans" cxnId="{27229C2A-1403-4DAF-A17D-03CBAC02301B}">
      <dgm:prSet/>
      <dgm:spPr/>
      <dgm:t>
        <a:bodyPr/>
        <a:lstStyle/>
        <a:p>
          <a:endParaRPr lang="en-US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1BBA1AA7-499C-4FD0-A135-709E8123FBA4}" type="sibTrans" cxnId="{27229C2A-1403-4DAF-A17D-03CBAC02301B}">
      <dgm:prSet/>
      <dgm:spPr/>
      <dgm:t>
        <a:bodyPr/>
        <a:lstStyle/>
        <a:p>
          <a:endParaRPr lang="en-US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294E764A-878F-4E5A-A5EA-A2A135632274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Benchmark com outros </a:t>
          </a:r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modelos</a:t>
          </a:r>
          <a:endParaRPr lang="en-US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2E0292D8-FF4E-43AB-B4FF-E6745215D775}" type="parTrans" cxnId="{34165EDD-F8BE-4944-AF77-C1CDDB6F776D}">
      <dgm:prSet/>
      <dgm:spPr/>
      <dgm:t>
        <a:bodyPr/>
        <a:lstStyle/>
        <a:p>
          <a:endParaRPr lang="en-US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861A2651-EAC8-4FBF-B455-595A8A2BABA5}" type="sibTrans" cxnId="{34165EDD-F8BE-4944-AF77-C1CDDB6F776D}">
      <dgm:prSet/>
      <dgm:spPr/>
      <dgm:t>
        <a:bodyPr/>
        <a:lstStyle/>
        <a:p>
          <a:endParaRPr lang="en-US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EF192FB9-02CE-4896-AC36-6866CB12DA6E}">
      <dgm:prSet phldrT="[Text]"/>
      <dgm:spPr/>
      <dgm:t>
        <a:bodyPr/>
        <a:lstStyle/>
        <a:p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Predição</a:t>
          </a:r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do </a:t>
          </a:r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melhor</a:t>
          </a:r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</a:t>
          </a:r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modelo</a:t>
          </a:r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</a:t>
          </a:r>
          <a:r>
            <a:rPr lang="en-US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nos</a:t>
          </a:r>
          <a:r>
            <a:rPr lang="en-US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dados de teste</a:t>
          </a:r>
        </a:p>
      </dgm:t>
    </dgm:pt>
    <dgm:pt modelId="{75A1760A-A9DE-4B0B-B3F7-CDE6F4EA4622}" type="parTrans" cxnId="{780FEE89-F2D5-4C99-93C3-EFA70E198DB3}">
      <dgm:prSet/>
      <dgm:spPr/>
      <dgm:t>
        <a:bodyPr/>
        <a:lstStyle/>
        <a:p>
          <a:endParaRPr lang="en-US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95A5A33D-4950-4A43-A2C7-012ACB9EEFF3}" type="sibTrans" cxnId="{780FEE89-F2D5-4C99-93C3-EFA70E198DB3}">
      <dgm:prSet/>
      <dgm:spPr/>
      <dgm:t>
        <a:bodyPr/>
        <a:lstStyle/>
        <a:p>
          <a:endParaRPr lang="en-US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gm:t>
    </dgm:pt>
    <dgm:pt modelId="{DF7B0588-24EE-4701-A22F-3C993CE78891}" type="pres">
      <dgm:prSet presAssocID="{6EBC1FF4-26B0-4E89-A49F-DE4C86BA66D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8CFEDB3-F6D7-4A03-9D45-58A30E81AB7D}" type="pres">
      <dgm:prSet presAssocID="{EF192FB9-02CE-4896-AC36-6866CB12DA6E}" presName="Accent6" presStyleCnt="0"/>
      <dgm:spPr/>
    </dgm:pt>
    <dgm:pt modelId="{998A558C-3546-492C-BF57-34F44E99CB4B}" type="pres">
      <dgm:prSet presAssocID="{EF192FB9-02CE-4896-AC36-6866CB12DA6E}" presName="Accent" presStyleLbl="node1" presStyleIdx="0" presStyleCnt="6"/>
      <dgm:spPr/>
    </dgm:pt>
    <dgm:pt modelId="{FF56EE33-BFD7-4E75-B573-96631ACBD75B}" type="pres">
      <dgm:prSet presAssocID="{EF192FB9-02CE-4896-AC36-6866CB12DA6E}" presName="ParentBackground6" presStyleCnt="0"/>
      <dgm:spPr/>
    </dgm:pt>
    <dgm:pt modelId="{60BE6E4B-BE56-4689-9850-B47B70EFD5D9}" type="pres">
      <dgm:prSet presAssocID="{EF192FB9-02CE-4896-AC36-6866CB12DA6E}" presName="ParentBackground" presStyleLbl="fgAcc1" presStyleIdx="0" presStyleCnt="6"/>
      <dgm:spPr/>
    </dgm:pt>
    <dgm:pt modelId="{C55173F1-6D9C-4C5F-82B7-39D0839AC0D1}" type="pres">
      <dgm:prSet presAssocID="{EF192FB9-02CE-4896-AC36-6866CB12DA6E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5059F21-A9EE-4B8B-9B60-4AE7912DF917}" type="pres">
      <dgm:prSet presAssocID="{294E764A-878F-4E5A-A5EA-A2A135632274}" presName="Accent5" presStyleCnt="0"/>
      <dgm:spPr/>
    </dgm:pt>
    <dgm:pt modelId="{33CE059D-813A-4FD1-88B5-5BEF698CAAAF}" type="pres">
      <dgm:prSet presAssocID="{294E764A-878F-4E5A-A5EA-A2A135632274}" presName="Accent" presStyleLbl="node1" presStyleIdx="1" presStyleCnt="6"/>
      <dgm:spPr/>
    </dgm:pt>
    <dgm:pt modelId="{AB1AB43A-779B-493C-806E-4FD9EAEEB0FF}" type="pres">
      <dgm:prSet presAssocID="{294E764A-878F-4E5A-A5EA-A2A135632274}" presName="ParentBackground5" presStyleCnt="0"/>
      <dgm:spPr/>
    </dgm:pt>
    <dgm:pt modelId="{04301394-4025-4FA1-B546-A4B72270CCE4}" type="pres">
      <dgm:prSet presAssocID="{294E764A-878F-4E5A-A5EA-A2A135632274}" presName="ParentBackground" presStyleLbl="fgAcc1" presStyleIdx="1" presStyleCnt="6"/>
      <dgm:spPr/>
    </dgm:pt>
    <dgm:pt modelId="{763879F5-BECF-479E-9CF7-D5EBD8D4383A}" type="pres">
      <dgm:prSet presAssocID="{294E764A-878F-4E5A-A5EA-A2A135632274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FC313E4-6D2F-4FCD-B381-26E5BD0F0652}" type="pres">
      <dgm:prSet presAssocID="{DEA7C398-242C-4CD0-8A89-605178856E03}" presName="Accent4" presStyleCnt="0"/>
      <dgm:spPr/>
    </dgm:pt>
    <dgm:pt modelId="{10097F3E-1ECF-42F0-9F8C-939950430893}" type="pres">
      <dgm:prSet presAssocID="{DEA7C398-242C-4CD0-8A89-605178856E03}" presName="Accent" presStyleLbl="node1" presStyleIdx="2" presStyleCnt="6"/>
      <dgm:spPr/>
    </dgm:pt>
    <dgm:pt modelId="{83131F3C-E551-4E8B-99BC-8D6A9E8EB823}" type="pres">
      <dgm:prSet presAssocID="{DEA7C398-242C-4CD0-8A89-605178856E03}" presName="ParentBackground4" presStyleCnt="0"/>
      <dgm:spPr/>
    </dgm:pt>
    <dgm:pt modelId="{AE911F38-3C5E-4B53-819B-5DF71F39A43E}" type="pres">
      <dgm:prSet presAssocID="{DEA7C398-242C-4CD0-8A89-605178856E03}" presName="ParentBackground" presStyleLbl="fgAcc1" presStyleIdx="2" presStyleCnt="6"/>
      <dgm:spPr/>
    </dgm:pt>
    <dgm:pt modelId="{DE7EAFF7-5EB9-4572-86D7-897512CBF3FE}" type="pres">
      <dgm:prSet presAssocID="{DEA7C398-242C-4CD0-8A89-605178856E03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FA9AC64-08F3-4855-8A89-643F26AEE95E}" type="pres">
      <dgm:prSet presAssocID="{EFAC3DB2-959C-46CB-A0E6-5E4696823E20}" presName="Accent3" presStyleCnt="0"/>
      <dgm:spPr/>
    </dgm:pt>
    <dgm:pt modelId="{A696F740-FD57-41BB-9922-424A9F50F706}" type="pres">
      <dgm:prSet presAssocID="{EFAC3DB2-959C-46CB-A0E6-5E4696823E20}" presName="Accent" presStyleLbl="node1" presStyleIdx="3" presStyleCnt="6"/>
      <dgm:spPr/>
    </dgm:pt>
    <dgm:pt modelId="{0398D4D2-53EF-4884-A600-4FAE8A48B684}" type="pres">
      <dgm:prSet presAssocID="{EFAC3DB2-959C-46CB-A0E6-5E4696823E20}" presName="ParentBackground3" presStyleCnt="0"/>
      <dgm:spPr/>
    </dgm:pt>
    <dgm:pt modelId="{7A31E00A-A51B-4164-953C-2F595061387F}" type="pres">
      <dgm:prSet presAssocID="{EFAC3DB2-959C-46CB-A0E6-5E4696823E20}" presName="ParentBackground" presStyleLbl="fgAcc1" presStyleIdx="3" presStyleCnt="6"/>
      <dgm:spPr/>
    </dgm:pt>
    <dgm:pt modelId="{44856A25-5B35-42F5-834C-1FD5A6E719ED}" type="pres">
      <dgm:prSet presAssocID="{EFAC3DB2-959C-46CB-A0E6-5E4696823E2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58E777C-1D0A-4943-B2C4-CF65903D672F}" type="pres">
      <dgm:prSet presAssocID="{9ECA6E4A-42BB-40A9-8F5C-455FC945F062}" presName="Accent2" presStyleCnt="0"/>
      <dgm:spPr/>
    </dgm:pt>
    <dgm:pt modelId="{4FF21D8C-C188-47D2-B2BA-CA18536D1030}" type="pres">
      <dgm:prSet presAssocID="{9ECA6E4A-42BB-40A9-8F5C-455FC945F062}" presName="Accent" presStyleLbl="node1" presStyleIdx="4" presStyleCnt="6"/>
      <dgm:spPr/>
    </dgm:pt>
    <dgm:pt modelId="{95F35BDB-C3EA-4FDA-BF7F-973144CA8359}" type="pres">
      <dgm:prSet presAssocID="{9ECA6E4A-42BB-40A9-8F5C-455FC945F062}" presName="ParentBackground2" presStyleCnt="0"/>
      <dgm:spPr/>
    </dgm:pt>
    <dgm:pt modelId="{A7A88DDD-0AD9-4D92-B9F5-E83B0BADA872}" type="pres">
      <dgm:prSet presAssocID="{9ECA6E4A-42BB-40A9-8F5C-455FC945F062}" presName="ParentBackground" presStyleLbl="fgAcc1" presStyleIdx="4" presStyleCnt="6"/>
      <dgm:spPr/>
    </dgm:pt>
    <dgm:pt modelId="{56058C17-7831-404B-B87A-29E004D699C8}" type="pres">
      <dgm:prSet presAssocID="{9ECA6E4A-42BB-40A9-8F5C-455FC945F06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9C0510A-9E84-436A-ACA4-EDDE9436F822}" type="pres">
      <dgm:prSet presAssocID="{23E17B57-360A-4B29-B459-0D728C6EF28D}" presName="Accent1" presStyleCnt="0"/>
      <dgm:spPr/>
    </dgm:pt>
    <dgm:pt modelId="{E187FC64-C9C0-4996-9FFE-C19F180FF7EE}" type="pres">
      <dgm:prSet presAssocID="{23E17B57-360A-4B29-B459-0D728C6EF28D}" presName="Accent" presStyleLbl="node1" presStyleIdx="5" presStyleCnt="6"/>
      <dgm:spPr/>
    </dgm:pt>
    <dgm:pt modelId="{0E9B9C9D-C700-475D-A9BE-92D7232350DF}" type="pres">
      <dgm:prSet presAssocID="{23E17B57-360A-4B29-B459-0D728C6EF28D}" presName="ParentBackground1" presStyleCnt="0"/>
      <dgm:spPr/>
    </dgm:pt>
    <dgm:pt modelId="{7AA357A5-7E65-4A9B-89BB-97F5019E41FA}" type="pres">
      <dgm:prSet presAssocID="{23E17B57-360A-4B29-B459-0D728C6EF28D}" presName="ParentBackground" presStyleLbl="fgAcc1" presStyleIdx="5" presStyleCnt="6"/>
      <dgm:spPr/>
    </dgm:pt>
    <dgm:pt modelId="{137BCD3D-9F05-41FA-8660-202F662BDE18}" type="pres">
      <dgm:prSet presAssocID="{23E17B57-360A-4B29-B459-0D728C6EF28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BAA3817-3F8A-439D-93C0-0C543D4800E7}" type="presOf" srcId="{DEA7C398-242C-4CD0-8A89-605178856E03}" destId="{AE911F38-3C5E-4B53-819B-5DF71F39A43E}" srcOrd="0" destOrd="0" presId="urn:microsoft.com/office/officeart/2011/layout/CircleProcess"/>
    <dgm:cxn modelId="{57909E1C-7EAA-4A18-B5A8-5CB96ED1A8AF}" type="presOf" srcId="{DEA7C398-242C-4CD0-8A89-605178856E03}" destId="{DE7EAFF7-5EB9-4572-86D7-897512CBF3FE}" srcOrd="1" destOrd="0" presId="urn:microsoft.com/office/officeart/2011/layout/CircleProcess"/>
    <dgm:cxn modelId="{F0472526-06FB-4EB8-92BD-BC4A1FAF563D}" srcId="{6EBC1FF4-26B0-4E89-A49F-DE4C86BA66D9}" destId="{23E17B57-360A-4B29-B459-0D728C6EF28D}" srcOrd="0" destOrd="0" parTransId="{3BBCCF02-CAA4-423B-A263-855BC9D56E58}" sibTransId="{8FB435D5-4A30-458F-9295-6D334B32BED8}"/>
    <dgm:cxn modelId="{27229C2A-1403-4DAF-A17D-03CBAC02301B}" srcId="{6EBC1FF4-26B0-4E89-A49F-DE4C86BA66D9}" destId="{DEA7C398-242C-4CD0-8A89-605178856E03}" srcOrd="3" destOrd="0" parTransId="{FE9B792F-6634-4A30-8135-CDF8266D7439}" sibTransId="{1BBA1AA7-499C-4FD0-A135-709E8123FBA4}"/>
    <dgm:cxn modelId="{22E73532-6403-46AC-AA07-D4577FEBC7B7}" type="presOf" srcId="{294E764A-878F-4E5A-A5EA-A2A135632274}" destId="{04301394-4025-4FA1-B546-A4B72270CCE4}" srcOrd="0" destOrd="0" presId="urn:microsoft.com/office/officeart/2011/layout/CircleProcess"/>
    <dgm:cxn modelId="{7804D93A-A2F8-4A96-B944-6413386C850D}" type="presOf" srcId="{294E764A-878F-4E5A-A5EA-A2A135632274}" destId="{763879F5-BECF-479E-9CF7-D5EBD8D4383A}" srcOrd="1" destOrd="0" presId="urn:microsoft.com/office/officeart/2011/layout/CircleProcess"/>
    <dgm:cxn modelId="{14469161-E246-4AB6-AC9A-BD3A34232AA3}" type="presOf" srcId="{EF192FB9-02CE-4896-AC36-6866CB12DA6E}" destId="{60BE6E4B-BE56-4689-9850-B47B70EFD5D9}" srcOrd="0" destOrd="0" presId="urn:microsoft.com/office/officeart/2011/layout/CircleProcess"/>
    <dgm:cxn modelId="{EA672365-F348-4951-8E45-A6C4B95A1BFF}" type="presOf" srcId="{23E17B57-360A-4B29-B459-0D728C6EF28D}" destId="{137BCD3D-9F05-41FA-8660-202F662BDE18}" srcOrd="1" destOrd="0" presId="urn:microsoft.com/office/officeart/2011/layout/CircleProcess"/>
    <dgm:cxn modelId="{6701E16B-12DA-43E3-AEFD-A8333F0ED4B7}" type="presOf" srcId="{23E17B57-360A-4B29-B459-0D728C6EF28D}" destId="{7AA357A5-7E65-4A9B-89BB-97F5019E41FA}" srcOrd="0" destOrd="0" presId="urn:microsoft.com/office/officeart/2011/layout/CircleProcess"/>
    <dgm:cxn modelId="{52488675-F4C6-4609-B379-D852C020540C}" srcId="{6EBC1FF4-26B0-4E89-A49F-DE4C86BA66D9}" destId="{EFAC3DB2-959C-46CB-A0E6-5E4696823E20}" srcOrd="2" destOrd="0" parTransId="{324D4730-5513-4865-B7E1-1A94E8960B6A}" sibTransId="{A82A0764-E337-43DC-9CC2-2EA6D9C3C6FE}"/>
    <dgm:cxn modelId="{4BAA777F-5293-4B54-826F-AA2E4856E13F}" type="presOf" srcId="{9ECA6E4A-42BB-40A9-8F5C-455FC945F062}" destId="{56058C17-7831-404B-B87A-29E004D699C8}" srcOrd="1" destOrd="0" presId="urn:microsoft.com/office/officeart/2011/layout/CircleProcess"/>
    <dgm:cxn modelId="{9AD5E783-2B7D-4B54-BDDD-D23AA5D6F914}" srcId="{6EBC1FF4-26B0-4E89-A49F-DE4C86BA66D9}" destId="{9ECA6E4A-42BB-40A9-8F5C-455FC945F062}" srcOrd="1" destOrd="0" parTransId="{584908F3-96D2-4BE1-9243-C385C2FE9FC9}" sibTransId="{BC43BD3F-7E2B-4BF6-BD1F-BB2F5EFBC354}"/>
    <dgm:cxn modelId="{D269FD84-087B-48B7-8165-544BBDFF19B6}" type="presOf" srcId="{EFAC3DB2-959C-46CB-A0E6-5E4696823E20}" destId="{7A31E00A-A51B-4164-953C-2F595061387F}" srcOrd="0" destOrd="0" presId="urn:microsoft.com/office/officeart/2011/layout/CircleProcess"/>
    <dgm:cxn modelId="{780FEE89-F2D5-4C99-93C3-EFA70E198DB3}" srcId="{6EBC1FF4-26B0-4E89-A49F-DE4C86BA66D9}" destId="{EF192FB9-02CE-4896-AC36-6866CB12DA6E}" srcOrd="5" destOrd="0" parTransId="{75A1760A-A9DE-4B0B-B3F7-CDE6F4EA4622}" sibTransId="{95A5A33D-4950-4A43-A2C7-012ACB9EEFF3}"/>
    <dgm:cxn modelId="{8265B7A5-68A6-4895-BE3A-666309103F8E}" type="presOf" srcId="{6EBC1FF4-26B0-4E89-A49F-DE4C86BA66D9}" destId="{DF7B0588-24EE-4701-A22F-3C993CE78891}" srcOrd="0" destOrd="0" presId="urn:microsoft.com/office/officeart/2011/layout/CircleProcess"/>
    <dgm:cxn modelId="{DE5F94B3-C8B3-4533-AC5F-027DF003E74F}" type="presOf" srcId="{EFAC3DB2-959C-46CB-A0E6-5E4696823E20}" destId="{44856A25-5B35-42F5-834C-1FD5A6E719ED}" srcOrd="1" destOrd="0" presId="urn:microsoft.com/office/officeart/2011/layout/CircleProcess"/>
    <dgm:cxn modelId="{34165EDD-F8BE-4944-AF77-C1CDDB6F776D}" srcId="{6EBC1FF4-26B0-4E89-A49F-DE4C86BA66D9}" destId="{294E764A-878F-4E5A-A5EA-A2A135632274}" srcOrd="4" destOrd="0" parTransId="{2E0292D8-FF4E-43AB-B4FF-E6745215D775}" sibTransId="{861A2651-EAC8-4FBF-B455-595A8A2BABA5}"/>
    <dgm:cxn modelId="{3E920BE3-9CCC-410A-B7D8-2DEF814B4C47}" type="presOf" srcId="{9ECA6E4A-42BB-40A9-8F5C-455FC945F062}" destId="{A7A88DDD-0AD9-4D92-B9F5-E83B0BADA872}" srcOrd="0" destOrd="0" presId="urn:microsoft.com/office/officeart/2011/layout/CircleProcess"/>
    <dgm:cxn modelId="{D24AD1F5-35EB-4D9D-BEE8-D35B02B1373E}" type="presOf" srcId="{EF192FB9-02CE-4896-AC36-6866CB12DA6E}" destId="{C55173F1-6D9C-4C5F-82B7-39D0839AC0D1}" srcOrd="1" destOrd="0" presId="urn:microsoft.com/office/officeart/2011/layout/CircleProcess"/>
    <dgm:cxn modelId="{EF958D3B-75CD-4298-9E3C-95EE75E60710}" type="presParOf" srcId="{DF7B0588-24EE-4701-A22F-3C993CE78891}" destId="{68CFEDB3-F6D7-4A03-9D45-58A30E81AB7D}" srcOrd="0" destOrd="0" presId="urn:microsoft.com/office/officeart/2011/layout/CircleProcess"/>
    <dgm:cxn modelId="{8FFA014A-7B9E-4D8C-9766-F8AA3B33E5B2}" type="presParOf" srcId="{68CFEDB3-F6D7-4A03-9D45-58A30E81AB7D}" destId="{998A558C-3546-492C-BF57-34F44E99CB4B}" srcOrd="0" destOrd="0" presId="urn:microsoft.com/office/officeart/2011/layout/CircleProcess"/>
    <dgm:cxn modelId="{DA1E03D1-34AC-4529-AE29-4F2D28082A64}" type="presParOf" srcId="{DF7B0588-24EE-4701-A22F-3C993CE78891}" destId="{FF56EE33-BFD7-4E75-B573-96631ACBD75B}" srcOrd="1" destOrd="0" presId="urn:microsoft.com/office/officeart/2011/layout/CircleProcess"/>
    <dgm:cxn modelId="{56852B40-2B3F-48CE-84A5-D24A7CD98310}" type="presParOf" srcId="{FF56EE33-BFD7-4E75-B573-96631ACBD75B}" destId="{60BE6E4B-BE56-4689-9850-B47B70EFD5D9}" srcOrd="0" destOrd="0" presId="urn:microsoft.com/office/officeart/2011/layout/CircleProcess"/>
    <dgm:cxn modelId="{823D0011-69EA-4753-A544-5839C1DCF192}" type="presParOf" srcId="{DF7B0588-24EE-4701-A22F-3C993CE78891}" destId="{C55173F1-6D9C-4C5F-82B7-39D0839AC0D1}" srcOrd="2" destOrd="0" presId="urn:microsoft.com/office/officeart/2011/layout/CircleProcess"/>
    <dgm:cxn modelId="{546D3E8D-5A47-4149-AB0B-9D7EE81C4333}" type="presParOf" srcId="{DF7B0588-24EE-4701-A22F-3C993CE78891}" destId="{25059F21-A9EE-4B8B-9B60-4AE7912DF917}" srcOrd="3" destOrd="0" presId="urn:microsoft.com/office/officeart/2011/layout/CircleProcess"/>
    <dgm:cxn modelId="{5C1427EE-24E6-4114-858B-014FBE726C0F}" type="presParOf" srcId="{25059F21-A9EE-4B8B-9B60-4AE7912DF917}" destId="{33CE059D-813A-4FD1-88B5-5BEF698CAAAF}" srcOrd="0" destOrd="0" presId="urn:microsoft.com/office/officeart/2011/layout/CircleProcess"/>
    <dgm:cxn modelId="{014C3351-8F55-46BB-B30D-73A6F9624371}" type="presParOf" srcId="{DF7B0588-24EE-4701-A22F-3C993CE78891}" destId="{AB1AB43A-779B-493C-806E-4FD9EAEEB0FF}" srcOrd="4" destOrd="0" presId="urn:microsoft.com/office/officeart/2011/layout/CircleProcess"/>
    <dgm:cxn modelId="{D981831B-4CD3-4A84-827E-ACBE7652E561}" type="presParOf" srcId="{AB1AB43A-779B-493C-806E-4FD9EAEEB0FF}" destId="{04301394-4025-4FA1-B546-A4B72270CCE4}" srcOrd="0" destOrd="0" presId="urn:microsoft.com/office/officeart/2011/layout/CircleProcess"/>
    <dgm:cxn modelId="{64237ED1-AC91-4A92-8A43-DF6319FA57FB}" type="presParOf" srcId="{DF7B0588-24EE-4701-A22F-3C993CE78891}" destId="{763879F5-BECF-479E-9CF7-D5EBD8D4383A}" srcOrd="5" destOrd="0" presId="urn:microsoft.com/office/officeart/2011/layout/CircleProcess"/>
    <dgm:cxn modelId="{70847CFC-BB51-41A9-86ED-09B93FE9FD40}" type="presParOf" srcId="{DF7B0588-24EE-4701-A22F-3C993CE78891}" destId="{FFC313E4-6D2F-4FCD-B381-26E5BD0F0652}" srcOrd="6" destOrd="0" presId="urn:microsoft.com/office/officeart/2011/layout/CircleProcess"/>
    <dgm:cxn modelId="{0DA73E85-CB48-4F56-9C5B-7B18E15FCA93}" type="presParOf" srcId="{FFC313E4-6D2F-4FCD-B381-26E5BD0F0652}" destId="{10097F3E-1ECF-42F0-9F8C-939950430893}" srcOrd="0" destOrd="0" presId="urn:microsoft.com/office/officeart/2011/layout/CircleProcess"/>
    <dgm:cxn modelId="{CBB57843-451B-46F0-A9FF-192171AB47FF}" type="presParOf" srcId="{DF7B0588-24EE-4701-A22F-3C993CE78891}" destId="{83131F3C-E551-4E8B-99BC-8D6A9E8EB823}" srcOrd="7" destOrd="0" presId="urn:microsoft.com/office/officeart/2011/layout/CircleProcess"/>
    <dgm:cxn modelId="{1B5D1930-D108-4361-A1CB-21C0EC2E7833}" type="presParOf" srcId="{83131F3C-E551-4E8B-99BC-8D6A9E8EB823}" destId="{AE911F38-3C5E-4B53-819B-5DF71F39A43E}" srcOrd="0" destOrd="0" presId="urn:microsoft.com/office/officeart/2011/layout/CircleProcess"/>
    <dgm:cxn modelId="{6710AF22-38CF-4458-8B48-572377A263CF}" type="presParOf" srcId="{DF7B0588-24EE-4701-A22F-3C993CE78891}" destId="{DE7EAFF7-5EB9-4572-86D7-897512CBF3FE}" srcOrd="8" destOrd="0" presId="urn:microsoft.com/office/officeart/2011/layout/CircleProcess"/>
    <dgm:cxn modelId="{C2525AC7-6F1F-4287-8EF0-1068F8236C9F}" type="presParOf" srcId="{DF7B0588-24EE-4701-A22F-3C993CE78891}" destId="{AFA9AC64-08F3-4855-8A89-643F26AEE95E}" srcOrd="9" destOrd="0" presId="urn:microsoft.com/office/officeart/2011/layout/CircleProcess"/>
    <dgm:cxn modelId="{13D693EF-D840-499E-845D-986235A07825}" type="presParOf" srcId="{AFA9AC64-08F3-4855-8A89-643F26AEE95E}" destId="{A696F740-FD57-41BB-9922-424A9F50F706}" srcOrd="0" destOrd="0" presId="urn:microsoft.com/office/officeart/2011/layout/CircleProcess"/>
    <dgm:cxn modelId="{55822180-52F4-45D2-A98B-7900CF605A6C}" type="presParOf" srcId="{DF7B0588-24EE-4701-A22F-3C993CE78891}" destId="{0398D4D2-53EF-4884-A600-4FAE8A48B684}" srcOrd="10" destOrd="0" presId="urn:microsoft.com/office/officeart/2011/layout/CircleProcess"/>
    <dgm:cxn modelId="{E67CD80B-C8AA-4EF2-9973-A2CE0B6AB913}" type="presParOf" srcId="{0398D4D2-53EF-4884-A600-4FAE8A48B684}" destId="{7A31E00A-A51B-4164-953C-2F595061387F}" srcOrd="0" destOrd="0" presId="urn:microsoft.com/office/officeart/2011/layout/CircleProcess"/>
    <dgm:cxn modelId="{2E2DEE66-DEBC-4B36-94FC-38E62E4A67BE}" type="presParOf" srcId="{DF7B0588-24EE-4701-A22F-3C993CE78891}" destId="{44856A25-5B35-42F5-834C-1FD5A6E719ED}" srcOrd="11" destOrd="0" presId="urn:microsoft.com/office/officeart/2011/layout/CircleProcess"/>
    <dgm:cxn modelId="{68ED92D4-F05B-4B85-980E-3A67E66DAFC8}" type="presParOf" srcId="{DF7B0588-24EE-4701-A22F-3C993CE78891}" destId="{A58E777C-1D0A-4943-B2C4-CF65903D672F}" srcOrd="12" destOrd="0" presId="urn:microsoft.com/office/officeart/2011/layout/CircleProcess"/>
    <dgm:cxn modelId="{021BC098-585F-4A44-985C-25E2ADE2FC71}" type="presParOf" srcId="{A58E777C-1D0A-4943-B2C4-CF65903D672F}" destId="{4FF21D8C-C188-47D2-B2BA-CA18536D1030}" srcOrd="0" destOrd="0" presId="urn:microsoft.com/office/officeart/2011/layout/CircleProcess"/>
    <dgm:cxn modelId="{7FE282AC-ED74-429A-9B76-6BC3E4915E54}" type="presParOf" srcId="{DF7B0588-24EE-4701-A22F-3C993CE78891}" destId="{95F35BDB-C3EA-4FDA-BF7F-973144CA8359}" srcOrd="13" destOrd="0" presId="urn:microsoft.com/office/officeart/2011/layout/CircleProcess"/>
    <dgm:cxn modelId="{2C2312E8-DA60-4B68-8122-44C4FEE0AE22}" type="presParOf" srcId="{95F35BDB-C3EA-4FDA-BF7F-973144CA8359}" destId="{A7A88DDD-0AD9-4D92-B9F5-E83B0BADA872}" srcOrd="0" destOrd="0" presId="urn:microsoft.com/office/officeart/2011/layout/CircleProcess"/>
    <dgm:cxn modelId="{2161CDFC-D377-4044-B923-77C433522F5E}" type="presParOf" srcId="{DF7B0588-24EE-4701-A22F-3C993CE78891}" destId="{56058C17-7831-404B-B87A-29E004D699C8}" srcOrd="14" destOrd="0" presId="urn:microsoft.com/office/officeart/2011/layout/CircleProcess"/>
    <dgm:cxn modelId="{4474E40E-D8AF-4964-86DB-1A28DFA2C172}" type="presParOf" srcId="{DF7B0588-24EE-4701-A22F-3C993CE78891}" destId="{39C0510A-9E84-436A-ACA4-EDDE9436F822}" srcOrd="15" destOrd="0" presId="urn:microsoft.com/office/officeart/2011/layout/CircleProcess"/>
    <dgm:cxn modelId="{DEC62562-875A-4147-973D-ABEA0A80921A}" type="presParOf" srcId="{39C0510A-9E84-436A-ACA4-EDDE9436F822}" destId="{E187FC64-C9C0-4996-9FFE-C19F180FF7EE}" srcOrd="0" destOrd="0" presId="urn:microsoft.com/office/officeart/2011/layout/CircleProcess"/>
    <dgm:cxn modelId="{71E1FDCE-E375-41ED-9632-1233A8838CE8}" type="presParOf" srcId="{DF7B0588-24EE-4701-A22F-3C993CE78891}" destId="{0E9B9C9D-C700-475D-A9BE-92D7232350DF}" srcOrd="16" destOrd="0" presId="urn:microsoft.com/office/officeart/2011/layout/CircleProcess"/>
    <dgm:cxn modelId="{06C13F21-EED6-4FD1-AAE2-6049407DB9E7}" type="presParOf" srcId="{0E9B9C9D-C700-475D-A9BE-92D7232350DF}" destId="{7AA357A5-7E65-4A9B-89BB-97F5019E41FA}" srcOrd="0" destOrd="0" presId="urn:microsoft.com/office/officeart/2011/layout/CircleProcess"/>
    <dgm:cxn modelId="{B0F20B77-2406-4843-9687-8A75D5DDA429}" type="presParOf" srcId="{DF7B0588-24EE-4701-A22F-3C993CE78891}" destId="{137BCD3D-9F05-41FA-8660-202F662BDE18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E90ED-3047-4E06-9760-CAF5F3CACE7A}">
      <dsp:nvSpPr>
        <dsp:cNvPr id="0" name=""/>
        <dsp:cNvSpPr/>
      </dsp:nvSpPr>
      <dsp:spPr>
        <a:xfrm rot="16200000">
          <a:off x="-1185321" y="1813953"/>
          <a:ext cx="2760630" cy="27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429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0 - </a:t>
          </a:r>
          <a:r>
            <a:rPr lang="en-US" sz="20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Saudável</a:t>
          </a:r>
          <a:endParaRPr lang="en-US" sz="2000" kern="1200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sp:txBody>
      <dsp:txXfrm>
        <a:off x="-1185321" y="1813953"/>
        <a:ext cx="2760630" cy="276990"/>
      </dsp:txXfrm>
    </dsp:sp>
    <dsp:sp modelId="{18983142-71A7-4679-8ED9-9C3050395AF8}">
      <dsp:nvSpPr>
        <dsp:cNvPr id="0" name=""/>
        <dsp:cNvSpPr/>
      </dsp:nvSpPr>
      <dsp:spPr>
        <a:xfrm>
          <a:off x="333488" y="572133"/>
          <a:ext cx="1379705" cy="2760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24429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Bahnschrift Light Condensed" panose="020B0502040204020203" pitchFamily="34" charset="0"/>
            </a:rPr>
            <a:t>joelhos</a:t>
          </a:r>
          <a:r>
            <a:rPr lang="en-US" sz="1500" kern="1200" dirty="0">
              <a:latin typeface="Bahnschrift Light Condensed" panose="020B0502040204020203" pitchFamily="34" charset="0"/>
            </a:rPr>
            <a:t> </a:t>
          </a:r>
          <a:r>
            <a:rPr lang="en-US" sz="1500" kern="1200" dirty="0" err="1">
              <a:latin typeface="Bahnschrift Light Condensed" panose="020B0502040204020203" pitchFamily="34" charset="0"/>
            </a:rPr>
            <a:t>saudáveis</a:t>
          </a:r>
          <a:endParaRPr lang="en-US" sz="1500" kern="1200" dirty="0">
            <a:latin typeface="Bahnschrift Light Condensed" panose="020B0502040204020203" pitchFamily="34" charset="0"/>
          </a:endParaRPr>
        </a:p>
      </dsp:txBody>
      <dsp:txXfrm>
        <a:off x="333488" y="572133"/>
        <a:ext cx="1379705" cy="2760630"/>
      </dsp:txXfrm>
    </dsp:sp>
    <dsp:sp modelId="{89B847CA-7F67-460D-97C0-FBC9800A7F2B}">
      <dsp:nvSpPr>
        <dsp:cNvPr id="0" name=""/>
        <dsp:cNvSpPr/>
      </dsp:nvSpPr>
      <dsp:spPr>
        <a:xfrm>
          <a:off x="56498" y="206506"/>
          <a:ext cx="553980" cy="553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5F1AB-E87E-4253-B53B-4FD291B45498}">
      <dsp:nvSpPr>
        <dsp:cNvPr id="0" name=""/>
        <dsp:cNvSpPr/>
      </dsp:nvSpPr>
      <dsp:spPr>
        <a:xfrm rot="16200000">
          <a:off x="840673" y="1813953"/>
          <a:ext cx="2760630" cy="27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429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1 - </a:t>
          </a:r>
          <a:r>
            <a:rPr lang="en-US" sz="20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Duvidoso</a:t>
          </a:r>
          <a:endParaRPr lang="en-US" sz="2000" kern="1200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sp:txBody>
      <dsp:txXfrm>
        <a:off x="840673" y="1813953"/>
        <a:ext cx="2760630" cy="276990"/>
      </dsp:txXfrm>
    </dsp:sp>
    <dsp:sp modelId="{20781666-142E-4CB8-8270-3D96020C1B17}">
      <dsp:nvSpPr>
        <dsp:cNvPr id="0" name=""/>
        <dsp:cNvSpPr/>
      </dsp:nvSpPr>
      <dsp:spPr>
        <a:xfrm>
          <a:off x="2359483" y="572133"/>
          <a:ext cx="1379705" cy="2760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24429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>
              <a:latin typeface="Bahnschrift Light Condensed" panose="020B0502040204020203" pitchFamily="34" charset="0"/>
            </a:rPr>
            <a:t>Estreitamento articular duvidoso com possível lábio </a:t>
          </a:r>
          <a:r>
            <a:rPr lang="pt-BR" sz="1500" kern="1200" dirty="0" err="1">
              <a:latin typeface="Bahnschrift Light Condensed" panose="020B0502040204020203" pitchFamily="34" charset="0"/>
            </a:rPr>
            <a:t>osteofítico</a:t>
          </a:r>
          <a:endParaRPr lang="en-US" sz="1500" kern="1200" dirty="0">
            <a:latin typeface="Bahnschrift Light Condensed" panose="020B0502040204020203" pitchFamily="34" charset="0"/>
          </a:endParaRPr>
        </a:p>
      </dsp:txBody>
      <dsp:txXfrm>
        <a:off x="2359483" y="572133"/>
        <a:ext cx="1379705" cy="2760630"/>
      </dsp:txXfrm>
    </dsp:sp>
    <dsp:sp modelId="{C4AC5766-7487-4D3F-9032-DE1EF8FDE51F}">
      <dsp:nvSpPr>
        <dsp:cNvPr id="0" name=""/>
        <dsp:cNvSpPr/>
      </dsp:nvSpPr>
      <dsp:spPr>
        <a:xfrm>
          <a:off x="2082493" y="206506"/>
          <a:ext cx="553980" cy="55398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0C284-0218-4925-B41B-EDB2850F3FF7}">
      <dsp:nvSpPr>
        <dsp:cNvPr id="0" name=""/>
        <dsp:cNvSpPr/>
      </dsp:nvSpPr>
      <dsp:spPr>
        <a:xfrm rot="16200000">
          <a:off x="2866668" y="1813953"/>
          <a:ext cx="2760630" cy="27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429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2 - </a:t>
          </a:r>
          <a:r>
            <a:rPr lang="en-US" sz="20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Mínimo</a:t>
          </a:r>
          <a:endParaRPr lang="en-US" sz="2000" kern="1200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sp:txBody>
      <dsp:txXfrm>
        <a:off x="2866668" y="1813953"/>
        <a:ext cx="2760630" cy="276990"/>
      </dsp:txXfrm>
    </dsp:sp>
    <dsp:sp modelId="{B1E9EF4A-A3F6-4BDF-97C7-E479E94B585C}">
      <dsp:nvSpPr>
        <dsp:cNvPr id="0" name=""/>
        <dsp:cNvSpPr/>
      </dsp:nvSpPr>
      <dsp:spPr>
        <a:xfrm>
          <a:off x="4385478" y="572133"/>
          <a:ext cx="1379705" cy="2760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24429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>
              <a:latin typeface="Bahnschrift Light Condensed" panose="020B0502040204020203" pitchFamily="34" charset="0"/>
            </a:rPr>
            <a:t>Presença definitiva de </a:t>
          </a:r>
          <a:r>
            <a:rPr lang="pt-BR" sz="1500" kern="1200" dirty="0" err="1">
              <a:latin typeface="Bahnschrift Light Condensed" panose="020B0502040204020203" pitchFamily="34" charset="0"/>
            </a:rPr>
            <a:t>osteófitos</a:t>
          </a:r>
          <a:r>
            <a:rPr lang="pt-BR" sz="1500" kern="1200" dirty="0">
              <a:latin typeface="Bahnschrift Light Condensed" panose="020B0502040204020203" pitchFamily="34" charset="0"/>
            </a:rPr>
            <a:t> e possível estreitamento do espaço articular</a:t>
          </a:r>
          <a:endParaRPr lang="en-US" sz="1500" kern="1200" dirty="0">
            <a:latin typeface="Bahnschrift Light Condensed" panose="020B0502040204020203" pitchFamily="34" charset="0"/>
          </a:endParaRPr>
        </a:p>
      </dsp:txBody>
      <dsp:txXfrm>
        <a:off x="4385478" y="572133"/>
        <a:ext cx="1379705" cy="2760630"/>
      </dsp:txXfrm>
    </dsp:sp>
    <dsp:sp modelId="{22C50617-703E-4BF6-9F1A-8CFF8C64E004}">
      <dsp:nvSpPr>
        <dsp:cNvPr id="0" name=""/>
        <dsp:cNvSpPr/>
      </dsp:nvSpPr>
      <dsp:spPr>
        <a:xfrm>
          <a:off x="4108488" y="206506"/>
          <a:ext cx="553980" cy="553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AA222-941F-4D05-9C19-10E96A6D6A55}">
      <dsp:nvSpPr>
        <dsp:cNvPr id="0" name=""/>
        <dsp:cNvSpPr/>
      </dsp:nvSpPr>
      <dsp:spPr>
        <a:xfrm rot="16200000">
          <a:off x="4892663" y="1813953"/>
          <a:ext cx="2760630" cy="27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429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3 - </a:t>
          </a:r>
          <a:r>
            <a:rPr lang="en-US" sz="20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Moderado</a:t>
          </a:r>
          <a:endParaRPr lang="en-US" sz="2000" kern="1200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sp:txBody>
      <dsp:txXfrm>
        <a:off x="4892663" y="1813953"/>
        <a:ext cx="2760630" cy="276990"/>
      </dsp:txXfrm>
    </dsp:sp>
    <dsp:sp modelId="{2EC2EFDD-3B44-4BDF-AF3D-2BC5F0012722}">
      <dsp:nvSpPr>
        <dsp:cNvPr id="0" name=""/>
        <dsp:cNvSpPr/>
      </dsp:nvSpPr>
      <dsp:spPr>
        <a:xfrm>
          <a:off x="6411473" y="572133"/>
          <a:ext cx="1379705" cy="2760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24429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>
              <a:latin typeface="Bahnschrift Light Condensed" panose="020B0502040204020203" pitchFamily="34" charset="0"/>
            </a:rPr>
            <a:t>Múltiplos </a:t>
          </a:r>
          <a:r>
            <a:rPr lang="pt-BR" sz="1500" kern="1200" dirty="0" err="1">
              <a:latin typeface="Bahnschrift Light Condensed" panose="020B0502040204020203" pitchFamily="34" charset="0"/>
            </a:rPr>
            <a:t>osteófitos</a:t>
          </a:r>
          <a:r>
            <a:rPr lang="pt-BR" sz="1500" kern="1200" dirty="0">
              <a:latin typeface="Bahnschrift Light Condensed" panose="020B0502040204020203" pitchFamily="34" charset="0"/>
            </a:rPr>
            <a:t>, estreitamento definido do espaço articular, com esclerose leve</a:t>
          </a:r>
          <a:endParaRPr lang="en-US" sz="1500" kern="1200" dirty="0">
            <a:latin typeface="Bahnschrift Light Condensed" panose="020B0502040204020203" pitchFamily="34" charset="0"/>
          </a:endParaRPr>
        </a:p>
      </dsp:txBody>
      <dsp:txXfrm>
        <a:off x="6411473" y="572133"/>
        <a:ext cx="1379705" cy="2760630"/>
      </dsp:txXfrm>
    </dsp:sp>
    <dsp:sp modelId="{D9F93F18-19B3-430A-8631-D5BA86168A8E}">
      <dsp:nvSpPr>
        <dsp:cNvPr id="0" name=""/>
        <dsp:cNvSpPr/>
      </dsp:nvSpPr>
      <dsp:spPr>
        <a:xfrm>
          <a:off x="6134483" y="206506"/>
          <a:ext cx="553980" cy="55398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E26F5-723A-44D9-8E74-B22FF2207EB3}">
      <dsp:nvSpPr>
        <dsp:cNvPr id="0" name=""/>
        <dsp:cNvSpPr/>
      </dsp:nvSpPr>
      <dsp:spPr>
        <a:xfrm rot="16200000">
          <a:off x="6918657" y="1813953"/>
          <a:ext cx="2760630" cy="27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4429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Grau 4 - </a:t>
          </a:r>
          <a:r>
            <a:rPr lang="en-US" sz="20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Severo</a:t>
          </a:r>
          <a:endParaRPr lang="en-US" sz="2000" kern="1200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sp:txBody>
      <dsp:txXfrm>
        <a:off x="6918657" y="1813953"/>
        <a:ext cx="2760630" cy="276990"/>
      </dsp:txXfrm>
    </dsp:sp>
    <dsp:sp modelId="{ADF42DCD-1C3C-4F01-85F3-1E9CE157E329}">
      <dsp:nvSpPr>
        <dsp:cNvPr id="0" name=""/>
        <dsp:cNvSpPr/>
      </dsp:nvSpPr>
      <dsp:spPr>
        <a:xfrm>
          <a:off x="8437468" y="572133"/>
          <a:ext cx="1379705" cy="2760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24429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 err="1">
              <a:latin typeface="Bahnschrift Light Condensed" panose="020B0502040204020203" pitchFamily="34" charset="0"/>
            </a:rPr>
            <a:t>Osteófitos</a:t>
          </a:r>
          <a:r>
            <a:rPr lang="pt-BR" sz="1500" kern="1200" dirty="0">
              <a:latin typeface="Bahnschrift Light Condensed" panose="020B0502040204020203" pitchFamily="34" charset="0"/>
            </a:rPr>
            <a:t> grandes, estreitamento articular significativo e esclerose grave.</a:t>
          </a:r>
          <a:endParaRPr lang="en-US" sz="1500" kern="1200" dirty="0">
            <a:latin typeface="Bahnschrift Light Condensed" panose="020B0502040204020203" pitchFamily="34" charset="0"/>
          </a:endParaRPr>
        </a:p>
      </dsp:txBody>
      <dsp:txXfrm>
        <a:off x="8437468" y="572133"/>
        <a:ext cx="1379705" cy="2760630"/>
      </dsp:txXfrm>
    </dsp:sp>
    <dsp:sp modelId="{4ADCD618-8F89-4FC4-AAD8-08F8E912D3F4}">
      <dsp:nvSpPr>
        <dsp:cNvPr id="0" name=""/>
        <dsp:cNvSpPr/>
      </dsp:nvSpPr>
      <dsp:spPr>
        <a:xfrm>
          <a:off x="8160478" y="206506"/>
          <a:ext cx="553980" cy="553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AFF62-ABB0-4DCC-8214-17EE0B354BA1}">
      <dsp:nvSpPr>
        <dsp:cNvPr id="0" name=""/>
        <dsp:cNvSpPr/>
      </dsp:nvSpPr>
      <dsp:spPr>
        <a:xfrm>
          <a:off x="0" y="0"/>
          <a:ext cx="6871855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Bahnschrift Light Condensed" panose="020B0502040204020203" pitchFamily="34" charset="0"/>
            </a:rPr>
            <a:t>Limitar</a:t>
          </a:r>
          <a:r>
            <a:rPr lang="en-US" sz="2300" kern="1200" dirty="0">
              <a:latin typeface="Bahnschrift Light Condensed" panose="020B0502040204020203" pitchFamily="34" charset="0"/>
            </a:rPr>
            <a:t> a 600 imagens por </a:t>
          </a:r>
          <a:r>
            <a:rPr lang="en-US" sz="2300" kern="1200" dirty="0" err="1">
              <a:latin typeface="Bahnschrift Light Condensed" panose="020B0502040204020203" pitchFamily="34" charset="0"/>
            </a:rPr>
            <a:t>classe</a:t>
          </a:r>
          <a:endParaRPr lang="en-US" sz="2300" kern="1200" dirty="0">
            <a:latin typeface="Bahnschrift Light Condensed" panose="020B0502040204020203" pitchFamily="34" charset="0"/>
          </a:endParaRPr>
        </a:p>
      </dsp:txBody>
      <dsp:txXfrm>
        <a:off x="43321" y="43321"/>
        <a:ext cx="6785213" cy="800803"/>
      </dsp:txXfrm>
    </dsp:sp>
    <dsp:sp modelId="{2460BB44-B3C4-4DAE-B217-C1818FA35739}">
      <dsp:nvSpPr>
        <dsp:cNvPr id="0" name=""/>
        <dsp:cNvSpPr/>
      </dsp:nvSpPr>
      <dsp:spPr>
        <a:xfrm>
          <a:off x="0" y="925945"/>
          <a:ext cx="6871855" cy="158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18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Saudável</a:t>
          </a:r>
          <a:r>
            <a:rPr lang="en-US" sz="1800" b="1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sz="18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600 imagens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Duvidoso</a:t>
          </a:r>
          <a:r>
            <a:rPr lang="en-US" sz="1800" b="1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sz="18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600 imagens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Mínimo</a:t>
          </a:r>
          <a:r>
            <a:rPr lang="en-US" sz="1800" b="1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sz="18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600 imagens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Moderado</a:t>
          </a:r>
          <a:r>
            <a:rPr lang="en-US" sz="1800" b="1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sz="18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600 imagens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 err="1">
              <a:solidFill>
                <a:schemeClr val="accent2">
                  <a:lumMod val="40000"/>
                  <a:lumOff val="60000"/>
                </a:schemeClr>
              </a:solidFill>
              <a:latin typeface="Bahnschrift Light Condensed" panose="020B0502040204020203" pitchFamily="34" charset="0"/>
            </a:rPr>
            <a:t>Severo</a:t>
          </a:r>
          <a:r>
            <a:rPr lang="en-US" sz="1800" b="1" kern="1200" dirty="0">
              <a:solidFill>
                <a:schemeClr val="accent2">
                  <a:lumMod val="40000"/>
                  <a:lumOff val="60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sz="1800" kern="1200" dirty="0">
              <a:solidFill>
                <a:schemeClr val="accent2">
                  <a:lumMod val="40000"/>
                  <a:lumOff val="60000"/>
                </a:schemeClr>
              </a:solidFill>
              <a:latin typeface="Bahnschrift Light Condensed" panose="020B0502040204020203" pitchFamily="34" charset="0"/>
            </a:rPr>
            <a:t> 173 imagens</a:t>
          </a:r>
        </a:p>
      </dsp:txBody>
      <dsp:txXfrm>
        <a:off x="0" y="925945"/>
        <a:ext cx="6871855" cy="1587336"/>
      </dsp:txXfrm>
    </dsp:sp>
    <dsp:sp modelId="{040ACDB9-C6CA-4574-9F2F-DB24DF02CD38}">
      <dsp:nvSpPr>
        <dsp:cNvPr id="0" name=""/>
        <dsp:cNvSpPr/>
      </dsp:nvSpPr>
      <dsp:spPr>
        <a:xfrm>
          <a:off x="0" y="2777926"/>
          <a:ext cx="6871855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Bahnschrift Light Condensed" panose="020B0502040204020203" pitchFamily="34" charset="0"/>
            </a:rPr>
            <a:t>Gerar</a:t>
          </a:r>
          <a:r>
            <a:rPr lang="en-US" sz="2300" kern="1200" dirty="0">
              <a:latin typeface="Bahnschrift Light Condensed" panose="020B0502040204020203" pitchFamily="34" charset="0"/>
            </a:rPr>
            <a:t> dados sintéticas da </a:t>
          </a:r>
          <a:r>
            <a:rPr lang="en-US" sz="2300" kern="1200" dirty="0" err="1">
              <a:latin typeface="Bahnschrift Light Condensed" panose="020B0502040204020203" pitchFamily="34" charset="0"/>
            </a:rPr>
            <a:t>classe</a:t>
          </a:r>
          <a:r>
            <a:rPr lang="en-US" sz="2300" kern="1200" dirty="0">
              <a:latin typeface="Bahnschrift Light Condensed" panose="020B0502040204020203" pitchFamily="34" charset="0"/>
            </a:rPr>
            <a:t> </a:t>
          </a:r>
          <a:r>
            <a:rPr lang="en-US" sz="2300" kern="1200" dirty="0" err="1">
              <a:latin typeface="Bahnschrift Light Condensed" panose="020B0502040204020203" pitchFamily="34" charset="0"/>
            </a:rPr>
            <a:t>faltante</a:t>
          </a:r>
          <a:endParaRPr lang="en-US" sz="2300" kern="1200" dirty="0">
            <a:latin typeface="Bahnschrift Light Condensed" panose="020B0502040204020203" pitchFamily="34" charset="0"/>
          </a:endParaRPr>
        </a:p>
      </dsp:txBody>
      <dsp:txXfrm>
        <a:off x="43321" y="2821247"/>
        <a:ext cx="6785213" cy="800803"/>
      </dsp:txXfrm>
    </dsp:sp>
    <dsp:sp modelId="{302DD1BD-07E9-4B74-8003-D1A2051BF0D1}">
      <dsp:nvSpPr>
        <dsp:cNvPr id="0" name=""/>
        <dsp:cNvSpPr/>
      </dsp:nvSpPr>
      <dsp:spPr>
        <a:xfrm>
          <a:off x="0" y="3665371"/>
          <a:ext cx="6871855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18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 err="1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rPr>
            <a:t>Severo</a:t>
          </a:r>
          <a:r>
            <a:rPr lang="en-US" sz="1800" b="1" kern="1200" dirty="0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rPr>
            <a:t>:</a:t>
          </a: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rPr>
            <a:t> 427 imagens sintéticas </a:t>
          </a:r>
          <a:r>
            <a:rPr lang="en-US" sz="1800" kern="1200" dirty="0" err="1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rPr>
            <a:t>geradas</a:t>
          </a:r>
          <a:endParaRPr lang="en-US" sz="1800" kern="1200" dirty="0">
            <a:solidFill>
              <a:schemeClr val="accent1">
                <a:lumMod val="75000"/>
              </a:schemeClr>
            </a:solidFill>
            <a:latin typeface="Bahnschrift Light Condensed" panose="020B0502040204020203" pitchFamily="34" charset="0"/>
          </a:endParaRPr>
        </a:p>
      </dsp:txBody>
      <dsp:txXfrm>
        <a:off x="0" y="3665371"/>
        <a:ext cx="6871855" cy="612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A558C-3546-492C-BF57-34F44E99CB4B}">
      <dsp:nvSpPr>
        <dsp:cNvPr id="0" name=""/>
        <dsp:cNvSpPr/>
      </dsp:nvSpPr>
      <dsp:spPr>
        <a:xfrm>
          <a:off x="8971048" y="572181"/>
          <a:ext cx="1516262" cy="15159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E6E4B-BE56-4689-9850-B47B70EFD5D9}">
      <dsp:nvSpPr>
        <dsp:cNvPr id="0" name=""/>
        <dsp:cNvSpPr/>
      </dsp:nvSpPr>
      <dsp:spPr>
        <a:xfrm>
          <a:off x="9022103" y="622722"/>
          <a:ext cx="1415114" cy="14148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Predição</a:t>
          </a:r>
          <a:r>
            <a:rPr lang="en-US" sz="15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do </a:t>
          </a:r>
          <a:r>
            <a:rPr lang="en-US" sz="15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melhor</a:t>
          </a:r>
          <a:r>
            <a:rPr lang="en-US" sz="15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</a:t>
          </a:r>
          <a:r>
            <a:rPr lang="en-US" sz="15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modelo</a:t>
          </a:r>
          <a:r>
            <a:rPr lang="en-US" sz="15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</a:t>
          </a:r>
          <a:r>
            <a:rPr lang="en-US" sz="15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nos</a:t>
          </a:r>
          <a:r>
            <a:rPr lang="en-US" sz="15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dados de teste</a:t>
          </a:r>
        </a:p>
      </dsp:txBody>
      <dsp:txXfrm>
        <a:off x="9224400" y="824888"/>
        <a:ext cx="1010520" cy="1010560"/>
      </dsp:txXfrm>
    </dsp:sp>
    <dsp:sp modelId="{33CE059D-813A-4FD1-88B5-5BEF698CAAAF}">
      <dsp:nvSpPr>
        <dsp:cNvPr id="0" name=""/>
        <dsp:cNvSpPr/>
      </dsp:nvSpPr>
      <dsp:spPr>
        <a:xfrm rot="2700000">
          <a:off x="7404799" y="572010"/>
          <a:ext cx="1516049" cy="151604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01394-4025-4FA1-B546-A4B72270CCE4}">
      <dsp:nvSpPr>
        <dsp:cNvPr id="0" name=""/>
        <dsp:cNvSpPr/>
      </dsp:nvSpPr>
      <dsp:spPr>
        <a:xfrm>
          <a:off x="7455748" y="622722"/>
          <a:ext cx="1415114" cy="14148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Benchmark com outros </a:t>
          </a:r>
          <a:r>
            <a:rPr lang="en-US" sz="15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modelos</a:t>
          </a:r>
          <a:endParaRPr lang="en-US" sz="1500" kern="1200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sp:txBody>
      <dsp:txXfrm>
        <a:off x="7658045" y="824888"/>
        <a:ext cx="1010520" cy="1010560"/>
      </dsp:txXfrm>
    </dsp:sp>
    <dsp:sp modelId="{10097F3E-1ECF-42F0-9F8C-939950430893}">
      <dsp:nvSpPr>
        <dsp:cNvPr id="0" name=""/>
        <dsp:cNvSpPr/>
      </dsp:nvSpPr>
      <dsp:spPr>
        <a:xfrm rot="2700000">
          <a:off x="5838444" y="572010"/>
          <a:ext cx="1516049" cy="151604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11F38-3C5E-4B53-819B-5DF71F39A43E}">
      <dsp:nvSpPr>
        <dsp:cNvPr id="0" name=""/>
        <dsp:cNvSpPr/>
      </dsp:nvSpPr>
      <dsp:spPr>
        <a:xfrm>
          <a:off x="5889393" y="622722"/>
          <a:ext cx="1415114" cy="14148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Criação</a:t>
          </a:r>
          <a:r>
            <a:rPr lang="en-US" sz="15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de um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Baseline</a:t>
          </a:r>
        </a:p>
      </dsp:txBody>
      <dsp:txXfrm>
        <a:off x="6091690" y="824888"/>
        <a:ext cx="1010520" cy="1010560"/>
      </dsp:txXfrm>
    </dsp:sp>
    <dsp:sp modelId="{A696F740-FD57-41BB-9922-424A9F50F706}">
      <dsp:nvSpPr>
        <dsp:cNvPr id="0" name=""/>
        <dsp:cNvSpPr/>
      </dsp:nvSpPr>
      <dsp:spPr>
        <a:xfrm rot="2700000">
          <a:off x="4272089" y="572010"/>
          <a:ext cx="1516049" cy="151604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1E00A-A51B-4164-953C-2F595061387F}">
      <dsp:nvSpPr>
        <dsp:cNvPr id="0" name=""/>
        <dsp:cNvSpPr/>
      </dsp:nvSpPr>
      <dsp:spPr>
        <a:xfrm>
          <a:off x="4323038" y="622722"/>
          <a:ext cx="1415114" cy="14148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Data Augmentation</a:t>
          </a:r>
        </a:p>
      </dsp:txBody>
      <dsp:txXfrm>
        <a:off x="4524371" y="824888"/>
        <a:ext cx="1010520" cy="1010560"/>
      </dsp:txXfrm>
    </dsp:sp>
    <dsp:sp modelId="{4FF21D8C-C188-47D2-B2BA-CA18536D1030}">
      <dsp:nvSpPr>
        <dsp:cNvPr id="0" name=""/>
        <dsp:cNvSpPr/>
      </dsp:nvSpPr>
      <dsp:spPr>
        <a:xfrm rot="2700000">
          <a:off x="2705733" y="572010"/>
          <a:ext cx="1516049" cy="151604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88DDD-0AD9-4D92-B9F5-E83B0BADA872}">
      <dsp:nvSpPr>
        <dsp:cNvPr id="0" name=""/>
        <dsp:cNvSpPr/>
      </dsp:nvSpPr>
      <dsp:spPr>
        <a:xfrm>
          <a:off x="2756682" y="622722"/>
          <a:ext cx="1415114" cy="14148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Análise</a:t>
          </a:r>
          <a:r>
            <a:rPr lang="en-US" sz="15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</a:t>
          </a:r>
          <a:r>
            <a:rPr lang="en-US" sz="15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Estatística</a:t>
          </a:r>
          <a:r>
            <a:rPr lang="en-US" sz="15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</a:t>
          </a:r>
          <a:r>
            <a:rPr lang="en-US" sz="15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Descritiva</a:t>
          </a:r>
          <a:endParaRPr lang="en-US" sz="1500" kern="1200" dirty="0">
            <a:solidFill>
              <a:schemeClr val="bg1">
                <a:lumMod val="65000"/>
                <a:lumOff val="35000"/>
              </a:schemeClr>
            </a:solidFill>
            <a:latin typeface="Bahnschrift Light Condensed" panose="020B0502040204020203" pitchFamily="34" charset="0"/>
          </a:endParaRPr>
        </a:p>
      </dsp:txBody>
      <dsp:txXfrm>
        <a:off x="2958016" y="824888"/>
        <a:ext cx="1010520" cy="1010560"/>
      </dsp:txXfrm>
    </dsp:sp>
    <dsp:sp modelId="{E187FC64-C9C0-4996-9FFE-C19F180FF7EE}">
      <dsp:nvSpPr>
        <dsp:cNvPr id="0" name=""/>
        <dsp:cNvSpPr/>
      </dsp:nvSpPr>
      <dsp:spPr>
        <a:xfrm rot="2700000">
          <a:off x="1139378" y="572010"/>
          <a:ext cx="1516049" cy="151604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357A5-7E65-4A9B-89BB-97F5019E41FA}">
      <dsp:nvSpPr>
        <dsp:cNvPr id="0" name=""/>
        <dsp:cNvSpPr/>
      </dsp:nvSpPr>
      <dsp:spPr>
        <a:xfrm>
          <a:off x="1189364" y="622722"/>
          <a:ext cx="1415114" cy="14148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Carregamento</a:t>
          </a:r>
          <a:r>
            <a:rPr lang="en-US" sz="1500" kern="1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rPr>
            <a:t> dos Dados</a:t>
          </a:r>
        </a:p>
      </dsp:txBody>
      <dsp:txXfrm>
        <a:off x="1391661" y="824888"/>
        <a:ext cx="1010520" cy="101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1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7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6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3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1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1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Design de cromossoma em 3D roxo">
            <a:extLst>
              <a:ext uri="{FF2B5EF4-FFF2-40B4-BE49-F238E27FC236}">
                <a16:creationId xmlns:a16="http://schemas.microsoft.com/office/drawing/2014/main" id="{3CD2E074-9B17-2FC9-B418-6D589C6D0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9" r="6153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215AFE-940F-2BA2-8973-852366648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609" y="808007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pt-BR" sz="5000" b="1" dirty="0">
                <a:latin typeface="Bahnschrift Light Condensed" panose="020B0502040204020203" pitchFamily="34" charset="0"/>
              </a:rPr>
              <a:t>Natural Intelligence</a:t>
            </a:r>
            <a:r>
              <a:rPr lang="pt-BR" sz="5000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6C9D8E-3B8B-1E74-E760-D544FB94A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306" y="3094007"/>
            <a:ext cx="5132606" cy="1524000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latin typeface="Bahnschrift Light Condensed" panose="020B0502040204020203" pitchFamily="34" charset="0"/>
              </a:rPr>
              <a:t>Análise da Gravidade de Artrose no Joelho</a:t>
            </a:r>
          </a:p>
          <a:p>
            <a:pPr algn="l"/>
            <a:r>
              <a:rPr lang="pt-BR" dirty="0">
                <a:latin typeface="Bahnschrift Light Condensed" panose="020B0502040204020203" pitchFamily="34" charset="0"/>
              </a:rPr>
              <a:t>Mineração de Dados Complexos - UNICAMP</a:t>
            </a:r>
          </a:p>
          <a:p>
            <a:pPr algn="l"/>
            <a:endParaRPr lang="pt-BR" dirty="0"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7B587-031E-4A83-8BE1-0FD9DBE19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790" y="5711749"/>
            <a:ext cx="1100244" cy="110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CAB0D65-1117-4B3D-BBBE-9054AE7AEE03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Imagens Sintéticas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4F5277C-2753-4D54-8ED0-FF5595BC63D9}"/>
              </a:ext>
            </a:extLst>
          </p:cNvPr>
          <p:cNvSpPr txBox="1">
            <a:spLocks/>
          </p:cNvSpPr>
          <p:nvPr/>
        </p:nvSpPr>
        <p:spPr>
          <a:xfrm>
            <a:off x="526210" y="1001275"/>
            <a:ext cx="8211390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Exemplos de imagens sintéticas geradas da classe faltante: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2A1DF-CCC0-4C78-85A3-E8A0B42C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908" y="1655619"/>
            <a:ext cx="4684856" cy="4508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22A0FB-EE14-4610-A971-D9793B6F1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0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97482CE-366A-4DB0-A4B3-89B9D9174BDF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Fluxo de Execução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23A5A-B8B3-4CC7-A2C3-50E6FD3FB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604E02-CBAB-4093-8DF8-640FFB3C809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30" y="2025876"/>
            <a:ext cx="7314286" cy="36190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FA96BAC-7093-4BD3-B257-5B240CDCE9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285551"/>
              </p:ext>
            </p:extLst>
          </p:nvPr>
        </p:nvGraphicFramePr>
        <p:xfrm>
          <a:off x="208820" y="1788843"/>
          <a:ext cx="11312541" cy="2660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7197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CAB0D65-1117-4B3D-BBBE-9054AE7AEE03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Baseline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1F8FE-C420-4969-A1E3-90480FD0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07AFA09-A841-48EB-B8AA-C8343893EE5E}"/>
              </a:ext>
            </a:extLst>
          </p:cNvPr>
          <p:cNvSpPr txBox="1">
            <a:spLocks/>
          </p:cNvSpPr>
          <p:nvPr/>
        </p:nvSpPr>
        <p:spPr>
          <a:xfrm>
            <a:off x="526209" y="1001275"/>
            <a:ext cx="11113855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Rede Neural Convolucional Simples (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conv2d + max_pooling2d + Flatten + dense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):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0B166-3BF1-49B0-B655-BAADD3574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94" y="1833703"/>
            <a:ext cx="9510584" cy="3953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26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0553D42-21DD-4EFD-9357-6A16F88087F3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Baseline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5C65829-7D8B-42EC-9F23-4430E948A8CF}"/>
              </a:ext>
            </a:extLst>
          </p:cNvPr>
          <p:cNvSpPr txBox="1">
            <a:spLocks/>
          </p:cNvSpPr>
          <p:nvPr/>
        </p:nvSpPr>
        <p:spPr>
          <a:xfrm>
            <a:off x="526209" y="1001275"/>
            <a:ext cx="11113855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Rede Neural Convolucional Simples (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conv2d + max_pooling2d + Flatten + dense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):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3CC7DB6-2B09-4FFC-B1CD-AAEC71F6E274}"/>
              </a:ext>
            </a:extLst>
          </p:cNvPr>
          <p:cNvSpPr txBox="1">
            <a:spLocks/>
          </p:cNvSpPr>
          <p:nvPr/>
        </p:nvSpPr>
        <p:spPr>
          <a:xfrm>
            <a:off x="3130864" y="5502991"/>
            <a:ext cx="5338882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Acurácia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nos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Dados de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Validação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: 37%</a:t>
            </a:r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51E14-52E6-49F5-87AB-E0F21F75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55619"/>
            <a:ext cx="3851189" cy="3751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AF774-3071-4419-9FFF-601A0894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54" y="2464398"/>
            <a:ext cx="3790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3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8E1F4-EF3A-4072-8560-3810005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BA321AD-5FAD-455E-A4D6-1CEDC06A6F1F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Outros Experimentos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17990D0-5F49-40DD-8098-DCE4B6BD739C}"/>
              </a:ext>
            </a:extLst>
          </p:cNvPr>
          <p:cNvSpPr txBox="1">
            <a:spLocks/>
          </p:cNvSpPr>
          <p:nvPr/>
        </p:nvSpPr>
        <p:spPr>
          <a:xfrm>
            <a:off x="526210" y="1001275"/>
            <a:ext cx="8211390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ResNet50 +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Dense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Layers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+ Fine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Tuning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18F6E-3715-4B8E-BFAD-862F51668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17" y="1655619"/>
            <a:ext cx="9008462" cy="3700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72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8E1F4-EF3A-4072-8560-3810005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BA321AD-5FAD-455E-A4D6-1CEDC06A6F1F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Outros Experimentos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17990D0-5F49-40DD-8098-DCE4B6BD739C}"/>
              </a:ext>
            </a:extLst>
          </p:cNvPr>
          <p:cNvSpPr txBox="1">
            <a:spLocks/>
          </p:cNvSpPr>
          <p:nvPr/>
        </p:nvSpPr>
        <p:spPr>
          <a:xfrm>
            <a:off x="526210" y="1001275"/>
            <a:ext cx="8211390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ResNet50 +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Dense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Layers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+ Fine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Tuning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C082D1B-10EF-4DE1-B6F3-C14D5B7F51B3}"/>
              </a:ext>
            </a:extLst>
          </p:cNvPr>
          <p:cNvSpPr txBox="1">
            <a:spLocks/>
          </p:cNvSpPr>
          <p:nvPr/>
        </p:nvSpPr>
        <p:spPr>
          <a:xfrm>
            <a:off x="2977597" y="5706096"/>
            <a:ext cx="5338882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Acurácia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nos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Dados de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Validação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: 40%</a:t>
            </a:r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EAD28-F93E-4C3A-A1FF-17897811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6" y="1655619"/>
            <a:ext cx="4035382" cy="3940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BE7DB3-D893-4B55-A229-DD3594B20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881" y="2235887"/>
            <a:ext cx="46958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8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8E1F4-EF3A-4072-8560-3810005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BA321AD-5FAD-455E-A4D6-1CEDC06A6F1F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Outros Experimentos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17990D0-5F49-40DD-8098-DCE4B6BD739C}"/>
              </a:ext>
            </a:extLst>
          </p:cNvPr>
          <p:cNvSpPr txBox="1">
            <a:spLocks/>
          </p:cNvSpPr>
          <p:nvPr/>
        </p:nvSpPr>
        <p:spPr>
          <a:xfrm>
            <a:off x="526210" y="1001275"/>
            <a:ext cx="8211390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VGG16 +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Dense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Layers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+ Fine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Tuning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30C4C2-A73F-44A4-BAAE-10A9E9C2C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08" y="1799325"/>
            <a:ext cx="9362689" cy="3863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52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8E1F4-EF3A-4072-8560-3810005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BA321AD-5FAD-455E-A4D6-1CEDC06A6F1F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Outros Experimentos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17990D0-5F49-40DD-8098-DCE4B6BD739C}"/>
              </a:ext>
            </a:extLst>
          </p:cNvPr>
          <p:cNvSpPr txBox="1">
            <a:spLocks/>
          </p:cNvSpPr>
          <p:nvPr/>
        </p:nvSpPr>
        <p:spPr>
          <a:xfrm>
            <a:off x="526210" y="1001275"/>
            <a:ext cx="8211390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VGG16 +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Dense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Layers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+ Fine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Tuning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945806-90B3-4A23-93D0-DD88DFB9B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87" y="1894516"/>
            <a:ext cx="3773959" cy="36463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05BED5-090B-4D53-8A13-D024EB318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112" y="2289347"/>
            <a:ext cx="4752975" cy="2724150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74A6AEC-3D45-41CD-9E7F-73D4EF54EC80}"/>
              </a:ext>
            </a:extLst>
          </p:cNvPr>
          <p:cNvSpPr txBox="1">
            <a:spLocks/>
          </p:cNvSpPr>
          <p:nvPr/>
        </p:nvSpPr>
        <p:spPr>
          <a:xfrm>
            <a:off x="2977597" y="5706096"/>
            <a:ext cx="5338882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Acurácia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nos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Dados de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Validação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: 54%</a:t>
            </a:r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2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8E1F4-EF3A-4072-8560-3810005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BA321AD-5FAD-455E-A4D6-1CEDC06A6F1F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Outros Experimentos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5AA1CE-8E27-456E-8137-817F2C343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03811"/>
              </p:ext>
            </p:extLst>
          </p:nvPr>
        </p:nvGraphicFramePr>
        <p:xfrm>
          <a:off x="1161364" y="2163566"/>
          <a:ext cx="8474126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063">
                  <a:extLst>
                    <a:ext uri="{9D8B030D-6E8A-4147-A177-3AD203B41FA5}">
                      <a16:colId xmlns:a16="http://schemas.microsoft.com/office/drawing/2014/main" val="2697447425"/>
                    </a:ext>
                  </a:extLst>
                </a:gridCol>
                <a:gridCol w="4237063">
                  <a:extLst>
                    <a:ext uri="{9D8B030D-6E8A-4147-A177-3AD203B41FA5}">
                      <a16:colId xmlns:a16="http://schemas.microsoft.com/office/drawing/2014/main" val="879763454"/>
                    </a:ext>
                  </a:extLst>
                </a:gridCol>
              </a:tblGrid>
              <a:tr h="6360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Bahnschrift Light Condensed" panose="020B0502040204020203" pitchFamily="34" charset="0"/>
                        </a:rPr>
                        <a:t>Modelo</a:t>
                      </a:r>
                      <a:endParaRPr lang="en-US" sz="28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Bahnschrift Light Condensed" panose="020B0502040204020203" pitchFamily="34" charset="0"/>
                        </a:rPr>
                        <a:t>Acurácia</a:t>
                      </a:r>
                      <a:r>
                        <a:rPr lang="en-US" sz="2800" dirty="0"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sz="2800" dirty="0" err="1">
                          <a:latin typeface="Bahnschrift Light Condensed" panose="020B0502040204020203" pitchFamily="34" charset="0"/>
                        </a:rPr>
                        <a:t>nos</a:t>
                      </a:r>
                      <a:r>
                        <a:rPr lang="en-US" sz="2800" dirty="0">
                          <a:latin typeface="Bahnschrift Light Condensed" panose="020B0502040204020203" pitchFamily="34" charset="0"/>
                        </a:rPr>
                        <a:t> dados de </a:t>
                      </a:r>
                      <a:r>
                        <a:rPr lang="en-US" sz="2800" dirty="0" err="1">
                          <a:latin typeface="Bahnschrift Light Condensed" panose="020B0502040204020203" pitchFamily="34" charset="0"/>
                        </a:rPr>
                        <a:t>validação</a:t>
                      </a:r>
                      <a:endParaRPr lang="en-US" sz="28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221948"/>
                  </a:ext>
                </a:extLst>
              </a:tr>
              <a:tr h="6360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 Light Condensed" panose="020B0502040204020203" pitchFamily="34" charset="0"/>
                        </a:rPr>
                        <a:t>ResNet50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 Light Condensed" panose="020B0502040204020203" pitchFamily="34" charset="0"/>
                        </a:rPr>
                        <a:t>12.80%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879029"/>
                  </a:ext>
                </a:extLst>
              </a:tr>
              <a:tr h="6360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 Light Condensed" panose="020B0502040204020203" pitchFamily="34" charset="0"/>
                        </a:rPr>
                        <a:t>ResNet50 + Dense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 Light Condensed" panose="020B0502040204020203" pitchFamily="34" charset="0"/>
                        </a:rPr>
                        <a:t>12.83%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342171"/>
                  </a:ext>
                </a:extLst>
              </a:tr>
              <a:tr h="6360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 Light Condensed" panose="020B0502040204020203" pitchFamily="34" charset="0"/>
                        </a:rPr>
                        <a:t>VGG16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 Light Condensed" panose="020B0502040204020203" pitchFamily="34" charset="0"/>
                        </a:rPr>
                        <a:t>18.52%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771105"/>
                  </a:ext>
                </a:extLst>
              </a:tr>
              <a:tr h="6360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 Light Condensed" panose="020B0502040204020203" pitchFamily="34" charset="0"/>
                        </a:rPr>
                        <a:t>VGG16 + Dense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hnschrift Light Condensed" panose="020B0502040204020203" pitchFamily="34" charset="0"/>
                        </a:rPr>
                        <a:t>25.67%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95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318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8E1F4-EF3A-4072-8560-3810005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BA321AD-5FAD-455E-A4D6-1CEDC06A6F1F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Resultado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17990D0-5F49-40DD-8098-DCE4B6BD739C}"/>
              </a:ext>
            </a:extLst>
          </p:cNvPr>
          <p:cNvSpPr txBox="1">
            <a:spLocks/>
          </p:cNvSpPr>
          <p:nvPr/>
        </p:nvSpPr>
        <p:spPr>
          <a:xfrm>
            <a:off x="526210" y="1001275"/>
            <a:ext cx="8211390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Predição do melhor modelo nos dados de teste: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FADE37-2552-4885-A165-2D29CCB7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80" y="1655619"/>
            <a:ext cx="3933826" cy="3832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BD736-B242-4894-83CC-B30C145E3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585" y="2490144"/>
            <a:ext cx="3933825" cy="2190750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78C6B10-1BA9-4B90-A4FC-5A8D0D13E85A}"/>
              </a:ext>
            </a:extLst>
          </p:cNvPr>
          <p:cNvSpPr txBox="1">
            <a:spLocks/>
          </p:cNvSpPr>
          <p:nvPr/>
        </p:nvSpPr>
        <p:spPr>
          <a:xfrm>
            <a:off x="2977597" y="5706096"/>
            <a:ext cx="5338882" cy="65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Acurácia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nos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Dados de Teste: 37%</a:t>
            </a:r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3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039D-8C7D-4CD1-8A2C-810AFE695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408" y="1519958"/>
            <a:ext cx="4391890" cy="3818083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Elcio Keniti Suzuki</a:t>
            </a:r>
          </a:p>
          <a:p>
            <a:pPr marL="0" indent="0" algn="r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Hamilton Gonçalves de Araújo</a:t>
            </a:r>
          </a:p>
          <a:p>
            <a:pPr marL="0" indent="0" algn="r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José Renato de Oliveira</a:t>
            </a:r>
          </a:p>
          <a:p>
            <a:pPr marL="0" indent="0" algn="r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Maurício Luiz Sobrinho</a:t>
            </a:r>
          </a:p>
          <a:p>
            <a:pPr marL="0" indent="0" algn="r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Tomais Gonçalves Peluso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73617F-8137-4002-9E0F-C8744000287D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Bahnschrift Light Condensed" panose="020B0502040204020203" pitchFamily="34" charset="0"/>
              </a:rPr>
              <a:t>Equipe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68C22-54F5-404E-BEAE-C070CE39B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84" y="1616362"/>
            <a:ext cx="6424710" cy="317731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AF6913-7E9F-4C91-ABC8-BA4DE75BD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33" y="81040"/>
            <a:ext cx="786384" cy="7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4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6ABF2-AB02-4A7A-B728-DFDE1373B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33" y="81040"/>
            <a:ext cx="786384" cy="786384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A9A7112-5D5B-4616-AACA-E597B80EF83A}"/>
              </a:ext>
            </a:extLst>
          </p:cNvPr>
          <p:cNvSpPr txBox="1">
            <a:spLocks/>
          </p:cNvSpPr>
          <p:nvPr/>
        </p:nvSpPr>
        <p:spPr>
          <a:xfrm>
            <a:off x="4493740" y="2928363"/>
            <a:ext cx="4988011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b="1" dirty="0">
                <a:latin typeface="Bahnschrift Light Condensed" panose="020B0502040204020203" pitchFamily="34" charset="0"/>
              </a:rPr>
              <a:t>Obrigado</a:t>
            </a:r>
            <a:r>
              <a:rPr lang="pt-BR" sz="8000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sz="80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4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3E9CD-F89A-A3CF-3D30-CBEC998D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001274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Sobre a Osteoartrose do Joelho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7947-AFF0-60BF-6B93-AA65ED68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001274"/>
            <a:ext cx="7260044" cy="221095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A osteoartrose do joelho é uma doença de caráter inflamatório e degenerativo que provoca a destruição da cartilagem articular e leva a uma deformidade da articulação.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29225-E97C-4C00-94C0-065A20213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64" y="1169977"/>
            <a:ext cx="3684925" cy="22109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5A97A7-DEB3-4453-B6EC-B89E60A7DF49}"/>
              </a:ext>
            </a:extLst>
          </p:cNvPr>
          <p:cNvSpPr txBox="1"/>
          <p:nvPr/>
        </p:nvSpPr>
        <p:spPr>
          <a:xfrm>
            <a:off x="526211" y="3548992"/>
            <a:ext cx="11259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Essa perda e enfraquecimento da cartilagem leva a outras alterações na articulação,</a:t>
            </a:r>
            <a:b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tais como:</a:t>
            </a:r>
            <a:b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- diminuição do espaço articular;</a:t>
            </a:r>
            <a:b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- espessamento do osso;</a:t>
            </a:r>
            <a:b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- formação de </a:t>
            </a:r>
            <a:r>
              <a:rPr lang="pt-BR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osteófitos</a:t>
            </a:r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 ("bicos de papagaio");</a:t>
            </a:r>
            <a:b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- inflamação articular (sinovite) dentre outros.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DD988D-4589-46D0-ABC2-48B3EB2A8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9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7947-AFF0-60BF-6B93-AA65ED68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17599"/>
            <a:ext cx="11238923" cy="12616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A perda de cartilagem leva à diminuição do espaço da articulação que, em última instância, leva ao maior atrito entre os ossos e, consequentemente, mais perda de cartilagem.</a:t>
            </a:r>
          </a:p>
          <a:p>
            <a:pPr marL="0" indent="0" algn="just">
              <a:buNone/>
            </a:pPr>
            <a:endParaRPr lang="pt-BR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506E36A-F462-1F53-6339-C285391DF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42" y="2409438"/>
            <a:ext cx="7768480" cy="3553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B48A5C9-AC68-44F3-951A-0BA9DA1FC28D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Formação de Ciclos Viciosos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35702D-DC07-4636-AC01-E5A08D78A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5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7947-AFF0-60BF-6B93-AA65ED68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43" y="980615"/>
            <a:ext cx="11605406" cy="1509623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O diagnóstico é feito associando se os sintomas com as alterações presentes nos exames de imagem, especialmente na radiografia (raio-X);</a:t>
            </a:r>
          </a:p>
          <a:p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Para isso, usa-se a  escala KELLGREN-LAWRENCE:</a:t>
            </a:r>
          </a:p>
          <a:p>
            <a:endParaRPr lang="pt-BR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E5AB1D3-37FC-4708-BF36-3248EAED0F52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Diagnóstico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9501E6-E5CA-44FF-9A37-72ADDD30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55" y="2501700"/>
            <a:ext cx="5463308" cy="3606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62ED0E-362E-4D95-8A6C-C31E8892B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5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67947-AFF0-60BF-6B93-AA65ED68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4" y="1001274"/>
            <a:ext cx="11605406" cy="1954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O data set contém imagens de raio-X de joelhos, separadas em treinamento, validação e teste e também  pelo grau de severidade na Osteoartrose de acordo com a escala KELLGREN-LAWRENCE, ou seja: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1C100E9-CA34-4ED3-89FC-C8FCEF1B16C0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Data Set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C2F75A7-BE57-4DC9-89A2-9B54EE1A76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734006"/>
              </p:ext>
            </p:extLst>
          </p:nvPr>
        </p:nvGraphicFramePr>
        <p:xfrm>
          <a:off x="1246908" y="2630621"/>
          <a:ext cx="9873673" cy="3539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3193258-FFF1-49F6-9340-C8939AFB4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221050C7-41F0-48D3-A37A-137DB4C4E70E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Distribuição das Classes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75FDF3A-53EE-4EBF-B7C6-BAC208200257}"/>
              </a:ext>
            </a:extLst>
          </p:cNvPr>
          <p:cNvSpPr txBox="1">
            <a:spLocks/>
          </p:cNvSpPr>
          <p:nvPr/>
        </p:nvSpPr>
        <p:spPr>
          <a:xfrm>
            <a:off x="412140" y="1925302"/>
            <a:ext cx="3006819" cy="610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Treino (5,781 imagens):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B9FE97-7365-43D9-98E8-5812B403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63" y="2461490"/>
            <a:ext cx="3516457" cy="3031211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01AD37E3-0E00-4B33-894E-93F000908EA2}"/>
              </a:ext>
            </a:extLst>
          </p:cNvPr>
          <p:cNvSpPr txBox="1">
            <a:spLocks/>
          </p:cNvSpPr>
          <p:nvPr/>
        </p:nvSpPr>
        <p:spPr>
          <a:xfrm>
            <a:off x="4375777" y="1929440"/>
            <a:ext cx="3305922" cy="610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Validação (826 imagens):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BD7A1AA-BB6A-4E7E-8D60-34FD6AB73988}"/>
              </a:ext>
            </a:extLst>
          </p:cNvPr>
          <p:cNvSpPr txBox="1">
            <a:spLocks/>
          </p:cNvSpPr>
          <p:nvPr/>
        </p:nvSpPr>
        <p:spPr>
          <a:xfrm>
            <a:off x="8628077" y="1925302"/>
            <a:ext cx="3305922" cy="610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Teste (1,656 imagens):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E5229979-D010-4E41-A939-F985B39B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4" y="1001274"/>
            <a:ext cx="11605406" cy="8090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O data set é altamente desbalanceado: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05007A-845C-4C8A-BD9D-FFFBE3EFB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949" y="2461490"/>
            <a:ext cx="3516457" cy="31069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6534B3-8F79-4240-AF4D-25F8E664F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210" y="2478035"/>
            <a:ext cx="3483489" cy="30978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81C81F-9492-4A32-9C6E-2BDF43819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0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F58B458-C7F9-4179-A1B8-3B39C92561A9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Visualização Inicial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88EDD8F-8540-43A5-98B4-8C10C0C12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0" y="1001275"/>
            <a:ext cx="5006371" cy="6543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Exemplos de cada uma das 5 classes:</a:t>
            </a: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ED649-F2F4-47D2-AF6A-90D0BC85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93" y="1655618"/>
            <a:ext cx="6039743" cy="43704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AB0269-12F6-478C-BB92-5E33C81B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5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ADB1CA-ACC4-4D80-9149-5002CC19D38A}"/>
              </a:ext>
            </a:extLst>
          </p:cNvPr>
          <p:cNvSpPr txBox="1">
            <a:spLocks/>
          </p:cNvSpPr>
          <p:nvPr/>
        </p:nvSpPr>
        <p:spPr>
          <a:xfrm>
            <a:off x="762000" y="0"/>
            <a:ext cx="10668000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Data Augmentation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_</a:t>
            </a:r>
            <a:endParaRPr lang="pt-BR" b="1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623FC6-592B-4C37-9F52-4D5B31A5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1"/>
            <a:ext cx="10668000" cy="891308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Estratégia:</a:t>
            </a:r>
            <a:endParaRPr lang="en-US" sz="28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0E2FBE6-29F5-44B3-8271-0A23640E57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431830"/>
              </p:ext>
            </p:extLst>
          </p:nvPr>
        </p:nvGraphicFramePr>
        <p:xfrm>
          <a:off x="831268" y="1489363"/>
          <a:ext cx="6871855" cy="4581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B41A956F-B0A8-4EEF-B10D-715AFEF7FAD2}"/>
              </a:ext>
            </a:extLst>
          </p:cNvPr>
          <p:cNvSpPr/>
          <p:nvPr/>
        </p:nvSpPr>
        <p:spPr>
          <a:xfrm>
            <a:off x="7861256" y="4453788"/>
            <a:ext cx="339145" cy="647466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DB415D1-A687-415E-90F9-1DC24CB225E3}"/>
              </a:ext>
            </a:extLst>
          </p:cNvPr>
          <p:cNvSpPr/>
          <p:nvPr/>
        </p:nvSpPr>
        <p:spPr>
          <a:xfrm>
            <a:off x="8073496" y="4453788"/>
            <a:ext cx="339145" cy="647466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A11AFA-907D-40ED-BAA4-208225D7232E}"/>
              </a:ext>
            </a:extLst>
          </p:cNvPr>
          <p:cNvGrpSpPr/>
          <p:nvPr/>
        </p:nvGrpSpPr>
        <p:grpSpPr>
          <a:xfrm>
            <a:off x="8466633" y="3198440"/>
            <a:ext cx="3306898" cy="2790647"/>
            <a:chOff x="8466633" y="3198440"/>
            <a:chExt cx="3306898" cy="279064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88BD9D1-7F92-48F5-917D-0CA3B8772ACF}"/>
                </a:ext>
              </a:extLst>
            </p:cNvPr>
            <p:cNvSpPr/>
            <p:nvPr/>
          </p:nvSpPr>
          <p:spPr>
            <a:xfrm>
              <a:off x="8817725" y="3198440"/>
              <a:ext cx="1332837" cy="1332837"/>
            </a:xfrm>
            <a:custGeom>
              <a:avLst/>
              <a:gdLst>
                <a:gd name="connsiteX0" fmla="*/ 0 w 2485548"/>
                <a:gd name="connsiteY0" fmla="*/ 1242774 h 2485548"/>
                <a:gd name="connsiteX1" fmla="*/ 1242774 w 2485548"/>
                <a:gd name="connsiteY1" fmla="*/ 0 h 2485548"/>
                <a:gd name="connsiteX2" fmla="*/ 2485548 w 2485548"/>
                <a:gd name="connsiteY2" fmla="*/ 1242774 h 2485548"/>
                <a:gd name="connsiteX3" fmla="*/ 1242774 w 2485548"/>
                <a:gd name="connsiteY3" fmla="*/ 2485548 h 2485548"/>
                <a:gd name="connsiteX4" fmla="*/ 0 w 2485548"/>
                <a:gd name="connsiteY4" fmla="*/ 1242774 h 24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548" h="2485548">
                  <a:moveTo>
                    <a:pt x="0" y="1242774"/>
                  </a:moveTo>
                  <a:cubicBezTo>
                    <a:pt x="0" y="556409"/>
                    <a:pt x="556409" y="0"/>
                    <a:pt x="1242774" y="0"/>
                  </a:cubicBezTo>
                  <a:cubicBezTo>
                    <a:pt x="1929139" y="0"/>
                    <a:pt x="2485548" y="556409"/>
                    <a:pt x="2485548" y="1242774"/>
                  </a:cubicBezTo>
                  <a:cubicBezTo>
                    <a:pt x="2485548" y="1929139"/>
                    <a:pt x="1929139" y="2485548"/>
                    <a:pt x="1242774" y="2485548"/>
                  </a:cubicBezTo>
                  <a:cubicBezTo>
                    <a:pt x="556409" y="2485548"/>
                    <a:pt x="0" y="1929139"/>
                    <a:pt x="0" y="124277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4000" tIns="364000" rIns="364000" bIns="36400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Bahnschrift Light Condensed" panose="020B0502040204020203" pitchFamily="34" charset="0"/>
                </a:rPr>
                <a:t>horizontal</a:t>
              </a:r>
            </a:p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Bahnschrift Light Condensed" panose="020B0502040204020203" pitchFamily="34" charset="0"/>
                </a:rPr>
                <a:t>Flip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7C1C9CA-CDF2-4BD4-8070-F7894B72C61E}"/>
                </a:ext>
              </a:extLst>
            </p:cNvPr>
            <p:cNvSpPr/>
            <p:nvPr/>
          </p:nvSpPr>
          <p:spPr>
            <a:xfrm>
              <a:off x="9826575" y="3760483"/>
              <a:ext cx="1271694" cy="1271694"/>
            </a:xfrm>
            <a:custGeom>
              <a:avLst/>
              <a:gdLst>
                <a:gd name="connsiteX0" fmla="*/ 0 w 2485548"/>
                <a:gd name="connsiteY0" fmla="*/ 1242774 h 2485548"/>
                <a:gd name="connsiteX1" fmla="*/ 1242774 w 2485548"/>
                <a:gd name="connsiteY1" fmla="*/ 0 h 2485548"/>
                <a:gd name="connsiteX2" fmla="*/ 2485548 w 2485548"/>
                <a:gd name="connsiteY2" fmla="*/ 1242774 h 2485548"/>
                <a:gd name="connsiteX3" fmla="*/ 1242774 w 2485548"/>
                <a:gd name="connsiteY3" fmla="*/ 2485548 h 2485548"/>
                <a:gd name="connsiteX4" fmla="*/ 0 w 2485548"/>
                <a:gd name="connsiteY4" fmla="*/ 1242774 h 24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548" h="2485548">
                  <a:moveTo>
                    <a:pt x="0" y="1242774"/>
                  </a:moveTo>
                  <a:cubicBezTo>
                    <a:pt x="0" y="556409"/>
                    <a:pt x="556409" y="0"/>
                    <a:pt x="1242774" y="0"/>
                  </a:cubicBezTo>
                  <a:cubicBezTo>
                    <a:pt x="1929139" y="0"/>
                    <a:pt x="2485548" y="556409"/>
                    <a:pt x="2485548" y="1242774"/>
                  </a:cubicBezTo>
                  <a:cubicBezTo>
                    <a:pt x="2485548" y="1929139"/>
                    <a:pt x="1929139" y="2485548"/>
                    <a:pt x="1242774" y="2485548"/>
                  </a:cubicBezTo>
                  <a:cubicBezTo>
                    <a:pt x="556409" y="2485548"/>
                    <a:pt x="0" y="1929139"/>
                    <a:pt x="0" y="124277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4000" tIns="364000" rIns="364000" bIns="36400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Bahnschrift Light Condensed" panose="020B0502040204020203" pitchFamily="34" charset="0"/>
                </a:rPr>
                <a:t>rotation</a:t>
              </a:r>
            </a:p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Bahnschrift Light Condensed" panose="020B0502040204020203" pitchFamily="34" charset="0"/>
                </a:rPr>
                <a:t>Range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F0F8103-41DD-4AAC-B026-656B281539F9}"/>
                </a:ext>
              </a:extLst>
            </p:cNvPr>
            <p:cNvSpPr/>
            <p:nvPr/>
          </p:nvSpPr>
          <p:spPr>
            <a:xfrm>
              <a:off x="10501837" y="4562914"/>
              <a:ext cx="1271694" cy="1271694"/>
            </a:xfrm>
            <a:custGeom>
              <a:avLst/>
              <a:gdLst>
                <a:gd name="connsiteX0" fmla="*/ 0 w 2485548"/>
                <a:gd name="connsiteY0" fmla="*/ 1242774 h 2485548"/>
                <a:gd name="connsiteX1" fmla="*/ 1242774 w 2485548"/>
                <a:gd name="connsiteY1" fmla="*/ 0 h 2485548"/>
                <a:gd name="connsiteX2" fmla="*/ 2485548 w 2485548"/>
                <a:gd name="connsiteY2" fmla="*/ 1242774 h 2485548"/>
                <a:gd name="connsiteX3" fmla="*/ 1242774 w 2485548"/>
                <a:gd name="connsiteY3" fmla="*/ 2485548 h 2485548"/>
                <a:gd name="connsiteX4" fmla="*/ 0 w 2485548"/>
                <a:gd name="connsiteY4" fmla="*/ 1242774 h 24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548" h="2485548">
                  <a:moveTo>
                    <a:pt x="0" y="1242774"/>
                  </a:moveTo>
                  <a:cubicBezTo>
                    <a:pt x="0" y="556409"/>
                    <a:pt x="556409" y="0"/>
                    <a:pt x="1242774" y="0"/>
                  </a:cubicBezTo>
                  <a:cubicBezTo>
                    <a:pt x="1929139" y="0"/>
                    <a:pt x="2485548" y="556409"/>
                    <a:pt x="2485548" y="1242774"/>
                  </a:cubicBezTo>
                  <a:cubicBezTo>
                    <a:pt x="2485548" y="1929139"/>
                    <a:pt x="1929139" y="2485548"/>
                    <a:pt x="1242774" y="2485548"/>
                  </a:cubicBezTo>
                  <a:cubicBezTo>
                    <a:pt x="556409" y="2485548"/>
                    <a:pt x="0" y="1929139"/>
                    <a:pt x="0" y="124277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4000" tIns="364000" rIns="364000" bIns="36400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Bahnschrift Light Condensed" panose="020B0502040204020203" pitchFamily="34" charset="0"/>
                </a:rPr>
                <a:t>height</a:t>
              </a:r>
            </a:p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Bahnschrift Light Condensed" panose="020B0502040204020203" pitchFamily="34" charset="0"/>
                </a:rPr>
                <a:t>shift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B05914-14CF-467C-927E-4740774DA402}"/>
                </a:ext>
              </a:extLst>
            </p:cNvPr>
            <p:cNvSpPr/>
            <p:nvPr/>
          </p:nvSpPr>
          <p:spPr>
            <a:xfrm>
              <a:off x="8466633" y="4354106"/>
              <a:ext cx="1271694" cy="1271694"/>
            </a:xfrm>
            <a:custGeom>
              <a:avLst/>
              <a:gdLst>
                <a:gd name="connsiteX0" fmla="*/ 0 w 2485548"/>
                <a:gd name="connsiteY0" fmla="*/ 1242774 h 2485548"/>
                <a:gd name="connsiteX1" fmla="*/ 1242774 w 2485548"/>
                <a:gd name="connsiteY1" fmla="*/ 0 h 2485548"/>
                <a:gd name="connsiteX2" fmla="*/ 2485548 w 2485548"/>
                <a:gd name="connsiteY2" fmla="*/ 1242774 h 2485548"/>
                <a:gd name="connsiteX3" fmla="*/ 1242774 w 2485548"/>
                <a:gd name="connsiteY3" fmla="*/ 2485548 h 2485548"/>
                <a:gd name="connsiteX4" fmla="*/ 0 w 2485548"/>
                <a:gd name="connsiteY4" fmla="*/ 1242774 h 24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548" h="2485548">
                  <a:moveTo>
                    <a:pt x="0" y="1242774"/>
                  </a:moveTo>
                  <a:cubicBezTo>
                    <a:pt x="0" y="556409"/>
                    <a:pt x="556409" y="0"/>
                    <a:pt x="1242774" y="0"/>
                  </a:cubicBezTo>
                  <a:cubicBezTo>
                    <a:pt x="1929139" y="0"/>
                    <a:pt x="2485548" y="556409"/>
                    <a:pt x="2485548" y="1242774"/>
                  </a:cubicBezTo>
                  <a:cubicBezTo>
                    <a:pt x="2485548" y="1929139"/>
                    <a:pt x="1929139" y="2485548"/>
                    <a:pt x="1242774" y="2485548"/>
                  </a:cubicBezTo>
                  <a:cubicBezTo>
                    <a:pt x="556409" y="2485548"/>
                    <a:pt x="0" y="1929139"/>
                    <a:pt x="0" y="124277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4000" tIns="364000" rIns="364000" bIns="36400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Bahnschrift Light Condensed" panose="020B0502040204020203" pitchFamily="34" charset="0"/>
                </a:rPr>
                <a:t>gaussian</a:t>
              </a:r>
            </a:p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Bahnschrift Light Condensed" panose="020B0502040204020203" pitchFamily="34" charset="0"/>
                </a:rPr>
                <a:t>Noise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B4E257-1D1A-4067-829A-4BE563DA2AFA}"/>
                </a:ext>
              </a:extLst>
            </p:cNvPr>
            <p:cNvSpPr/>
            <p:nvPr/>
          </p:nvSpPr>
          <p:spPr>
            <a:xfrm>
              <a:off x="9546326" y="4869793"/>
              <a:ext cx="1119294" cy="1119294"/>
            </a:xfrm>
            <a:custGeom>
              <a:avLst/>
              <a:gdLst>
                <a:gd name="connsiteX0" fmla="*/ 0 w 2485548"/>
                <a:gd name="connsiteY0" fmla="*/ 1242774 h 2485548"/>
                <a:gd name="connsiteX1" fmla="*/ 1242774 w 2485548"/>
                <a:gd name="connsiteY1" fmla="*/ 0 h 2485548"/>
                <a:gd name="connsiteX2" fmla="*/ 2485548 w 2485548"/>
                <a:gd name="connsiteY2" fmla="*/ 1242774 h 2485548"/>
                <a:gd name="connsiteX3" fmla="*/ 1242774 w 2485548"/>
                <a:gd name="connsiteY3" fmla="*/ 2485548 h 2485548"/>
                <a:gd name="connsiteX4" fmla="*/ 0 w 2485548"/>
                <a:gd name="connsiteY4" fmla="*/ 1242774 h 24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548" h="2485548">
                  <a:moveTo>
                    <a:pt x="0" y="1242774"/>
                  </a:moveTo>
                  <a:cubicBezTo>
                    <a:pt x="0" y="556409"/>
                    <a:pt x="556409" y="0"/>
                    <a:pt x="1242774" y="0"/>
                  </a:cubicBezTo>
                  <a:cubicBezTo>
                    <a:pt x="1929139" y="0"/>
                    <a:pt x="2485548" y="556409"/>
                    <a:pt x="2485548" y="1242774"/>
                  </a:cubicBezTo>
                  <a:cubicBezTo>
                    <a:pt x="2485548" y="1929139"/>
                    <a:pt x="1929139" y="2485548"/>
                    <a:pt x="1242774" y="2485548"/>
                  </a:cubicBezTo>
                  <a:cubicBezTo>
                    <a:pt x="556409" y="2485548"/>
                    <a:pt x="0" y="1929139"/>
                    <a:pt x="0" y="124277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4000" tIns="364000" rIns="364000" bIns="36400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Bahnschrift Light Condensed" panose="020B0502040204020203" pitchFamily="34" charset="0"/>
                </a:rPr>
                <a:t>zoom</a:t>
              </a:r>
              <a:endParaRPr lang="en-US" sz="1400" kern="1200" dirty="0"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24" name="Title 7">
            <a:extLst>
              <a:ext uri="{FF2B5EF4-FFF2-40B4-BE49-F238E27FC236}">
                <a16:creationId xmlns:a16="http://schemas.microsoft.com/office/drawing/2014/main" id="{2F4C2D40-DE38-4DD6-A84C-54215A7FA153}"/>
              </a:ext>
            </a:extLst>
          </p:cNvPr>
          <p:cNvSpPr txBox="1">
            <a:spLocks/>
          </p:cNvSpPr>
          <p:nvPr/>
        </p:nvSpPr>
        <p:spPr>
          <a:xfrm>
            <a:off x="8619768" y="2505888"/>
            <a:ext cx="2810232" cy="891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Técnicas Utilizadas:</a:t>
            </a:r>
            <a:endParaRPr lang="en-US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76882B6-9969-4E92-B2A1-2D8BDD2D2F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63" y="108091"/>
            <a:ext cx="740652" cy="7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9686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F1833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01DD6"/>
      </a:accent4>
      <a:accent5>
        <a:srgbClr val="2943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3706</TotalTime>
  <Words>570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Avenir Next LT Pro Light</vt:lpstr>
      <vt:lpstr>Bahnschrift Light Condensed</vt:lpstr>
      <vt:lpstr>Sitka Subheading</vt:lpstr>
      <vt:lpstr>PebbleVTI</vt:lpstr>
      <vt:lpstr>Natural Intelligence_</vt:lpstr>
      <vt:lpstr>PowerPoint Presentation</vt:lpstr>
      <vt:lpstr>Sobre a Osteoartrose do Joelho_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Estratégia: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Intelligence</dc:title>
  <dc:creator>Mauricio Sobrinho</dc:creator>
  <cp:lastModifiedBy>Elcio Keniti Suzuki/BIXBY/S2/SIDI</cp:lastModifiedBy>
  <cp:revision>50</cp:revision>
  <dcterms:created xsi:type="dcterms:W3CDTF">2022-12-03T09:13:24Z</dcterms:created>
  <dcterms:modified xsi:type="dcterms:W3CDTF">2022-12-13T23:48:57Z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