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68E14-FB80-43F1-BE2A-B2FC85E27EDC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F8CBE-C0F9-4508-9DD9-4C4B10E87C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98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BB0FD-B2C1-43ED-A6F1-0D4F846E9E7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998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FFA0-D9AF-4CB9-8A16-477CD5EF07F7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6E7E-CA79-4F73-935C-FF1BFC3A8D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FFA0-D9AF-4CB9-8A16-477CD5EF07F7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6E7E-CA79-4F73-935C-FF1BFC3A8D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FFA0-D9AF-4CB9-8A16-477CD5EF07F7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6E7E-CA79-4F73-935C-FF1BFC3A8D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FFA0-D9AF-4CB9-8A16-477CD5EF07F7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6E7E-CA79-4F73-935C-FF1BFC3A8D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FFA0-D9AF-4CB9-8A16-477CD5EF07F7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6E7E-CA79-4F73-935C-FF1BFC3A8D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FFA0-D9AF-4CB9-8A16-477CD5EF07F7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6E7E-CA79-4F73-935C-FF1BFC3A8D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FFA0-D9AF-4CB9-8A16-477CD5EF07F7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6E7E-CA79-4F73-935C-FF1BFC3A8D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FFA0-D9AF-4CB9-8A16-477CD5EF07F7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6E7E-CA79-4F73-935C-FF1BFC3A8D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FFA0-D9AF-4CB9-8A16-477CD5EF07F7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6E7E-CA79-4F73-935C-FF1BFC3A8D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FFA0-D9AF-4CB9-8A16-477CD5EF07F7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6E7E-CA79-4F73-935C-FF1BFC3A8D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FFA0-D9AF-4CB9-8A16-477CD5EF07F7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6E7E-CA79-4F73-935C-FF1BFC3A8D2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0FFA0-D9AF-4CB9-8A16-477CD5EF07F7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46E7E-CA79-4F73-935C-FF1BFC3A8D2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13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pt-BR" dirty="0"/>
              <a:t>Biota </a:t>
            </a:r>
            <a:r>
              <a:rPr lang="pt-BR" dirty="0" err="1"/>
              <a:t>Atlantic</a:t>
            </a:r>
            <a:r>
              <a:rPr lang="pt-BR" dirty="0"/>
              <a:t>: </a:t>
            </a:r>
            <a:r>
              <a:rPr lang="pt-BR" dirty="0" err="1"/>
              <a:t>beyond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distribution</a:t>
            </a:r>
            <a:r>
              <a:rPr lang="pt-BR" dirty="0"/>
              <a:t> </a:t>
            </a:r>
            <a:r>
              <a:rPr lang="pt-BR" dirty="0" err="1"/>
              <a:t>maps</a:t>
            </a:r>
            <a:endParaRPr lang="pt-BR" dirty="0"/>
          </a:p>
        </p:txBody>
      </p:sp>
      <p:pic>
        <p:nvPicPr>
          <p:cNvPr id="6" name="Imagem 28" descr="labic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236296" y="201519"/>
            <a:ext cx="1861322" cy="1211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1571612"/>
            <a:ext cx="6400800" cy="1752600"/>
          </a:xfrm>
        </p:spPr>
        <p:txBody>
          <a:bodyPr/>
          <a:lstStyle/>
          <a:p>
            <a:r>
              <a:rPr lang="en-US" dirty="0"/>
              <a:t>Integrating community information in the Atlantic </a:t>
            </a:r>
            <a:r>
              <a:rPr lang="en-US" dirty="0" smtClean="0"/>
              <a:t>forest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992" y="2708921"/>
            <a:ext cx="3317225" cy="4141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24936" y="0"/>
            <a:ext cx="1538752" cy="131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Agrupar 9"/>
          <p:cNvGrpSpPr>
            <a:grpSpLocks noChangeAspect="1"/>
          </p:cNvGrpSpPr>
          <p:nvPr/>
        </p:nvGrpSpPr>
        <p:grpSpPr>
          <a:xfrm>
            <a:off x="4499251" y="2996653"/>
            <a:ext cx="3601141" cy="3566160"/>
            <a:chOff x="2409116" y="2348880"/>
            <a:chExt cx="2763144" cy="2736304"/>
          </a:xfrm>
        </p:grpSpPr>
        <p:grpSp>
          <p:nvGrpSpPr>
            <p:cNvPr id="11" name="Agrupar 10"/>
            <p:cNvGrpSpPr/>
            <p:nvPr/>
          </p:nvGrpSpPr>
          <p:grpSpPr>
            <a:xfrm>
              <a:off x="2409116" y="4329184"/>
              <a:ext cx="756000" cy="756000"/>
              <a:chOff x="2449830" y="4373847"/>
              <a:chExt cx="756000" cy="756000"/>
            </a:xfrm>
          </p:grpSpPr>
          <p:sp>
            <p:nvSpPr>
              <p:cNvPr id="36" name="Elipse 35"/>
              <p:cNvSpPr/>
              <p:nvPr/>
            </p:nvSpPr>
            <p:spPr>
              <a:xfrm>
                <a:off x="2449830" y="4373847"/>
                <a:ext cx="756000" cy="756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pic>
            <p:nvPicPr>
              <p:cNvPr id="37" name="Imagem 36" descr="butterfly.jpg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9922" b="10702"/>
              <a:stretch>
                <a:fillRect/>
              </a:stretch>
            </p:blipFill>
            <p:spPr>
              <a:xfrm>
                <a:off x="2555706" y="4535847"/>
                <a:ext cx="544248" cy="432000"/>
              </a:xfrm>
              <a:prstGeom prst="rect">
                <a:avLst/>
              </a:prstGeom>
            </p:spPr>
          </p:pic>
        </p:grpSp>
        <p:grpSp>
          <p:nvGrpSpPr>
            <p:cNvPr id="12" name="Agrupar 11"/>
            <p:cNvGrpSpPr/>
            <p:nvPr/>
          </p:nvGrpSpPr>
          <p:grpSpPr>
            <a:xfrm>
              <a:off x="3412688" y="3332033"/>
              <a:ext cx="756000" cy="756000"/>
              <a:chOff x="3385589" y="3387745"/>
              <a:chExt cx="756000" cy="756000"/>
            </a:xfrm>
          </p:grpSpPr>
          <p:sp>
            <p:nvSpPr>
              <p:cNvPr id="34" name="Elipse 33"/>
              <p:cNvSpPr/>
              <p:nvPr/>
            </p:nvSpPr>
            <p:spPr>
              <a:xfrm>
                <a:off x="3385589" y="3387745"/>
                <a:ext cx="756000" cy="756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pic>
            <p:nvPicPr>
              <p:cNvPr id="35" name="Imagem 34" descr="anta.jpg"/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19844" b="20624"/>
              <a:stretch>
                <a:fillRect/>
              </a:stretch>
            </p:blipFill>
            <p:spPr>
              <a:xfrm>
                <a:off x="3461229" y="3585745"/>
                <a:ext cx="604720" cy="360000"/>
              </a:xfrm>
              <a:prstGeom prst="rect">
                <a:avLst/>
              </a:prstGeom>
            </p:spPr>
          </p:pic>
        </p:grpSp>
        <p:grpSp>
          <p:nvGrpSpPr>
            <p:cNvPr id="13" name="Agrupar 12"/>
            <p:cNvGrpSpPr/>
            <p:nvPr/>
          </p:nvGrpSpPr>
          <p:grpSpPr>
            <a:xfrm>
              <a:off x="4416260" y="3332033"/>
              <a:ext cx="756000" cy="756000"/>
              <a:chOff x="4410384" y="3380775"/>
              <a:chExt cx="756000" cy="756000"/>
            </a:xfrm>
          </p:grpSpPr>
          <p:sp>
            <p:nvSpPr>
              <p:cNvPr id="32" name="Elipse 31"/>
              <p:cNvSpPr/>
              <p:nvPr/>
            </p:nvSpPr>
            <p:spPr>
              <a:xfrm>
                <a:off x="4410384" y="3380775"/>
                <a:ext cx="756000" cy="756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pic>
            <p:nvPicPr>
              <p:cNvPr id="33" name="Imagem 32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68344" y="3438735"/>
                <a:ext cx="640080" cy="640080"/>
              </a:xfrm>
              <a:prstGeom prst="rect">
                <a:avLst/>
              </a:prstGeom>
            </p:spPr>
          </p:pic>
        </p:grpSp>
        <p:grpSp>
          <p:nvGrpSpPr>
            <p:cNvPr id="14" name="Agrupar 13"/>
            <p:cNvGrpSpPr/>
            <p:nvPr/>
          </p:nvGrpSpPr>
          <p:grpSpPr>
            <a:xfrm>
              <a:off x="3412688" y="4329184"/>
              <a:ext cx="756000" cy="756000"/>
              <a:chOff x="3444763" y="4373847"/>
              <a:chExt cx="756000" cy="756000"/>
            </a:xfrm>
          </p:grpSpPr>
          <p:sp>
            <p:nvSpPr>
              <p:cNvPr id="30" name="Elipse 29"/>
              <p:cNvSpPr/>
              <p:nvPr/>
            </p:nvSpPr>
            <p:spPr>
              <a:xfrm>
                <a:off x="3444763" y="4373847"/>
                <a:ext cx="756000" cy="756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pic>
            <p:nvPicPr>
              <p:cNvPr id="31" name="Imagem 30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8443" y="4477527"/>
                <a:ext cx="548640" cy="548640"/>
              </a:xfrm>
              <a:prstGeom prst="rect">
                <a:avLst/>
              </a:prstGeom>
            </p:spPr>
          </p:pic>
        </p:grpSp>
        <p:grpSp>
          <p:nvGrpSpPr>
            <p:cNvPr id="15" name="Agrupar 14"/>
            <p:cNvGrpSpPr/>
            <p:nvPr/>
          </p:nvGrpSpPr>
          <p:grpSpPr>
            <a:xfrm>
              <a:off x="4416260" y="4329184"/>
              <a:ext cx="756000" cy="756000"/>
              <a:chOff x="4405664" y="4373847"/>
              <a:chExt cx="756000" cy="756000"/>
            </a:xfrm>
          </p:grpSpPr>
          <p:sp>
            <p:nvSpPr>
              <p:cNvPr id="28" name="Elipse 27"/>
              <p:cNvSpPr/>
              <p:nvPr/>
            </p:nvSpPr>
            <p:spPr>
              <a:xfrm>
                <a:off x="4405664" y="4373847"/>
                <a:ext cx="756000" cy="756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pic>
            <p:nvPicPr>
              <p:cNvPr id="29" name="Imagem 28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9344" y="4477527"/>
                <a:ext cx="548640" cy="548640"/>
              </a:xfrm>
              <a:prstGeom prst="rect">
                <a:avLst/>
              </a:prstGeom>
            </p:spPr>
          </p:pic>
        </p:grpSp>
        <p:grpSp>
          <p:nvGrpSpPr>
            <p:cNvPr id="16" name="Agrupar 15"/>
            <p:cNvGrpSpPr/>
            <p:nvPr/>
          </p:nvGrpSpPr>
          <p:grpSpPr>
            <a:xfrm>
              <a:off x="2409116" y="2348880"/>
              <a:ext cx="756000" cy="756000"/>
              <a:chOff x="2368403" y="2304137"/>
              <a:chExt cx="756000" cy="756000"/>
            </a:xfrm>
          </p:grpSpPr>
          <p:sp>
            <p:nvSpPr>
              <p:cNvPr id="26" name="Elipse 25"/>
              <p:cNvSpPr/>
              <p:nvPr/>
            </p:nvSpPr>
            <p:spPr>
              <a:xfrm>
                <a:off x="2368403" y="2304137"/>
                <a:ext cx="756000" cy="756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pic>
            <p:nvPicPr>
              <p:cNvPr id="27" name="Imagem 2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9841" y="2499257"/>
                <a:ext cx="593125" cy="365760"/>
              </a:xfrm>
              <a:prstGeom prst="rect">
                <a:avLst/>
              </a:prstGeom>
            </p:spPr>
          </p:pic>
        </p:grpSp>
        <p:grpSp>
          <p:nvGrpSpPr>
            <p:cNvPr id="17" name="Agrupar 16"/>
            <p:cNvGrpSpPr/>
            <p:nvPr/>
          </p:nvGrpSpPr>
          <p:grpSpPr>
            <a:xfrm>
              <a:off x="2409116" y="3332033"/>
              <a:ext cx="756000" cy="756000"/>
              <a:chOff x="2390942" y="3356992"/>
              <a:chExt cx="756000" cy="756000"/>
            </a:xfrm>
          </p:grpSpPr>
          <p:sp>
            <p:nvSpPr>
              <p:cNvPr id="24" name="Elipse 23"/>
              <p:cNvSpPr/>
              <p:nvPr/>
            </p:nvSpPr>
            <p:spPr>
              <a:xfrm>
                <a:off x="2390942" y="3356992"/>
                <a:ext cx="756000" cy="75600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pic>
            <p:nvPicPr>
              <p:cNvPr id="25" name="Imagem 24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414" r="75200" b="11983"/>
              <a:stretch/>
            </p:blipFill>
            <p:spPr>
              <a:xfrm>
                <a:off x="2408977" y="3437812"/>
                <a:ext cx="719930" cy="594360"/>
              </a:xfrm>
              <a:prstGeom prst="rect">
                <a:avLst/>
              </a:prstGeom>
            </p:spPr>
          </p:pic>
        </p:grpSp>
        <p:grpSp>
          <p:nvGrpSpPr>
            <p:cNvPr id="18" name="Agrupar 17"/>
            <p:cNvGrpSpPr/>
            <p:nvPr/>
          </p:nvGrpSpPr>
          <p:grpSpPr>
            <a:xfrm>
              <a:off x="4416260" y="2348880"/>
              <a:ext cx="756000" cy="756000"/>
              <a:chOff x="4426856" y="2276302"/>
              <a:chExt cx="756000" cy="756000"/>
            </a:xfrm>
          </p:grpSpPr>
          <p:sp>
            <p:nvSpPr>
              <p:cNvPr id="22" name="Elipse 21"/>
              <p:cNvSpPr/>
              <p:nvPr/>
            </p:nvSpPr>
            <p:spPr>
              <a:xfrm>
                <a:off x="4426856" y="2276302"/>
                <a:ext cx="756000" cy="756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pic>
            <p:nvPicPr>
              <p:cNvPr id="23" name="Imagem 22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4816" y="2334262"/>
                <a:ext cx="640080" cy="640080"/>
              </a:xfrm>
              <a:prstGeom prst="rect">
                <a:avLst/>
              </a:prstGeom>
            </p:spPr>
          </p:pic>
        </p:grpSp>
        <p:grpSp>
          <p:nvGrpSpPr>
            <p:cNvPr id="19" name="Agrupar 18"/>
            <p:cNvGrpSpPr/>
            <p:nvPr/>
          </p:nvGrpSpPr>
          <p:grpSpPr>
            <a:xfrm>
              <a:off x="3412688" y="2348880"/>
              <a:ext cx="756000" cy="756000"/>
              <a:chOff x="3396042" y="2283102"/>
              <a:chExt cx="756000" cy="756000"/>
            </a:xfrm>
          </p:grpSpPr>
          <p:sp>
            <p:nvSpPr>
              <p:cNvPr id="20" name="Elipse 19"/>
              <p:cNvSpPr/>
              <p:nvPr/>
            </p:nvSpPr>
            <p:spPr>
              <a:xfrm>
                <a:off x="3396042" y="2283102"/>
                <a:ext cx="756000" cy="756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pic>
            <p:nvPicPr>
              <p:cNvPr id="21" name="Imagem 20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4002" y="2341062"/>
                <a:ext cx="640080" cy="64008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Agrupar 63"/>
          <p:cNvGrpSpPr/>
          <p:nvPr/>
        </p:nvGrpSpPr>
        <p:grpSpPr>
          <a:xfrm>
            <a:off x="2409116" y="2348880"/>
            <a:ext cx="2763144" cy="2736304"/>
            <a:chOff x="2409116" y="2348880"/>
            <a:chExt cx="2763144" cy="2736304"/>
          </a:xfrm>
        </p:grpSpPr>
        <p:grpSp>
          <p:nvGrpSpPr>
            <p:cNvPr id="61" name="Agrupar 60"/>
            <p:cNvGrpSpPr/>
            <p:nvPr/>
          </p:nvGrpSpPr>
          <p:grpSpPr>
            <a:xfrm>
              <a:off x="2409116" y="4329184"/>
              <a:ext cx="756000" cy="756000"/>
              <a:chOff x="2449830" y="4373847"/>
              <a:chExt cx="756000" cy="756000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2449830" y="4373847"/>
                <a:ext cx="756000" cy="756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pic>
            <p:nvPicPr>
              <p:cNvPr id="15" name="Imagem 14" descr="butterfly.jpg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9922" b="10702"/>
              <a:stretch>
                <a:fillRect/>
              </a:stretch>
            </p:blipFill>
            <p:spPr>
              <a:xfrm>
                <a:off x="2555706" y="4535847"/>
                <a:ext cx="544248" cy="432000"/>
              </a:xfrm>
              <a:prstGeom prst="rect">
                <a:avLst/>
              </a:prstGeom>
            </p:spPr>
          </p:pic>
        </p:grpSp>
        <p:grpSp>
          <p:nvGrpSpPr>
            <p:cNvPr id="55" name="Agrupar 54"/>
            <p:cNvGrpSpPr/>
            <p:nvPr/>
          </p:nvGrpSpPr>
          <p:grpSpPr>
            <a:xfrm>
              <a:off x="3412688" y="3332033"/>
              <a:ext cx="756000" cy="756000"/>
              <a:chOff x="3385589" y="3387745"/>
              <a:chExt cx="756000" cy="756000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3385589" y="3387745"/>
                <a:ext cx="756000" cy="756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pic>
            <p:nvPicPr>
              <p:cNvPr id="16" name="Imagem 15" descr="anta.jpg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19844" b="20624"/>
              <a:stretch>
                <a:fillRect/>
              </a:stretch>
            </p:blipFill>
            <p:spPr>
              <a:xfrm>
                <a:off x="3461229" y="3585745"/>
                <a:ext cx="604720" cy="360000"/>
              </a:xfrm>
              <a:prstGeom prst="rect">
                <a:avLst/>
              </a:prstGeom>
            </p:spPr>
          </p:pic>
        </p:grpSp>
        <p:grpSp>
          <p:nvGrpSpPr>
            <p:cNvPr id="54" name="Agrupar 53"/>
            <p:cNvGrpSpPr/>
            <p:nvPr/>
          </p:nvGrpSpPr>
          <p:grpSpPr>
            <a:xfrm>
              <a:off x="4416260" y="3332033"/>
              <a:ext cx="756000" cy="756000"/>
              <a:chOff x="4410384" y="3380775"/>
              <a:chExt cx="756000" cy="756000"/>
            </a:xfrm>
          </p:grpSpPr>
          <p:sp>
            <p:nvSpPr>
              <p:cNvPr id="101" name="Elipse 100"/>
              <p:cNvSpPr/>
              <p:nvPr/>
            </p:nvSpPr>
            <p:spPr>
              <a:xfrm>
                <a:off x="4410384" y="3380775"/>
                <a:ext cx="756000" cy="756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pic>
            <p:nvPicPr>
              <p:cNvPr id="22" name="Imagem 21"/>
              <p:cNvPicPr>
                <a:picLocks noChangeAspect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68344" y="3438735"/>
                <a:ext cx="640080" cy="640080"/>
              </a:xfrm>
              <a:prstGeom prst="rect">
                <a:avLst/>
              </a:prstGeom>
            </p:spPr>
          </p:pic>
        </p:grpSp>
        <p:grpSp>
          <p:nvGrpSpPr>
            <p:cNvPr id="62" name="Agrupar 61"/>
            <p:cNvGrpSpPr/>
            <p:nvPr/>
          </p:nvGrpSpPr>
          <p:grpSpPr>
            <a:xfrm>
              <a:off x="3412688" y="4329184"/>
              <a:ext cx="756000" cy="756000"/>
              <a:chOff x="3444763" y="4373847"/>
              <a:chExt cx="756000" cy="756000"/>
            </a:xfrm>
          </p:grpSpPr>
          <p:sp>
            <p:nvSpPr>
              <p:cNvPr id="127" name="Elipse 126"/>
              <p:cNvSpPr/>
              <p:nvPr/>
            </p:nvSpPr>
            <p:spPr>
              <a:xfrm>
                <a:off x="3444763" y="4373847"/>
                <a:ext cx="756000" cy="756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pic>
            <p:nvPicPr>
              <p:cNvPr id="24" name="Imagem 2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8443" y="4477527"/>
                <a:ext cx="548640" cy="548640"/>
              </a:xfrm>
              <a:prstGeom prst="rect">
                <a:avLst/>
              </a:prstGeom>
            </p:spPr>
          </p:pic>
        </p:grpSp>
        <p:grpSp>
          <p:nvGrpSpPr>
            <p:cNvPr id="63" name="Agrupar 62"/>
            <p:cNvGrpSpPr/>
            <p:nvPr/>
          </p:nvGrpSpPr>
          <p:grpSpPr>
            <a:xfrm>
              <a:off x="4416260" y="4329184"/>
              <a:ext cx="756000" cy="756000"/>
              <a:chOff x="4405664" y="4373847"/>
              <a:chExt cx="756000" cy="756000"/>
            </a:xfrm>
          </p:grpSpPr>
          <p:sp>
            <p:nvSpPr>
              <p:cNvPr id="125" name="Elipse 124"/>
              <p:cNvSpPr/>
              <p:nvPr/>
            </p:nvSpPr>
            <p:spPr>
              <a:xfrm>
                <a:off x="4405664" y="4373847"/>
                <a:ext cx="756000" cy="756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pic>
            <p:nvPicPr>
              <p:cNvPr id="33" name="Imagem 32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9344" y="4477527"/>
                <a:ext cx="548640" cy="548640"/>
              </a:xfrm>
              <a:prstGeom prst="rect">
                <a:avLst/>
              </a:prstGeom>
            </p:spPr>
          </p:pic>
        </p:grpSp>
        <p:grpSp>
          <p:nvGrpSpPr>
            <p:cNvPr id="51" name="Agrupar 50"/>
            <p:cNvGrpSpPr/>
            <p:nvPr/>
          </p:nvGrpSpPr>
          <p:grpSpPr>
            <a:xfrm>
              <a:off x="2409116" y="2348880"/>
              <a:ext cx="756000" cy="756000"/>
              <a:chOff x="2368403" y="2304137"/>
              <a:chExt cx="756000" cy="756000"/>
            </a:xfrm>
          </p:grpSpPr>
          <p:sp>
            <p:nvSpPr>
              <p:cNvPr id="122" name="Elipse 121"/>
              <p:cNvSpPr/>
              <p:nvPr/>
            </p:nvSpPr>
            <p:spPr>
              <a:xfrm>
                <a:off x="2368403" y="2304137"/>
                <a:ext cx="756000" cy="756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pic>
            <p:nvPicPr>
              <p:cNvPr id="35" name="Imagem 34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49841" y="2499257"/>
                <a:ext cx="593125" cy="365760"/>
              </a:xfrm>
              <a:prstGeom prst="rect">
                <a:avLst/>
              </a:prstGeom>
            </p:spPr>
          </p:pic>
        </p:grpSp>
        <p:grpSp>
          <p:nvGrpSpPr>
            <p:cNvPr id="56" name="Agrupar 55"/>
            <p:cNvGrpSpPr/>
            <p:nvPr/>
          </p:nvGrpSpPr>
          <p:grpSpPr>
            <a:xfrm>
              <a:off x="2409116" y="3332033"/>
              <a:ext cx="756000" cy="756000"/>
              <a:chOff x="2390942" y="3356992"/>
              <a:chExt cx="756000" cy="756000"/>
            </a:xfrm>
          </p:grpSpPr>
          <p:sp>
            <p:nvSpPr>
              <p:cNvPr id="97" name="Elipse 96"/>
              <p:cNvSpPr/>
              <p:nvPr/>
            </p:nvSpPr>
            <p:spPr>
              <a:xfrm>
                <a:off x="2390942" y="3356992"/>
                <a:ext cx="756000" cy="75600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pic>
            <p:nvPicPr>
              <p:cNvPr id="37" name="Imagem 36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414" r="75200" b="11983"/>
              <a:stretch/>
            </p:blipFill>
            <p:spPr>
              <a:xfrm>
                <a:off x="2408977" y="3437812"/>
                <a:ext cx="719930" cy="594360"/>
              </a:xfrm>
              <a:prstGeom prst="rect">
                <a:avLst/>
              </a:prstGeom>
            </p:spPr>
          </p:pic>
        </p:grpSp>
        <p:grpSp>
          <p:nvGrpSpPr>
            <p:cNvPr id="53" name="Agrupar 52"/>
            <p:cNvGrpSpPr/>
            <p:nvPr/>
          </p:nvGrpSpPr>
          <p:grpSpPr>
            <a:xfrm>
              <a:off x="4416260" y="2348880"/>
              <a:ext cx="756000" cy="756000"/>
              <a:chOff x="4426856" y="2276302"/>
              <a:chExt cx="756000" cy="756000"/>
            </a:xfrm>
          </p:grpSpPr>
          <p:sp>
            <p:nvSpPr>
              <p:cNvPr id="7" name="Elipse 6"/>
              <p:cNvSpPr/>
              <p:nvPr/>
            </p:nvSpPr>
            <p:spPr>
              <a:xfrm>
                <a:off x="4426856" y="2276302"/>
                <a:ext cx="756000" cy="756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pic>
            <p:nvPicPr>
              <p:cNvPr id="41" name="Imagem 4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4816" y="2334262"/>
                <a:ext cx="640080" cy="640080"/>
              </a:xfrm>
              <a:prstGeom prst="rect">
                <a:avLst/>
              </a:prstGeom>
            </p:spPr>
          </p:pic>
        </p:grpSp>
        <p:grpSp>
          <p:nvGrpSpPr>
            <p:cNvPr id="52" name="Agrupar 51"/>
            <p:cNvGrpSpPr/>
            <p:nvPr/>
          </p:nvGrpSpPr>
          <p:grpSpPr>
            <a:xfrm>
              <a:off x="3412688" y="2348880"/>
              <a:ext cx="756000" cy="756000"/>
              <a:chOff x="3396042" y="2283102"/>
              <a:chExt cx="756000" cy="756000"/>
            </a:xfrm>
          </p:grpSpPr>
          <p:sp>
            <p:nvSpPr>
              <p:cNvPr id="6" name="Elipse 5"/>
              <p:cNvSpPr/>
              <p:nvPr/>
            </p:nvSpPr>
            <p:spPr>
              <a:xfrm>
                <a:off x="3396042" y="2283102"/>
                <a:ext cx="756000" cy="756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pic>
            <p:nvPicPr>
              <p:cNvPr id="42" name="Imagem 41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4002" y="2341062"/>
                <a:ext cx="640080" cy="64008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026149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12</Words>
  <Application>Microsoft Office PowerPoint</Application>
  <PresentationFormat>Apresentação na tela (4:3)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do Office</vt:lpstr>
      <vt:lpstr>Biota Atlantic: beyond distribution maps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Biota Atlantic: beyond distribution maps</dc:title>
  <dc:creator>Safira</dc:creator>
  <cp:lastModifiedBy>Mauricio</cp:lastModifiedBy>
  <cp:revision>14</cp:revision>
  <dcterms:created xsi:type="dcterms:W3CDTF">2017-02-07T11:34:57Z</dcterms:created>
  <dcterms:modified xsi:type="dcterms:W3CDTF">2017-02-08T18:30:49Z</dcterms:modified>
</cp:coreProperties>
</file>