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2454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E1C-DED2-4EB6-933E-0DAE65F8C2E7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C1D-2951-489C-93DB-98060F412D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0" t="65412" r="30023" b="29255"/>
          <a:stretch/>
        </p:blipFill>
        <p:spPr>
          <a:xfrm>
            <a:off x="2700263" y="2538729"/>
            <a:ext cx="55840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38" b="100000" l="4899" r="100000">
                        <a14:foregroundMark x1="89696" y1="60690" x2="89696" y2="60690"/>
                        <a14:foregroundMark x1="94257" y1="67586" x2="94257" y2="67586"/>
                        <a14:foregroundMark x1="83108" y1="57241" x2="96453" y2="69655"/>
                        <a14:foregroundMark x1="91554" y1="92414" x2="96115" y2="93793"/>
                        <a14:foregroundMark x1="87331" y1="86207" x2="87669" y2="71034"/>
                        <a14:foregroundMark x1="83784" y1="83448" x2="85473" y2="67586"/>
                        <a14:foregroundMark x1="80574" y1="63448" x2="87162" y2="83448"/>
                        <a14:foregroundMark x1="32095" y1="4138" x2="4899" y2="9655"/>
                        <a14:foregroundMark x1="7601" y1="19310" x2="5236" y2="57241"/>
                        <a14:foregroundMark x1="7601" y1="78621" x2="76689" y2="71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38438"/>
            <a:ext cx="5638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3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72526"/>
              </a:clrFrom>
              <a:clrTo>
                <a:srgbClr val="1725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814638"/>
            <a:ext cx="4276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4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john01</dc:creator>
  <cp:lastModifiedBy>Usuário do Windows</cp:lastModifiedBy>
  <cp:revision>2</cp:revision>
  <dcterms:created xsi:type="dcterms:W3CDTF">2017-04-04T07:01:48Z</dcterms:created>
  <dcterms:modified xsi:type="dcterms:W3CDTF">2017-07-21T20:04:36Z</dcterms:modified>
</cp:coreProperties>
</file>