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4F9-282A-4915-A6AB-D0F3BEEFF9B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67A1-5F89-42A3-A093-2D49682C27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7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4F9-282A-4915-A6AB-D0F3BEEFF9B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67A1-5F89-42A3-A093-2D49682C27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0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4F9-282A-4915-A6AB-D0F3BEEFF9B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67A1-5F89-42A3-A093-2D49682C27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2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4F9-282A-4915-A6AB-D0F3BEEFF9B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67A1-5F89-42A3-A093-2D49682C27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0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4F9-282A-4915-A6AB-D0F3BEEFF9B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67A1-5F89-42A3-A093-2D49682C27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7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4F9-282A-4915-A6AB-D0F3BEEFF9B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67A1-5F89-42A3-A093-2D49682C27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4F9-282A-4915-A6AB-D0F3BEEFF9B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67A1-5F89-42A3-A093-2D49682C27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6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4F9-282A-4915-A6AB-D0F3BEEFF9B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67A1-5F89-42A3-A093-2D49682C27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7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4F9-282A-4915-A6AB-D0F3BEEFF9B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67A1-5F89-42A3-A093-2D49682C27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0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4F9-282A-4915-A6AB-D0F3BEEFF9B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67A1-5F89-42A3-A093-2D49682C27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4F9-282A-4915-A6AB-D0F3BEEFF9B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67A1-5F89-42A3-A093-2D49682C27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4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554F9-282A-4915-A6AB-D0F3BEEFF9B8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67A1-5F89-42A3-A093-2D49682C27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/>
          <p:cNvGrpSpPr/>
          <p:nvPr/>
        </p:nvGrpSpPr>
        <p:grpSpPr>
          <a:xfrm>
            <a:off x="814127" y="132593"/>
            <a:ext cx="7515746" cy="6508733"/>
            <a:chOff x="814127" y="132593"/>
            <a:chExt cx="7515746" cy="6508733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27" y="216673"/>
              <a:ext cx="7515746" cy="6424653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4755" y="132593"/>
              <a:ext cx="3666329" cy="41062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322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leec</dc:creator>
  <cp:lastModifiedBy>leec</cp:lastModifiedBy>
  <cp:revision>2</cp:revision>
  <dcterms:created xsi:type="dcterms:W3CDTF">2017-02-17T07:33:45Z</dcterms:created>
  <dcterms:modified xsi:type="dcterms:W3CDTF">2017-02-17T07:52:59Z</dcterms:modified>
</cp:coreProperties>
</file>