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13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2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7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6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06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7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A3DB-C8F5-4FFB-8949-9B6213BC4A32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8892-C7F7-4FD7-8AEF-A16B0F535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04800" y="0"/>
            <a:ext cx="8909755" cy="6858000"/>
            <a:chOff x="304800" y="0"/>
            <a:chExt cx="8909755" cy="6858000"/>
          </a:xfrm>
        </p:grpSpPr>
        <p:grpSp>
          <p:nvGrpSpPr>
            <p:cNvPr id="2" name="Grupo 1"/>
            <p:cNvGrpSpPr/>
            <p:nvPr/>
          </p:nvGrpSpPr>
          <p:grpSpPr>
            <a:xfrm>
              <a:off x="304800" y="0"/>
              <a:ext cx="8909755" cy="6858000"/>
              <a:chOff x="304800" y="0"/>
              <a:chExt cx="8909755" cy="6858000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600" y="0"/>
                <a:ext cx="6699955" cy="6858000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" t="54431" r="82893" b="29088"/>
              <a:stretch/>
            </p:blipFill>
            <p:spPr>
              <a:xfrm>
                <a:off x="2522220" y="3734797"/>
                <a:ext cx="1133475" cy="1130300"/>
              </a:xfrm>
              <a:prstGeom prst="rect">
                <a:avLst/>
              </a:prstGeom>
            </p:spPr>
          </p:pic>
          <p:grpSp>
            <p:nvGrpSpPr>
              <p:cNvPr id="25" name="Grupo 24"/>
              <p:cNvGrpSpPr/>
              <p:nvPr/>
            </p:nvGrpSpPr>
            <p:grpSpPr>
              <a:xfrm rot="13343502">
                <a:off x="2772893" y="3134402"/>
                <a:ext cx="1024579" cy="907143"/>
                <a:chOff x="-1523999" y="1371600"/>
                <a:chExt cx="1024579" cy="907143"/>
              </a:xfrm>
            </p:grpSpPr>
            <p:pic>
              <p:nvPicPr>
                <p:cNvPr id="5" name="Imagem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480" t="33584" r="71040" b="54670"/>
                <a:stretch/>
              </p:blipFill>
              <p:spPr>
                <a:xfrm>
                  <a:off x="-1523999" y="1473200"/>
                  <a:ext cx="970139" cy="805543"/>
                </a:xfrm>
                <a:prstGeom prst="rect">
                  <a:avLst/>
                </a:prstGeom>
              </p:spPr>
            </p:pic>
            <p:sp>
              <p:nvSpPr>
                <p:cNvPr id="14" name="Elipse 13"/>
                <p:cNvSpPr/>
                <p:nvPr/>
              </p:nvSpPr>
              <p:spPr>
                <a:xfrm rot="19414610">
                  <a:off x="-1516782" y="2053757"/>
                  <a:ext cx="212625" cy="197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rot="765231">
                  <a:off x="-765614" y="1873237"/>
                  <a:ext cx="233542" cy="1128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-740736" y="1371600"/>
                  <a:ext cx="241316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27" name="Conector reto 26"/>
              <p:cNvCxnSpPr/>
              <p:nvPr/>
            </p:nvCxnSpPr>
            <p:spPr>
              <a:xfrm>
                <a:off x="4643438" y="2463800"/>
                <a:ext cx="685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32" name="Imagem 3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23" t="42337" r="37829" b="49108"/>
              <a:stretch/>
            </p:blipFill>
            <p:spPr>
              <a:xfrm rot="16200000" flipH="1">
                <a:off x="3344358" y="2843147"/>
                <a:ext cx="366436" cy="313351"/>
              </a:xfrm>
              <a:prstGeom prst="rect">
                <a:avLst/>
              </a:prstGeom>
            </p:spPr>
          </p:pic>
          <p:sp>
            <p:nvSpPr>
              <p:cNvPr id="33" name="CaixaDeTexto 32"/>
              <p:cNvSpPr txBox="1"/>
              <p:nvPr/>
            </p:nvSpPr>
            <p:spPr>
              <a:xfrm>
                <a:off x="4254500" y="2119868"/>
                <a:ext cx="314510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1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3581400" y="2999822"/>
                <a:ext cx="152400" cy="1382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" name="Grupo 36"/>
              <p:cNvGrpSpPr/>
              <p:nvPr/>
            </p:nvGrpSpPr>
            <p:grpSpPr>
              <a:xfrm>
                <a:off x="609600" y="3666845"/>
                <a:ext cx="1379746" cy="1321238"/>
                <a:chOff x="609600" y="3666845"/>
                <a:chExt cx="1379746" cy="1321238"/>
              </a:xfrm>
            </p:grpSpPr>
            <p:pic>
              <p:nvPicPr>
                <p:cNvPr id="35" name="Imagem 3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4325" r="82441" b="27480"/>
                <a:stretch/>
              </p:blipFill>
              <p:spPr>
                <a:xfrm>
                  <a:off x="609600" y="3740271"/>
                  <a:ext cx="1176463" cy="1247812"/>
                </a:xfrm>
                <a:prstGeom prst="rect">
                  <a:avLst/>
                </a:prstGeom>
              </p:spPr>
            </p:pic>
            <p:sp>
              <p:nvSpPr>
                <p:cNvPr id="36" name="Elipse 35"/>
                <p:cNvSpPr/>
                <p:nvPr/>
              </p:nvSpPr>
              <p:spPr>
                <a:xfrm rot="2446621">
                  <a:off x="1018238" y="3666845"/>
                  <a:ext cx="971108" cy="4922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0" name="Imagem 3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23" t="42337" r="37829" b="49108"/>
              <a:stretch/>
            </p:blipFill>
            <p:spPr>
              <a:xfrm rot="19183340" flipH="1">
                <a:off x="1753831" y="3981073"/>
                <a:ext cx="657037" cy="561853"/>
              </a:xfrm>
              <a:prstGeom prst="rect">
                <a:avLst/>
              </a:prstGeom>
            </p:spPr>
          </p:pic>
          <p:sp>
            <p:nvSpPr>
              <p:cNvPr id="41" name="Elipse 40"/>
              <p:cNvSpPr/>
              <p:nvPr/>
            </p:nvSpPr>
            <p:spPr>
              <a:xfrm>
                <a:off x="2057400" y="4419600"/>
                <a:ext cx="152400" cy="1382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2901950" y="4977140"/>
                <a:ext cx="182697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Macacos </a:t>
                </a:r>
                <a:r>
                  <a:rPr lang="pt-BR" sz="1200" b="1" u="sng" dirty="0" smtClean="0"/>
                  <a:t>são</a:t>
                </a:r>
                <a:r>
                  <a:rPr lang="pt-BR" sz="1200" dirty="0" smtClean="0"/>
                  <a:t> infectados</a:t>
                </a:r>
                <a:endParaRPr lang="pt-BR" sz="12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3872177" y="5181600"/>
                <a:ext cx="69982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quando</a:t>
                </a:r>
                <a:endParaRPr lang="pt-BR" sz="1200" dirty="0"/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838199" y="4953000"/>
                <a:ext cx="1762833" cy="138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Macacos infectados  </a:t>
                </a:r>
                <a:r>
                  <a:rPr lang="pt-BR" sz="1400" b="1" u="sng" dirty="0" smtClean="0"/>
                  <a:t>morrem</a:t>
                </a:r>
                <a:r>
                  <a:rPr lang="pt-BR" sz="1400" dirty="0" smtClean="0"/>
                  <a:t> rapidamente!</a:t>
                </a:r>
                <a:br>
                  <a:rPr lang="pt-BR" sz="1400" dirty="0" smtClean="0"/>
                </a:br>
                <a:r>
                  <a:rPr lang="pt-BR" sz="1400" dirty="0" smtClean="0"/>
                  <a:t>Não transmitem a doença diretamente a humanos!</a:t>
                </a:r>
                <a:endParaRPr lang="pt-BR" sz="1400" dirty="0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4800" y="4953000"/>
                <a:ext cx="513282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2.1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2628900" y="4978400"/>
                <a:ext cx="314510" cy="40011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2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4571094" y="2530475"/>
                <a:ext cx="1220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</a:t>
                </a:r>
                <a:r>
                  <a:rPr lang="pt-BR" sz="1200" dirty="0" smtClean="0"/>
                  <a:t>arregam o vírus</a:t>
                </a:r>
                <a:endParaRPr lang="pt-BR" sz="1200" dirty="0"/>
              </a:p>
            </p:txBody>
          </p:sp>
        </p:grp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80" t="33584" r="71040" b="54670"/>
            <a:stretch/>
          </p:blipFill>
          <p:spPr>
            <a:xfrm rot="8160313">
              <a:off x="4516743" y="3075089"/>
              <a:ext cx="709020" cy="588726"/>
            </a:xfrm>
            <a:prstGeom prst="rect">
              <a:avLst/>
            </a:prstGeom>
          </p:spPr>
        </p:pic>
        <p:sp>
          <p:nvSpPr>
            <p:cNvPr id="30" name="Elipse 29"/>
            <p:cNvSpPr/>
            <p:nvPr/>
          </p:nvSpPr>
          <p:spPr>
            <a:xfrm rot="2446621">
              <a:off x="4509849" y="3417201"/>
              <a:ext cx="145602" cy="279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rot="2446621">
              <a:off x="4750357" y="3635113"/>
              <a:ext cx="145602" cy="2239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5400000">
              <a:off x="4581355" y="2376659"/>
              <a:ext cx="117819" cy="850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rot="2446621">
              <a:off x="4891638" y="2896740"/>
              <a:ext cx="145602" cy="2239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rot="7683192">
              <a:off x="4982594" y="2601714"/>
              <a:ext cx="145602" cy="850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rot="8101696">
              <a:off x="5372100" y="3130569"/>
              <a:ext cx="145602" cy="566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3" name="Imagem 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23" t="42337" r="37829" b="49108"/>
            <a:stretch/>
          </p:blipFill>
          <p:spPr>
            <a:xfrm rot="16200000" flipH="1" flipV="1">
              <a:off x="4269679" y="2806085"/>
              <a:ext cx="366436" cy="371394"/>
            </a:xfrm>
            <a:prstGeom prst="rect">
              <a:avLst/>
            </a:prstGeom>
          </p:spPr>
        </p:pic>
        <p:sp>
          <p:nvSpPr>
            <p:cNvPr id="54" name="Elipse 53"/>
            <p:cNvSpPr/>
            <p:nvPr/>
          </p:nvSpPr>
          <p:spPr>
            <a:xfrm rot="8101696">
              <a:off x="4270306" y="2998445"/>
              <a:ext cx="145602" cy="161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23" t="42337" r="37829" b="49108"/>
            <a:stretch/>
          </p:blipFill>
          <p:spPr>
            <a:xfrm rot="13817476" flipH="1" flipV="1">
              <a:off x="5296966" y="3400484"/>
              <a:ext cx="366436" cy="371394"/>
            </a:xfrm>
            <a:prstGeom prst="rect">
              <a:avLst/>
            </a:prstGeom>
          </p:spPr>
        </p:pic>
        <p:sp>
          <p:nvSpPr>
            <p:cNvPr id="56" name="Elipse 55"/>
            <p:cNvSpPr/>
            <p:nvPr/>
          </p:nvSpPr>
          <p:spPr>
            <a:xfrm rot="8101696">
              <a:off x="5362483" y="3666503"/>
              <a:ext cx="145602" cy="161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347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13</cp:revision>
  <dcterms:created xsi:type="dcterms:W3CDTF">2018-01-30T13:19:21Z</dcterms:created>
  <dcterms:modified xsi:type="dcterms:W3CDTF">2018-01-31T02:21:29Z</dcterms:modified>
</cp:coreProperties>
</file>