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61" r:id="rId5"/>
    <p:sldId id="267" r:id="rId6"/>
    <p:sldId id="268" r:id="rId7"/>
    <p:sldId id="293" r:id="rId8"/>
    <p:sldId id="294" r:id="rId9"/>
    <p:sldId id="259" r:id="rId10"/>
    <p:sldId id="262" r:id="rId11"/>
    <p:sldId id="269" r:id="rId12"/>
    <p:sldId id="288" r:id="rId13"/>
    <p:sldId id="290" r:id="rId14"/>
    <p:sldId id="291" r:id="rId15"/>
    <p:sldId id="289" r:id="rId16"/>
    <p:sldId id="295" r:id="rId17"/>
    <p:sldId id="270" r:id="rId18"/>
    <p:sldId id="260" r:id="rId19"/>
    <p:sldId id="271" r:id="rId20"/>
    <p:sldId id="265" r:id="rId21"/>
    <p:sldId id="266" r:id="rId22"/>
    <p:sldId id="263" r:id="rId23"/>
    <p:sldId id="277" r:id="rId24"/>
    <p:sldId id="278" r:id="rId25"/>
    <p:sldId id="279" r:id="rId26"/>
    <p:sldId id="272" r:id="rId27"/>
    <p:sldId id="273" r:id="rId28"/>
    <p:sldId id="299" r:id="rId29"/>
    <p:sldId id="280" r:id="rId30"/>
    <p:sldId id="274" r:id="rId31"/>
    <p:sldId id="281" r:id="rId32"/>
    <p:sldId id="283" r:id="rId33"/>
    <p:sldId id="296" r:id="rId34"/>
    <p:sldId id="297" r:id="rId35"/>
    <p:sldId id="300" r:id="rId36"/>
    <p:sldId id="298" r:id="rId37"/>
    <p:sldId id="282" r:id="rId38"/>
    <p:sldId id="275" r:id="rId39"/>
    <p:sldId id="284" r:id="rId40"/>
    <p:sldId id="292" r:id="rId41"/>
    <p:sldId id="287" r:id="rId4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9CDB"/>
    <a:srgbClr val="2376A5"/>
    <a:srgbClr val="EB5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E995EA-059B-41D1-8497-8160989B8B5E}" v="1" dt="2024-10-28T16:19:25.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4660"/>
  </p:normalViewPr>
  <p:slideViewPr>
    <p:cSldViewPr snapToGrid="0">
      <p:cViewPr varScale="1">
        <p:scale>
          <a:sx n="105" d="100"/>
          <a:sy n="105" d="100"/>
        </p:scale>
        <p:origin x="8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heus Moroti" userId="96829defe4f31ab9" providerId="LiveId" clId="{3707535D-7847-4FE0-B781-BE180602FE71}"/>
    <pc:docChg chg="undo custSel addSld delSld modSld sldOrd">
      <pc:chgData name="Matheus Moroti" userId="96829defe4f31ab9" providerId="LiveId" clId="{3707535D-7847-4FE0-B781-BE180602FE71}" dt="2024-07-21T19:45:49.354" v="2555" actId="1076"/>
      <pc:docMkLst>
        <pc:docMk/>
      </pc:docMkLst>
      <pc:sldChg chg="addSp delSp modSp new mod">
        <pc:chgData name="Matheus Moroti" userId="96829defe4f31ab9" providerId="LiveId" clId="{3707535D-7847-4FE0-B781-BE180602FE71}" dt="2024-07-14T18:15:59.148" v="551" actId="478"/>
        <pc:sldMkLst>
          <pc:docMk/>
          <pc:sldMk cId="1994873688" sldId="256"/>
        </pc:sldMkLst>
        <pc:spChg chg="mod">
          <ac:chgData name="Matheus Moroti" userId="96829defe4f31ab9" providerId="LiveId" clId="{3707535D-7847-4FE0-B781-BE180602FE71}" dt="2024-07-14T17:08:15.737" v="100" actId="1076"/>
          <ac:spMkLst>
            <pc:docMk/>
            <pc:sldMk cId="1994873688" sldId="256"/>
            <ac:spMk id="2" creationId="{F1807D61-4510-46BC-D78A-E7D81A11B3CB}"/>
          </ac:spMkLst>
        </pc:spChg>
        <pc:spChg chg="mod">
          <ac:chgData name="Matheus Moroti" userId="96829defe4f31ab9" providerId="LiveId" clId="{3707535D-7847-4FE0-B781-BE180602FE71}" dt="2024-07-14T17:10:11.791" v="113" actId="1076"/>
          <ac:spMkLst>
            <pc:docMk/>
            <pc:sldMk cId="1994873688" sldId="256"/>
            <ac:spMk id="3" creationId="{F92DA425-94D7-ACA0-532E-9D9119B53FD7}"/>
          </ac:spMkLst>
        </pc:spChg>
        <pc:spChg chg="add mod">
          <ac:chgData name="Matheus Moroti" userId="96829defe4f31ab9" providerId="LiveId" clId="{3707535D-7847-4FE0-B781-BE180602FE71}" dt="2024-07-14T17:10:08.176" v="112" actId="1076"/>
          <ac:spMkLst>
            <pc:docMk/>
            <pc:sldMk cId="1994873688" sldId="256"/>
            <ac:spMk id="4" creationId="{0B016AAB-745D-7728-70FC-701A96E92B8D}"/>
          </ac:spMkLst>
        </pc:spChg>
        <pc:picChg chg="add del mod">
          <ac:chgData name="Matheus Moroti" userId="96829defe4f31ab9" providerId="LiveId" clId="{3707535D-7847-4FE0-B781-BE180602FE71}" dt="2024-07-14T18:15:59.148" v="551" actId="478"/>
          <ac:picMkLst>
            <pc:docMk/>
            <pc:sldMk cId="1994873688" sldId="256"/>
            <ac:picMk id="5" creationId="{C1B99014-EE65-2D4F-276D-C0CE1E8D1C24}"/>
          </ac:picMkLst>
        </pc:picChg>
        <pc:picChg chg="add del mod">
          <ac:chgData name="Matheus Moroti" userId="96829defe4f31ab9" providerId="LiveId" clId="{3707535D-7847-4FE0-B781-BE180602FE71}" dt="2024-07-14T18:15:59.148" v="551" actId="478"/>
          <ac:picMkLst>
            <pc:docMk/>
            <pc:sldMk cId="1994873688" sldId="256"/>
            <ac:picMk id="6" creationId="{5126FADF-24AE-8436-A825-DDCE7E954547}"/>
          </ac:picMkLst>
        </pc:picChg>
        <pc:picChg chg="add del mod">
          <ac:chgData name="Matheus Moroti" userId="96829defe4f31ab9" providerId="LiveId" clId="{3707535D-7847-4FE0-B781-BE180602FE71}" dt="2024-07-14T18:15:59.148" v="551" actId="478"/>
          <ac:picMkLst>
            <pc:docMk/>
            <pc:sldMk cId="1994873688" sldId="256"/>
            <ac:picMk id="7" creationId="{4BA56301-7D13-A47E-02F0-BA3D6281BDD3}"/>
          </ac:picMkLst>
        </pc:picChg>
        <pc:picChg chg="add mod">
          <ac:chgData name="Matheus Moroti" userId="96829defe4f31ab9" providerId="LiveId" clId="{3707535D-7847-4FE0-B781-BE180602FE71}" dt="2024-07-14T17:19:01.954" v="537" actId="1076"/>
          <ac:picMkLst>
            <pc:docMk/>
            <pc:sldMk cId="1994873688" sldId="256"/>
            <ac:picMk id="1026" creationId="{62A44B0E-C03E-9EDD-20CC-D41FD33B7B28}"/>
          </ac:picMkLst>
        </pc:picChg>
        <pc:picChg chg="add mod">
          <ac:chgData name="Matheus Moroti" userId="96829defe4f31ab9" providerId="LiveId" clId="{3707535D-7847-4FE0-B781-BE180602FE71}" dt="2024-07-14T17:19:00.763" v="536" actId="1076"/>
          <ac:picMkLst>
            <pc:docMk/>
            <pc:sldMk cId="1994873688" sldId="256"/>
            <ac:picMk id="1028" creationId="{8220C8EB-7237-5897-5FE4-FC813B38D25B}"/>
          </ac:picMkLst>
        </pc:picChg>
        <pc:picChg chg="add mod">
          <ac:chgData name="Matheus Moroti" userId="96829defe4f31ab9" providerId="LiveId" clId="{3707535D-7847-4FE0-B781-BE180602FE71}" dt="2024-07-14T17:09:47.544" v="108" actId="1076"/>
          <ac:picMkLst>
            <pc:docMk/>
            <pc:sldMk cId="1994873688" sldId="256"/>
            <ac:picMk id="1030" creationId="{8FCFABD6-E31D-7229-1390-C9B560E2C2FF}"/>
          </ac:picMkLst>
        </pc:picChg>
      </pc:sldChg>
      <pc:sldChg chg="addSp modSp new mod">
        <pc:chgData name="Matheus Moroti" userId="96829defe4f31ab9" providerId="LiveId" clId="{3707535D-7847-4FE0-B781-BE180602FE71}" dt="2024-07-14T18:16:17.080" v="552" actId="20578"/>
        <pc:sldMkLst>
          <pc:docMk/>
          <pc:sldMk cId="1101531092" sldId="257"/>
        </pc:sldMkLst>
        <pc:spChg chg="mod">
          <ac:chgData name="Matheus Moroti" userId="96829defe4f31ab9" providerId="LiveId" clId="{3707535D-7847-4FE0-B781-BE180602FE71}" dt="2024-07-14T17:10:49.857" v="123" actId="20577"/>
          <ac:spMkLst>
            <pc:docMk/>
            <pc:sldMk cId="1101531092" sldId="257"/>
            <ac:spMk id="2" creationId="{D0F465B4-92CD-0983-0E10-8DC97B9797BB}"/>
          </ac:spMkLst>
        </pc:spChg>
        <pc:spChg chg="mod">
          <ac:chgData name="Matheus Moroti" userId="96829defe4f31ab9" providerId="LiveId" clId="{3707535D-7847-4FE0-B781-BE180602FE71}" dt="2024-07-14T18:16:17.080" v="552" actId="20578"/>
          <ac:spMkLst>
            <pc:docMk/>
            <pc:sldMk cId="1101531092" sldId="257"/>
            <ac:spMk id="3" creationId="{4C67C48C-E405-84E4-732A-FFFD00E049E1}"/>
          </ac:spMkLst>
        </pc:spChg>
        <pc:picChg chg="add mod">
          <ac:chgData name="Matheus Moroti" userId="96829defe4f31ab9" providerId="LiveId" clId="{3707535D-7847-4FE0-B781-BE180602FE71}" dt="2024-07-14T17:18:21.865" v="535" actId="1076"/>
          <ac:picMkLst>
            <pc:docMk/>
            <pc:sldMk cId="1101531092" sldId="257"/>
            <ac:picMk id="2050" creationId="{1AD09062-8023-8CDC-1CE2-8E6F1C944627}"/>
          </ac:picMkLst>
        </pc:picChg>
        <pc:picChg chg="add mod">
          <ac:chgData name="Matheus Moroti" userId="96829defe4f31ab9" providerId="LiveId" clId="{3707535D-7847-4FE0-B781-BE180602FE71}" dt="2024-07-14T17:18:21.865" v="535" actId="1076"/>
          <ac:picMkLst>
            <pc:docMk/>
            <pc:sldMk cId="1101531092" sldId="257"/>
            <ac:picMk id="2052" creationId="{204CA8C5-D92B-74A0-C9D9-7449D3804BBB}"/>
          </ac:picMkLst>
        </pc:picChg>
        <pc:picChg chg="add mod">
          <ac:chgData name="Matheus Moroti" userId="96829defe4f31ab9" providerId="LiveId" clId="{3707535D-7847-4FE0-B781-BE180602FE71}" dt="2024-07-14T17:18:21.865" v="535" actId="1076"/>
          <ac:picMkLst>
            <pc:docMk/>
            <pc:sldMk cId="1101531092" sldId="257"/>
            <ac:picMk id="2054" creationId="{6C1F558B-574B-9191-28C7-73B392ED41FD}"/>
          </ac:picMkLst>
        </pc:picChg>
      </pc:sldChg>
      <pc:sldChg chg="add del">
        <pc:chgData name="Matheus Moroti" userId="96829defe4f31ab9" providerId="LiveId" clId="{3707535D-7847-4FE0-B781-BE180602FE71}" dt="2024-07-14T17:10:44.088" v="115" actId="2696"/>
        <pc:sldMkLst>
          <pc:docMk/>
          <pc:sldMk cId="3103346632" sldId="257"/>
        </pc:sldMkLst>
      </pc:sldChg>
      <pc:sldChg chg="modSp add mod">
        <pc:chgData name="Matheus Moroti" userId="96829defe4f31ab9" providerId="LiveId" clId="{3707535D-7847-4FE0-B781-BE180602FE71}" dt="2024-07-14T17:19:55.413" v="539"/>
        <pc:sldMkLst>
          <pc:docMk/>
          <pc:sldMk cId="2147517987" sldId="258"/>
        </pc:sldMkLst>
        <pc:spChg chg="mod">
          <ac:chgData name="Matheus Moroti" userId="96829defe4f31ab9" providerId="LiveId" clId="{3707535D-7847-4FE0-B781-BE180602FE71}" dt="2024-07-14T17:14:13.763" v="330" actId="20577"/>
          <ac:spMkLst>
            <pc:docMk/>
            <pc:sldMk cId="2147517987" sldId="258"/>
            <ac:spMk id="2" creationId="{D0F465B4-92CD-0983-0E10-8DC97B9797BB}"/>
          </ac:spMkLst>
        </pc:spChg>
        <pc:spChg chg="mod">
          <ac:chgData name="Matheus Moroti" userId="96829defe4f31ab9" providerId="LiveId" clId="{3707535D-7847-4FE0-B781-BE180602FE71}" dt="2024-07-14T17:19:55.413" v="539"/>
          <ac:spMkLst>
            <pc:docMk/>
            <pc:sldMk cId="2147517987" sldId="258"/>
            <ac:spMk id="3" creationId="{4C67C48C-E405-84E4-732A-FFFD00E049E1}"/>
          </ac:spMkLst>
        </pc:spChg>
      </pc:sldChg>
      <pc:sldChg chg="addSp delSp modSp new mod">
        <pc:chgData name="Matheus Moroti" userId="96829defe4f31ab9" providerId="LiveId" clId="{3707535D-7847-4FE0-B781-BE180602FE71}" dt="2024-07-21T19:45:49.354" v="2555" actId="1076"/>
        <pc:sldMkLst>
          <pc:docMk/>
          <pc:sldMk cId="1365638120" sldId="259"/>
        </pc:sldMkLst>
        <pc:spChg chg="del">
          <ac:chgData name="Matheus Moroti" userId="96829defe4f31ab9" providerId="LiveId" clId="{3707535D-7847-4FE0-B781-BE180602FE71}" dt="2024-07-14T18:18:35.604" v="559" actId="478"/>
          <ac:spMkLst>
            <pc:docMk/>
            <pc:sldMk cId="1365638120" sldId="259"/>
            <ac:spMk id="2" creationId="{1DE4FDD3-7751-5DCC-573F-AA64FEB99DA9}"/>
          </ac:spMkLst>
        </pc:spChg>
        <pc:spChg chg="del">
          <ac:chgData name="Matheus Moroti" userId="96829defe4f31ab9" providerId="LiveId" clId="{3707535D-7847-4FE0-B781-BE180602FE71}" dt="2024-07-14T18:18:05.038" v="554" actId="478"/>
          <ac:spMkLst>
            <pc:docMk/>
            <pc:sldMk cId="1365638120" sldId="259"/>
            <ac:spMk id="3" creationId="{19F49633-B45A-5971-B1AA-A05AB7E1E0BC}"/>
          </ac:spMkLst>
        </pc:spChg>
        <pc:picChg chg="mod">
          <ac:chgData name="Matheus Moroti" userId="96829defe4f31ab9" providerId="LiveId" clId="{3707535D-7847-4FE0-B781-BE180602FE71}" dt="2024-07-21T19:44:45.601" v="2535" actId="1076"/>
          <ac:picMkLst>
            <pc:docMk/>
            <pc:sldMk cId="1365638120" sldId="259"/>
            <ac:picMk id="3" creationId="{D5EAE0BF-E39F-4D86-89B4-D23C74876EFF}"/>
          </ac:picMkLst>
        </pc:picChg>
        <pc:picChg chg="mod">
          <ac:chgData name="Matheus Moroti" userId="96829defe4f31ab9" providerId="LiveId" clId="{3707535D-7847-4FE0-B781-BE180602FE71}" dt="2024-07-21T18:24:36.476" v="687" actId="1076"/>
          <ac:picMkLst>
            <pc:docMk/>
            <pc:sldMk cId="1365638120" sldId="259"/>
            <ac:picMk id="4" creationId="{5CEF8F66-1688-48BD-8E1A-6DF5B40E5C55}"/>
          </ac:picMkLst>
        </pc:picChg>
        <pc:picChg chg="add mod">
          <ac:chgData name="Matheus Moroti" userId="96829defe4f31ab9" providerId="LiveId" clId="{3707535D-7847-4FE0-B781-BE180602FE71}" dt="2024-07-21T19:44:45.601" v="2535" actId="1076"/>
          <ac:picMkLst>
            <pc:docMk/>
            <pc:sldMk cId="1365638120" sldId="259"/>
            <ac:picMk id="5" creationId="{2C893587-1748-4B9C-0B10-8730297CB4C5}"/>
          </ac:picMkLst>
        </pc:picChg>
        <pc:picChg chg="mod">
          <ac:chgData name="Matheus Moroti" userId="96829defe4f31ab9" providerId="LiveId" clId="{3707535D-7847-4FE0-B781-BE180602FE71}" dt="2024-07-21T19:44:45.601" v="2535" actId="1076"/>
          <ac:picMkLst>
            <pc:docMk/>
            <pc:sldMk cId="1365638120" sldId="259"/>
            <ac:picMk id="6" creationId="{AC4352F6-F673-4181-955C-33DBEB4A6004}"/>
          </ac:picMkLst>
        </pc:picChg>
        <pc:picChg chg="add mod">
          <ac:chgData name="Matheus Moroti" userId="96829defe4f31ab9" providerId="LiveId" clId="{3707535D-7847-4FE0-B781-BE180602FE71}" dt="2024-07-21T19:44:45.601" v="2535" actId="1076"/>
          <ac:picMkLst>
            <pc:docMk/>
            <pc:sldMk cId="1365638120" sldId="259"/>
            <ac:picMk id="7" creationId="{0ADFC6C4-5743-8712-92EB-17A5ACCF4F09}"/>
          </ac:picMkLst>
        </pc:picChg>
        <pc:picChg chg="add mod modCrop">
          <ac:chgData name="Matheus Moroti" userId="96829defe4f31ab9" providerId="LiveId" clId="{3707535D-7847-4FE0-B781-BE180602FE71}" dt="2024-07-21T19:45:43.275" v="2554" actId="1076"/>
          <ac:picMkLst>
            <pc:docMk/>
            <pc:sldMk cId="1365638120" sldId="259"/>
            <ac:picMk id="8" creationId="{ED1674EE-87CC-FB28-568C-E8DE44B87F8C}"/>
          </ac:picMkLst>
        </pc:picChg>
        <pc:picChg chg="mod">
          <ac:chgData name="Matheus Moroti" userId="96829defe4f31ab9" providerId="LiveId" clId="{3707535D-7847-4FE0-B781-BE180602FE71}" dt="2024-07-21T18:24:43.475" v="689" actId="1076"/>
          <ac:picMkLst>
            <pc:docMk/>
            <pc:sldMk cId="1365638120" sldId="259"/>
            <ac:picMk id="9" creationId="{70269642-9D11-40E4-856C-099D75D7387C}"/>
          </ac:picMkLst>
        </pc:picChg>
        <pc:picChg chg="add del mod">
          <ac:chgData name="Matheus Moroti" userId="96829defe4f31ab9" providerId="LiveId" clId="{3707535D-7847-4FE0-B781-BE180602FE71}" dt="2024-07-14T18:21:33.045" v="569" actId="21"/>
          <ac:picMkLst>
            <pc:docMk/>
            <pc:sldMk cId="1365638120" sldId="259"/>
            <ac:picMk id="9" creationId="{A01861C7-81E6-39D9-3C86-EFF777874554}"/>
          </ac:picMkLst>
        </pc:picChg>
        <pc:picChg chg="mod">
          <ac:chgData name="Matheus Moroti" userId="96829defe4f31ab9" providerId="LiveId" clId="{3707535D-7847-4FE0-B781-BE180602FE71}" dt="2024-07-21T18:24:36.476" v="687" actId="1076"/>
          <ac:picMkLst>
            <pc:docMk/>
            <pc:sldMk cId="1365638120" sldId="259"/>
            <ac:picMk id="10" creationId="{FB3DB39D-9463-4A88-AE06-064512B4DFE9}"/>
          </ac:picMkLst>
        </pc:picChg>
        <pc:picChg chg="mod">
          <ac:chgData name="Matheus Moroti" userId="96829defe4f31ab9" providerId="LiveId" clId="{3707535D-7847-4FE0-B781-BE180602FE71}" dt="2024-07-21T18:24:43.475" v="689" actId="1076"/>
          <ac:picMkLst>
            <pc:docMk/>
            <pc:sldMk cId="1365638120" sldId="259"/>
            <ac:picMk id="11" creationId="{4EFE6916-9924-47A2-A7BC-3A3983A98C49}"/>
          </ac:picMkLst>
        </pc:picChg>
        <pc:picChg chg="add mod modCrop">
          <ac:chgData name="Matheus Moroti" userId="96829defe4f31ab9" providerId="LiveId" clId="{3707535D-7847-4FE0-B781-BE180602FE71}" dt="2024-07-21T19:45:49.354" v="2555" actId="1076"/>
          <ac:picMkLst>
            <pc:docMk/>
            <pc:sldMk cId="1365638120" sldId="259"/>
            <ac:picMk id="12" creationId="{8A029E02-2E42-09FB-3A9A-01EE8951A34F}"/>
          </ac:picMkLst>
        </pc:picChg>
        <pc:picChg chg="add mod">
          <ac:chgData name="Matheus Moroti" userId="96829defe4f31ab9" providerId="LiveId" clId="{3707535D-7847-4FE0-B781-BE180602FE71}" dt="2024-07-21T19:45:49.354" v="2555" actId="1076"/>
          <ac:picMkLst>
            <pc:docMk/>
            <pc:sldMk cId="1365638120" sldId="259"/>
            <ac:picMk id="14" creationId="{1D505E16-64D2-DCFD-39FE-73EEFC424F90}"/>
          </ac:picMkLst>
        </pc:picChg>
      </pc:sldChg>
      <pc:sldChg chg="addSp delSp modSp new mod ord">
        <pc:chgData name="Matheus Moroti" userId="96829defe4f31ab9" providerId="LiveId" clId="{3707535D-7847-4FE0-B781-BE180602FE71}" dt="2024-07-21T18:50:57.320" v="920"/>
        <pc:sldMkLst>
          <pc:docMk/>
          <pc:sldMk cId="1930810654" sldId="260"/>
        </pc:sldMkLst>
        <pc:spChg chg="del">
          <ac:chgData name="Matheus Moroti" userId="96829defe4f31ab9" providerId="LiveId" clId="{3707535D-7847-4FE0-B781-BE180602FE71}" dt="2024-07-14T18:21:38.293" v="572" actId="478"/>
          <ac:spMkLst>
            <pc:docMk/>
            <pc:sldMk cId="1930810654" sldId="260"/>
            <ac:spMk id="2" creationId="{3C5E0BC4-D106-67B2-32A9-FFB30D064006}"/>
          </ac:spMkLst>
        </pc:spChg>
        <pc:spChg chg="del">
          <ac:chgData name="Matheus Moroti" userId="96829defe4f31ab9" providerId="LiveId" clId="{3707535D-7847-4FE0-B781-BE180602FE71}" dt="2024-07-14T18:21:37.377" v="571" actId="478"/>
          <ac:spMkLst>
            <pc:docMk/>
            <pc:sldMk cId="1930810654" sldId="260"/>
            <ac:spMk id="3" creationId="{D83EF554-0014-6C25-2AEE-66B3161F9130}"/>
          </ac:spMkLst>
        </pc:spChg>
        <pc:picChg chg="add mod">
          <ac:chgData name="Matheus Moroti" userId="96829defe4f31ab9" providerId="LiveId" clId="{3707535D-7847-4FE0-B781-BE180602FE71}" dt="2024-07-14T18:23:26.990" v="594" actId="14100"/>
          <ac:picMkLst>
            <pc:docMk/>
            <pc:sldMk cId="1930810654" sldId="260"/>
            <ac:picMk id="5" creationId="{BD01431D-74C3-D6F5-2D7C-08A723839090}"/>
          </ac:picMkLst>
        </pc:picChg>
        <pc:picChg chg="add mod">
          <ac:chgData name="Matheus Moroti" userId="96829defe4f31ab9" providerId="LiveId" clId="{3707535D-7847-4FE0-B781-BE180602FE71}" dt="2024-07-14T18:23:32.779" v="595" actId="1076"/>
          <ac:picMkLst>
            <pc:docMk/>
            <pc:sldMk cId="1930810654" sldId="260"/>
            <ac:picMk id="7" creationId="{594B940A-D4F5-30D7-4D86-557BFC8B5738}"/>
          </ac:picMkLst>
        </pc:picChg>
        <pc:picChg chg="add mod modCrop">
          <ac:chgData name="Matheus Moroti" userId="96829defe4f31ab9" providerId="LiveId" clId="{3707535D-7847-4FE0-B781-BE180602FE71}" dt="2024-07-14T18:23:22.204" v="592" actId="1076"/>
          <ac:picMkLst>
            <pc:docMk/>
            <pc:sldMk cId="1930810654" sldId="260"/>
            <ac:picMk id="9" creationId="{A01861C7-81E6-39D9-3C86-EFF777874554}"/>
          </ac:picMkLst>
        </pc:picChg>
      </pc:sldChg>
      <pc:sldChg chg="addSp delSp modSp new mod">
        <pc:chgData name="Matheus Moroti" userId="96829defe4f31ab9" providerId="LiveId" clId="{3707535D-7847-4FE0-B781-BE180602FE71}" dt="2024-07-21T18:28:45.939" v="694" actId="20577"/>
        <pc:sldMkLst>
          <pc:docMk/>
          <pc:sldMk cId="2078047219" sldId="261"/>
        </pc:sldMkLst>
        <pc:spChg chg="add del">
          <ac:chgData name="Matheus Moroti" userId="96829defe4f31ab9" providerId="LiveId" clId="{3707535D-7847-4FE0-B781-BE180602FE71}" dt="2024-07-14T18:33:04.154" v="615" actId="478"/>
          <ac:spMkLst>
            <pc:docMk/>
            <pc:sldMk cId="2078047219" sldId="261"/>
            <ac:spMk id="2" creationId="{A8AE1F01-B907-2FDA-A450-4CE2EAC2989B}"/>
          </ac:spMkLst>
        </pc:spChg>
        <pc:spChg chg="mod">
          <ac:chgData name="Matheus Moroti" userId="96829defe4f31ab9" providerId="LiveId" clId="{3707535D-7847-4FE0-B781-BE180602FE71}" dt="2024-07-21T18:28:45.939" v="694" actId="20577"/>
          <ac:spMkLst>
            <pc:docMk/>
            <pc:sldMk cId="2078047219" sldId="261"/>
            <ac:spMk id="3" creationId="{A5D9DF80-809F-9E41-E93D-B2F08FB70765}"/>
          </ac:spMkLst>
        </pc:spChg>
      </pc:sldChg>
      <pc:sldChg chg="addSp delSp modSp new mod">
        <pc:chgData name="Matheus Moroti" userId="96829defe4f31ab9" providerId="LiveId" clId="{3707535D-7847-4FE0-B781-BE180602FE71}" dt="2024-07-14T18:35:00.412" v="623" actId="1076"/>
        <pc:sldMkLst>
          <pc:docMk/>
          <pc:sldMk cId="1956468449" sldId="262"/>
        </pc:sldMkLst>
        <pc:spChg chg="del">
          <ac:chgData name="Matheus Moroti" userId="96829defe4f31ab9" providerId="LiveId" clId="{3707535D-7847-4FE0-B781-BE180602FE71}" dt="2024-07-14T18:33:38.516" v="619" actId="478"/>
          <ac:spMkLst>
            <pc:docMk/>
            <pc:sldMk cId="1956468449" sldId="262"/>
            <ac:spMk id="2" creationId="{D5D08D67-E9CE-9467-BC23-354288A2D8B2}"/>
          </ac:spMkLst>
        </pc:spChg>
        <pc:spChg chg="del">
          <ac:chgData name="Matheus Moroti" userId="96829defe4f31ab9" providerId="LiveId" clId="{3707535D-7847-4FE0-B781-BE180602FE71}" dt="2024-07-14T18:33:37.350" v="618" actId="478"/>
          <ac:spMkLst>
            <pc:docMk/>
            <pc:sldMk cId="1956468449" sldId="262"/>
            <ac:spMk id="3" creationId="{770475FF-5722-B7B7-55D9-3D4DC190E683}"/>
          </ac:spMkLst>
        </pc:spChg>
        <pc:picChg chg="add mod">
          <ac:chgData name="Matheus Moroti" userId="96829defe4f31ab9" providerId="LiveId" clId="{3707535D-7847-4FE0-B781-BE180602FE71}" dt="2024-07-14T18:35:00.412" v="623" actId="1076"/>
          <ac:picMkLst>
            <pc:docMk/>
            <pc:sldMk cId="1956468449" sldId="262"/>
            <ac:picMk id="3074" creationId="{F3F62DE0-8C49-85C0-23E7-8221ECE84265}"/>
          </ac:picMkLst>
        </pc:picChg>
      </pc:sldChg>
      <pc:sldChg chg="addSp delSp modSp new mod">
        <pc:chgData name="Matheus Moroti" userId="96829defe4f31ab9" providerId="LiveId" clId="{3707535D-7847-4FE0-B781-BE180602FE71}" dt="2024-07-14T18:53:41.840" v="681" actId="1076"/>
        <pc:sldMkLst>
          <pc:docMk/>
          <pc:sldMk cId="116339922" sldId="263"/>
        </pc:sldMkLst>
        <pc:spChg chg="del">
          <ac:chgData name="Matheus Moroti" userId="96829defe4f31ab9" providerId="LiveId" clId="{3707535D-7847-4FE0-B781-BE180602FE71}" dt="2024-07-14T18:44:46.780" v="676" actId="478"/>
          <ac:spMkLst>
            <pc:docMk/>
            <pc:sldMk cId="116339922" sldId="263"/>
            <ac:spMk id="2" creationId="{399903DE-E2F8-23D7-DF03-706819B996F4}"/>
          </ac:spMkLst>
        </pc:spChg>
        <pc:spChg chg="del">
          <ac:chgData name="Matheus Moroti" userId="96829defe4f31ab9" providerId="LiveId" clId="{3707535D-7847-4FE0-B781-BE180602FE71}" dt="2024-07-14T18:44:45.214" v="675" actId="478"/>
          <ac:spMkLst>
            <pc:docMk/>
            <pc:sldMk cId="116339922" sldId="263"/>
            <ac:spMk id="3" creationId="{1FA1293E-A274-8FCE-2DDA-516D383F4141}"/>
          </ac:spMkLst>
        </pc:spChg>
        <pc:picChg chg="add mod">
          <ac:chgData name="Matheus Moroti" userId="96829defe4f31ab9" providerId="LiveId" clId="{3707535D-7847-4FE0-B781-BE180602FE71}" dt="2024-07-14T18:53:41.840" v="681" actId="1076"/>
          <ac:picMkLst>
            <pc:docMk/>
            <pc:sldMk cId="116339922" sldId="263"/>
            <ac:picMk id="4098" creationId="{41E202AF-8AC8-EE7D-2577-58C715FBA6F7}"/>
          </ac:picMkLst>
        </pc:picChg>
      </pc:sldChg>
      <pc:sldChg chg="modSp mod">
        <pc:chgData name="Matheus Moroti" userId="96829defe4f31ab9" providerId="LiveId" clId="{3707535D-7847-4FE0-B781-BE180602FE71}" dt="2024-07-21T19:30:22.563" v="2420" actId="14100"/>
        <pc:sldMkLst>
          <pc:docMk/>
          <pc:sldMk cId="58568477" sldId="266"/>
        </pc:sldMkLst>
        <pc:spChg chg="mod">
          <ac:chgData name="Matheus Moroti" userId="96829defe4f31ab9" providerId="LiveId" clId="{3707535D-7847-4FE0-B781-BE180602FE71}" dt="2024-07-21T19:30:22.563" v="2420" actId="14100"/>
          <ac:spMkLst>
            <pc:docMk/>
            <pc:sldMk cId="58568477" sldId="266"/>
            <ac:spMk id="13" creationId="{BF6DADA3-B2D1-4BA6-8426-A5E7E39BA7BB}"/>
          </ac:spMkLst>
        </pc:spChg>
        <pc:spChg chg="mod">
          <ac:chgData name="Matheus Moroti" userId="96829defe4f31ab9" providerId="LiveId" clId="{3707535D-7847-4FE0-B781-BE180602FE71}" dt="2024-07-21T19:30:19.208" v="2419" actId="14100"/>
          <ac:spMkLst>
            <pc:docMk/>
            <pc:sldMk cId="58568477" sldId="266"/>
            <ac:spMk id="15" creationId="{EC61D806-974C-4334-98C4-B210863DC138}"/>
          </ac:spMkLst>
        </pc:spChg>
      </pc:sldChg>
      <pc:sldChg chg="addSp delSp modSp mod modAnim">
        <pc:chgData name="Matheus Moroti" userId="96829defe4f31ab9" providerId="LiveId" clId="{3707535D-7847-4FE0-B781-BE180602FE71}" dt="2024-07-21T18:39:26.034" v="838" actId="20577"/>
        <pc:sldMkLst>
          <pc:docMk/>
          <pc:sldMk cId="1104970236" sldId="269"/>
        </pc:sldMkLst>
        <pc:spChg chg="add del mod">
          <ac:chgData name="Matheus Moroti" userId="96829defe4f31ab9" providerId="LiveId" clId="{3707535D-7847-4FE0-B781-BE180602FE71}" dt="2024-07-21T18:29:15.614" v="708"/>
          <ac:spMkLst>
            <pc:docMk/>
            <pc:sldMk cId="1104970236" sldId="269"/>
            <ac:spMk id="3" creationId="{C21D0AC2-200E-8B66-6219-7AAB260B1CB7}"/>
          </ac:spMkLst>
        </pc:spChg>
        <pc:spChg chg="add mod">
          <ac:chgData name="Matheus Moroti" userId="96829defe4f31ab9" providerId="LiveId" clId="{3707535D-7847-4FE0-B781-BE180602FE71}" dt="2024-07-21T18:39:26.034" v="838" actId="20577"/>
          <ac:spMkLst>
            <pc:docMk/>
            <pc:sldMk cId="1104970236" sldId="269"/>
            <ac:spMk id="4" creationId="{DA417F7C-7ECB-8D11-8469-515BD47764F6}"/>
          </ac:spMkLst>
        </pc:spChg>
        <pc:spChg chg="add mod">
          <ac:chgData name="Matheus Moroti" userId="96829defe4f31ab9" providerId="LiveId" clId="{3707535D-7847-4FE0-B781-BE180602FE71}" dt="2024-07-21T18:35:30.899" v="775" actId="255"/>
          <ac:spMkLst>
            <pc:docMk/>
            <pc:sldMk cId="1104970236" sldId="269"/>
            <ac:spMk id="5" creationId="{31CD2D28-5EFA-8DAA-B495-2056F1A402FE}"/>
          </ac:spMkLst>
        </pc:spChg>
        <pc:spChg chg="add mod">
          <ac:chgData name="Matheus Moroti" userId="96829defe4f31ab9" providerId="LiveId" clId="{3707535D-7847-4FE0-B781-BE180602FE71}" dt="2024-07-21T18:35:36.231" v="776" actId="255"/>
          <ac:spMkLst>
            <pc:docMk/>
            <pc:sldMk cId="1104970236" sldId="269"/>
            <ac:spMk id="6" creationId="{4B8E3FE4-F36A-CB41-82B5-B16DCA930E69}"/>
          </ac:spMkLst>
        </pc:spChg>
        <pc:spChg chg="add mod">
          <ac:chgData name="Matheus Moroti" userId="96829defe4f31ab9" providerId="LiveId" clId="{3707535D-7847-4FE0-B781-BE180602FE71}" dt="2024-07-21T18:35:16.184" v="772" actId="207"/>
          <ac:spMkLst>
            <pc:docMk/>
            <pc:sldMk cId="1104970236" sldId="269"/>
            <ac:spMk id="9" creationId="{2AE89931-6C9A-1AFA-B201-07ABC59B47E4}"/>
          </ac:spMkLst>
        </pc:spChg>
        <pc:spChg chg="add mod">
          <ac:chgData name="Matheus Moroti" userId="96829defe4f31ab9" providerId="LiveId" clId="{3707535D-7847-4FE0-B781-BE180602FE71}" dt="2024-07-21T18:35:18.610" v="773" actId="1035"/>
          <ac:spMkLst>
            <pc:docMk/>
            <pc:sldMk cId="1104970236" sldId="269"/>
            <ac:spMk id="10" creationId="{9A81C78A-CC9B-E0C1-3CAA-6A2690D151EB}"/>
          </ac:spMkLst>
        </pc:spChg>
        <pc:cxnChg chg="add del">
          <ac:chgData name="Matheus Moroti" userId="96829defe4f31ab9" providerId="LiveId" clId="{3707535D-7847-4FE0-B781-BE180602FE71}" dt="2024-07-21T18:34:00.020" v="755" actId="478"/>
          <ac:cxnSpMkLst>
            <pc:docMk/>
            <pc:sldMk cId="1104970236" sldId="269"/>
            <ac:cxnSpMk id="8" creationId="{6A671E1E-53F3-6FFF-FFFF-31AA9438A61B}"/>
          </ac:cxnSpMkLst>
        </pc:cxnChg>
      </pc:sldChg>
      <pc:sldChg chg="addSp delSp modSp mod">
        <pc:chgData name="Matheus Moroti" userId="96829defe4f31ab9" providerId="LiveId" clId="{3707535D-7847-4FE0-B781-BE180602FE71}" dt="2024-07-21T19:21:37.727" v="1941" actId="14100"/>
        <pc:sldMkLst>
          <pc:docMk/>
          <pc:sldMk cId="2177809296" sldId="270"/>
        </pc:sldMkLst>
        <pc:spChg chg="mod">
          <ac:chgData name="Matheus Moroti" userId="96829defe4f31ab9" providerId="LiveId" clId="{3707535D-7847-4FE0-B781-BE180602FE71}" dt="2024-07-21T19:19:29.347" v="1927" actId="1076"/>
          <ac:spMkLst>
            <pc:docMk/>
            <pc:sldMk cId="2177809296" sldId="270"/>
            <ac:spMk id="2" creationId="{17CF00D5-A28C-4C92-BD6A-F2B40BAB3A59}"/>
          </ac:spMkLst>
        </pc:spChg>
        <pc:picChg chg="add del mod">
          <ac:chgData name="Matheus Moroti" userId="96829defe4f31ab9" providerId="LiveId" clId="{3707535D-7847-4FE0-B781-BE180602FE71}" dt="2024-07-21T19:17:37.099" v="1896" actId="21"/>
          <ac:picMkLst>
            <pc:docMk/>
            <pc:sldMk cId="2177809296" sldId="270"/>
            <ac:picMk id="4" creationId="{A11A68DA-E6A9-3D4D-25BD-7CDEF3F4B18A}"/>
          </ac:picMkLst>
        </pc:picChg>
        <pc:picChg chg="add del mod">
          <ac:chgData name="Matheus Moroti" userId="96829defe4f31ab9" providerId="LiveId" clId="{3707535D-7847-4FE0-B781-BE180602FE71}" dt="2024-07-21T19:18:21.694" v="1913" actId="478"/>
          <ac:picMkLst>
            <pc:docMk/>
            <pc:sldMk cId="2177809296" sldId="270"/>
            <ac:picMk id="5" creationId="{EECEC89D-3974-1ED7-B90E-7B8DBC9EB04E}"/>
          </ac:picMkLst>
        </pc:picChg>
        <pc:picChg chg="add mod">
          <ac:chgData name="Matheus Moroti" userId="96829defe4f31ab9" providerId="LiveId" clId="{3707535D-7847-4FE0-B781-BE180602FE71}" dt="2024-07-21T19:19:00.986" v="1919" actId="14100"/>
          <ac:picMkLst>
            <pc:docMk/>
            <pc:sldMk cId="2177809296" sldId="270"/>
            <ac:picMk id="1026" creationId="{5A73E1E5-F5AE-B972-57D2-B18D46B28C3D}"/>
          </ac:picMkLst>
        </pc:picChg>
        <pc:picChg chg="add mod">
          <ac:chgData name="Matheus Moroti" userId="96829defe4f31ab9" providerId="LiveId" clId="{3707535D-7847-4FE0-B781-BE180602FE71}" dt="2024-07-21T19:19:23.301" v="1926" actId="208"/>
          <ac:picMkLst>
            <pc:docMk/>
            <pc:sldMk cId="2177809296" sldId="270"/>
            <ac:picMk id="1028" creationId="{1F829A11-54DF-D1E1-B194-AEA11577CDD7}"/>
          </ac:picMkLst>
        </pc:picChg>
        <pc:picChg chg="add mod">
          <ac:chgData name="Matheus Moroti" userId="96829defe4f31ab9" providerId="LiveId" clId="{3707535D-7847-4FE0-B781-BE180602FE71}" dt="2024-07-21T19:21:37.727" v="1941" actId="14100"/>
          <ac:picMkLst>
            <pc:docMk/>
            <pc:sldMk cId="2177809296" sldId="270"/>
            <ac:picMk id="1030" creationId="{243043C3-2BCD-4EDE-513F-F3511482C40D}"/>
          </ac:picMkLst>
        </pc:picChg>
      </pc:sldChg>
      <pc:sldChg chg="modSp mod">
        <pc:chgData name="Matheus Moroti" userId="96829defe4f31ab9" providerId="LiveId" clId="{3707535D-7847-4FE0-B781-BE180602FE71}" dt="2024-07-21T19:23:48.903" v="1942" actId="20577"/>
        <pc:sldMkLst>
          <pc:docMk/>
          <pc:sldMk cId="374367961" sldId="272"/>
        </pc:sldMkLst>
        <pc:spChg chg="mod">
          <ac:chgData name="Matheus Moroti" userId="96829defe4f31ab9" providerId="LiveId" clId="{3707535D-7847-4FE0-B781-BE180602FE71}" dt="2024-07-21T19:23:48.903" v="1942" actId="20577"/>
          <ac:spMkLst>
            <pc:docMk/>
            <pc:sldMk cId="374367961" sldId="272"/>
            <ac:spMk id="5" creationId="{50F9D924-6B03-4080-84A5-E57FD7FC106F}"/>
          </ac:spMkLst>
        </pc:spChg>
      </pc:sldChg>
      <pc:sldChg chg="modSp">
        <pc:chgData name="Matheus Moroti" userId="96829defe4f31ab9" providerId="LiveId" clId="{3707535D-7847-4FE0-B781-BE180602FE71}" dt="2024-07-21T19:24:07.959" v="1943" actId="1076"/>
        <pc:sldMkLst>
          <pc:docMk/>
          <pc:sldMk cId="1193193071" sldId="273"/>
        </pc:sldMkLst>
        <pc:picChg chg="mod">
          <ac:chgData name="Matheus Moroti" userId="96829defe4f31ab9" providerId="LiveId" clId="{3707535D-7847-4FE0-B781-BE180602FE71}" dt="2024-07-21T19:24:07.959" v="1943" actId="1076"/>
          <ac:picMkLst>
            <pc:docMk/>
            <pc:sldMk cId="1193193071" sldId="273"/>
            <ac:picMk id="1026" creationId="{0A001C3F-2663-467C-9632-7CEAA9E9463A}"/>
          </ac:picMkLst>
        </pc:picChg>
      </pc:sldChg>
      <pc:sldChg chg="del">
        <pc:chgData name="Matheus Moroti" userId="96829defe4f31ab9" providerId="LiveId" clId="{3707535D-7847-4FE0-B781-BE180602FE71}" dt="2024-07-21T19:10:47.567" v="1856" actId="2696"/>
        <pc:sldMkLst>
          <pc:docMk/>
          <pc:sldMk cId="637021535" sldId="285"/>
        </pc:sldMkLst>
      </pc:sldChg>
      <pc:sldChg chg="addSp delSp modSp del mod">
        <pc:chgData name="Matheus Moroti" userId="96829defe4f31ab9" providerId="LiveId" clId="{3707535D-7847-4FE0-B781-BE180602FE71}" dt="2024-07-21T19:21:23.437" v="1940" actId="2696"/>
        <pc:sldMkLst>
          <pc:docMk/>
          <pc:sldMk cId="3402430804" sldId="286"/>
        </pc:sldMkLst>
        <pc:spChg chg="del mod">
          <ac:chgData name="Matheus Moroti" userId="96829defe4f31ab9" providerId="LiveId" clId="{3707535D-7847-4FE0-B781-BE180602FE71}" dt="2024-07-21T19:17:45.931" v="1907" actId="478"/>
          <ac:spMkLst>
            <pc:docMk/>
            <pc:sldMk cId="3402430804" sldId="286"/>
            <ac:spMk id="2" creationId="{17CF00D5-A28C-4C92-BD6A-F2B40BAB3A59}"/>
          </ac:spMkLst>
        </pc:spChg>
        <pc:spChg chg="add del mod">
          <ac:chgData name="Matheus Moroti" userId="96829defe4f31ab9" providerId="LiveId" clId="{3707535D-7847-4FE0-B781-BE180602FE71}" dt="2024-07-21T19:17:48.737" v="1908" actId="478"/>
          <ac:spMkLst>
            <pc:docMk/>
            <pc:sldMk cId="3402430804" sldId="286"/>
            <ac:spMk id="7" creationId="{510F7854-D0BD-9C62-F638-666179DA1344}"/>
          </ac:spMkLst>
        </pc:spChg>
        <pc:picChg chg="add del">
          <ac:chgData name="Matheus Moroti" userId="96829defe4f31ab9" providerId="LiveId" clId="{3707535D-7847-4FE0-B781-BE180602FE71}" dt="2024-07-21T19:17:31.763" v="1894" actId="21"/>
          <ac:picMkLst>
            <pc:docMk/>
            <pc:sldMk cId="3402430804" sldId="286"/>
            <ac:picMk id="4" creationId="{EECEC89D-3974-1ED7-B90E-7B8DBC9EB04E}"/>
          </ac:picMkLst>
        </pc:picChg>
        <pc:picChg chg="add mod">
          <ac:chgData name="Matheus Moroti" userId="96829defe4f31ab9" providerId="LiveId" clId="{3707535D-7847-4FE0-B781-BE180602FE71}" dt="2024-07-21T19:20:41.475" v="1935" actId="208"/>
          <ac:picMkLst>
            <pc:docMk/>
            <pc:sldMk cId="3402430804" sldId="286"/>
            <ac:picMk id="5" creationId="{A11A68DA-E6A9-3D4D-25BD-7CDEF3F4B18A}"/>
          </ac:picMkLst>
        </pc:picChg>
        <pc:picChg chg="add del mod">
          <ac:chgData name="Matheus Moroti" userId="96829defe4f31ab9" providerId="LiveId" clId="{3707535D-7847-4FE0-B781-BE180602FE71}" dt="2024-07-21T19:21:19.153" v="1939" actId="478"/>
          <ac:picMkLst>
            <pc:docMk/>
            <pc:sldMk cId="3402430804" sldId="286"/>
            <ac:picMk id="9" creationId="{B283F91B-B652-E1C0-B37B-0A213A35C049}"/>
          </ac:picMkLst>
        </pc:picChg>
      </pc:sldChg>
      <pc:sldChg chg="modSp mod">
        <pc:chgData name="Matheus Moroti" userId="96829defe4f31ab9" providerId="LiveId" clId="{3707535D-7847-4FE0-B781-BE180602FE71}" dt="2024-07-21T18:17:34.978" v="683" actId="20577"/>
        <pc:sldMkLst>
          <pc:docMk/>
          <pc:sldMk cId="4260983282" sldId="287"/>
        </pc:sldMkLst>
        <pc:spChg chg="mod">
          <ac:chgData name="Matheus Moroti" userId="96829defe4f31ab9" providerId="LiveId" clId="{3707535D-7847-4FE0-B781-BE180602FE71}" dt="2024-07-21T18:17:34.978" v="683" actId="20577"/>
          <ac:spMkLst>
            <pc:docMk/>
            <pc:sldMk cId="4260983282" sldId="287"/>
            <ac:spMk id="3" creationId="{4C67C48C-E405-84E4-732A-FFFD00E049E1}"/>
          </ac:spMkLst>
        </pc:spChg>
      </pc:sldChg>
      <pc:sldChg chg="add del">
        <pc:chgData name="Matheus Moroti" userId="96829defe4f31ab9" providerId="LiveId" clId="{3707535D-7847-4FE0-B781-BE180602FE71}" dt="2024-07-21T18:42:48.108" v="840" actId="2696"/>
        <pc:sldMkLst>
          <pc:docMk/>
          <pc:sldMk cId="2677102880" sldId="288"/>
        </pc:sldMkLst>
      </pc:sldChg>
      <pc:sldChg chg="addSp delSp modSp new mod">
        <pc:chgData name="Matheus Moroti" userId="96829defe4f31ab9" providerId="LiveId" clId="{3707535D-7847-4FE0-B781-BE180602FE71}" dt="2024-07-21T18:49:30.955" v="898" actId="20577"/>
        <pc:sldMkLst>
          <pc:docMk/>
          <pc:sldMk cId="3038308634" sldId="288"/>
        </pc:sldMkLst>
        <pc:spChg chg="del">
          <ac:chgData name="Matheus Moroti" userId="96829defe4f31ab9" providerId="LiveId" clId="{3707535D-7847-4FE0-B781-BE180602FE71}" dt="2024-07-21T18:46:12.710" v="843" actId="478"/>
          <ac:spMkLst>
            <pc:docMk/>
            <pc:sldMk cId="3038308634" sldId="288"/>
            <ac:spMk id="2" creationId="{A497F268-5D19-F9E6-B6FA-C641C7EF832B}"/>
          </ac:spMkLst>
        </pc:spChg>
        <pc:spChg chg="del">
          <ac:chgData name="Matheus Moroti" userId="96829defe4f31ab9" providerId="LiveId" clId="{3707535D-7847-4FE0-B781-BE180602FE71}" dt="2024-07-21T18:46:10.006" v="842" actId="478"/>
          <ac:spMkLst>
            <pc:docMk/>
            <pc:sldMk cId="3038308634" sldId="288"/>
            <ac:spMk id="3" creationId="{50212426-2C30-B31E-4AE2-047F0440BFA3}"/>
          </ac:spMkLst>
        </pc:spChg>
        <pc:spChg chg="add mod">
          <ac:chgData name="Matheus Moroti" userId="96829defe4f31ab9" providerId="LiveId" clId="{3707535D-7847-4FE0-B781-BE180602FE71}" dt="2024-07-21T18:49:30.955" v="898" actId="20577"/>
          <ac:spMkLst>
            <pc:docMk/>
            <pc:sldMk cId="3038308634" sldId="288"/>
            <ac:spMk id="8" creationId="{1A4BD6EB-E061-BD35-1EC2-1308EC9974D1}"/>
          </ac:spMkLst>
        </pc:spChg>
        <pc:picChg chg="add del">
          <ac:chgData name="Matheus Moroti" userId="96829defe4f31ab9" providerId="LiveId" clId="{3707535D-7847-4FE0-B781-BE180602FE71}" dt="2024-07-21T18:46:16.373" v="845" actId="478"/>
          <ac:picMkLst>
            <pc:docMk/>
            <pc:sldMk cId="3038308634" sldId="288"/>
            <ac:picMk id="5" creationId="{29AEFD57-4DA8-3B3A-3960-926E2F4201AE}"/>
          </ac:picMkLst>
        </pc:picChg>
        <pc:picChg chg="add mod">
          <ac:chgData name="Matheus Moroti" userId="96829defe4f31ab9" providerId="LiveId" clId="{3707535D-7847-4FE0-B781-BE180602FE71}" dt="2024-07-21T18:48:48.578" v="848" actId="1076"/>
          <ac:picMkLst>
            <pc:docMk/>
            <pc:sldMk cId="3038308634" sldId="288"/>
            <ac:picMk id="7" creationId="{C4722277-95C9-8C7E-37CE-5945FC041A9D}"/>
          </ac:picMkLst>
        </pc:picChg>
      </pc:sldChg>
      <pc:sldChg chg="addSp delSp modSp add mod">
        <pc:chgData name="Matheus Moroti" userId="96829defe4f31ab9" providerId="LiveId" clId="{3707535D-7847-4FE0-B781-BE180602FE71}" dt="2024-07-21T19:10:05.514" v="1855" actId="1076"/>
        <pc:sldMkLst>
          <pc:docMk/>
          <pc:sldMk cId="1883878017" sldId="289"/>
        </pc:sldMkLst>
        <pc:spChg chg="add del mod">
          <ac:chgData name="Matheus Moroti" userId="96829defe4f31ab9" providerId="LiveId" clId="{3707535D-7847-4FE0-B781-BE180602FE71}" dt="2024-07-21T18:51:27.840" v="925"/>
          <ac:spMkLst>
            <pc:docMk/>
            <pc:sldMk cId="1883878017" sldId="289"/>
            <ac:spMk id="4" creationId="{145A0041-6738-3BFE-8F05-9E76D1319ACA}"/>
          </ac:spMkLst>
        </pc:spChg>
        <pc:spChg chg="add del mod">
          <ac:chgData name="Matheus Moroti" userId="96829defe4f31ab9" providerId="LiveId" clId="{3707535D-7847-4FE0-B781-BE180602FE71}" dt="2024-07-21T18:56:34.086" v="1421" actId="478"/>
          <ac:spMkLst>
            <pc:docMk/>
            <pc:sldMk cId="1883878017" sldId="289"/>
            <ac:spMk id="6" creationId="{6DBF04E6-FF9C-ABE3-8F6D-6C55BCFF109B}"/>
          </ac:spMkLst>
        </pc:spChg>
        <pc:spChg chg="mod">
          <ac:chgData name="Matheus Moroti" userId="96829defe4f31ab9" providerId="LiveId" clId="{3707535D-7847-4FE0-B781-BE180602FE71}" dt="2024-07-21T18:50:38.489" v="918" actId="20577"/>
          <ac:spMkLst>
            <pc:docMk/>
            <pc:sldMk cId="1883878017" sldId="289"/>
            <ac:spMk id="8" creationId="{1A4BD6EB-E061-BD35-1EC2-1308EC9974D1}"/>
          </ac:spMkLst>
        </pc:spChg>
        <pc:spChg chg="add del mod">
          <ac:chgData name="Matheus Moroti" userId="96829defe4f31ab9" providerId="LiveId" clId="{3707535D-7847-4FE0-B781-BE180602FE71}" dt="2024-07-21T18:56:37.440" v="1422" actId="478"/>
          <ac:spMkLst>
            <pc:docMk/>
            <pc:sldMk cId="1883878017" sldId="289"/>
            <ac:spMk id="9" creationId="{3FC527B4-25B7-84D4-CB73-B89452EBA04B}"/>
          </ac:spMkLst>
        </pc:spChg>
        <pc:picChg chg="add mod modCrop">
          <ac:chgData name="Matheus Moroti" userId="96829defe4f31ab9" providerId="LiveId" clId="{3707535D-7847-4FE0-B781-BE180602FE71}" dt="2024-07-21T18:57:14.607" v="1433" actId="732"/>
          <ac:picMkLst>
            <pc:docMk/>
            <pc:sldMk cId="1883878017" sldId="289"/>
            <ac:picMk id="3" creationId="{710E76FD-0AAA-A3A3-3A06-02366F84EFE2}"/>
          </ac:picMkLst>
        </pc:picChg>
        <pc:picChg chg="add del mod modCrop">
          <ac:chgData name="Matheus Moroti" userId="96829defe4f31ab9" providerId="LiveId" clId="{3707535D-7847-4FE0-B781-BE180602FE71}" dt="2024-07-21T18:56:31.182" v="1420" actId="478"/>
          <ac:picMkLst>
            <pc:docMk/>
            <pc:sldMk cId="1883878017" sldId="289"/>
            <ac:picMk id="5" creationId="{B172F9E1-872B-69DD-2C74-56AA0C2A8B92}"/>
          </ac:picMkLst>
        </pc:picChg>
        <pc:picChg chg="del">
          <ac:chgData name="Matheus Moroti" userId="96829defe4f31ab9" providerId="LiveId" clId="{3707535D-7847-4FE0-B781-BE180602FE71}" dt="2024-07-21T18:50:09.133" v="900" actId="478"/>
          <ac:picMkLst>
            <pc:docMk/>
            <pc:sldMk cId="1883878017" sldId="289"/>
            <ac:picMk id="7" creationId="{C4722277-95C9-8C7E-37CE-5945FC041A9D}"/>
          </ac:picMkLst>
        </pc:picChg>
        <pc:picChg chg="add mod">
          <ac:chgData name="Matheus Moroti" userId="96829defe4f31ab9" providerId="LiveId" clId="{3707535D-7847-4FE0-B781-BE180602FE71}" dt="2024-07-21T19:09:41.285" v="1852" actId="1076"/>
          <ac:picMkLst>
            <pc:docMk/>
            <pc:sldMk cId="1883878017" sldId="289"/>
            <ac:picMk id="11" creationId="{F68AD810-F32A-4F9E-D6C1-27E7B60BDE94}"/>
          </ac:picMkLst>
        </pc:picChg>
        <pc:picChg chg="add mod">
          <ac:chgData name="Matheus Moroti" userId="96829defe4f31ab9" providerId="LiveId" clId="{3707535D-7847-4FE0-B781-BE180602FE71}" dt="2024-07-21T19:10:05.514" v="1855" actId="1076"/>
          <ac:picMkLst>
            <pc:docMk/>
            <pc:sldMk cId="1883878017" sldId="289"/>
            <ac:picMk id="13" creationId="{5BE622B0-06D7-5D35-AF48-B810E3F82310}"/>
          </ac:picMkLst>
        </pc:picChg>
      </pc:sldChg>
      <pc:sldChg chg="addSp delSp modSp add mod">
        <pc:chgData name="Matheus Moroti" userId="96829defe4f31ab9" providerId="LiveId" clId="{3707535D-7847-4FE0-B781-BE180602FE71}" dt="2024-07-21T19:03:50.714" v="1685" actId="207"/>
        <pc:sldMkLst>
          <pc:docMk/>
          <pc:sldMk cId="246969979" sldId="290"/>
        </pc:sldMkLst>
        <pc:spChg chg="add del mod">
          <ac:chgData name="Matheus Moroti" userId="96829defe4f31ab9" providerId="LiveId" clId="{3707535D-7847-4FE0-B781-BE180602FE71}" dt="2024-07-21T18:58:37.864" v="1530" actId="478"/>
          <ac:spMkLst>
            <pc:docMk/>
            <pc:sldMk cId="246969979" sldId="290"/>
            <ac:spMk id="2" creationId="{6E79A57B-379E-5CD1-148A-141FE8EA2AAB}"/>
          </ac:spMkLst>
        </pc:spChg>
        <pc:spChg chg="add mod">
          <ac:chgData name="Matheus Moroti" userId="96829defe4f31ab9" providerId="LiveId" clId="{3707535D-7847-4FE0-B781-BE180602FE71}" dt="2024-07-21T19:01:48.155" v="1644" actId="1076"/>
          <ac:spMkLst>
            <pc:docMk/>
            <pc:sldMk cId="246969979" sldId="290"/>
            <ac:spMk id="4" creationId="{DE967DE0-AC19-9FF2-2749-419C1736EB3E}"/>
          </ac:spMkLst>
        </pc:spChg>
        <pc:spChg chg="mod">
          <ac:chgData name="Matheus Moroti" userId="96829defe4f31ab9" providerId="LiveId" clId="{3707535D-7847-4FE0-B781-BE180602FE71}" dt="2024-07-21T19:03:28.564" v="1683" actId="1036"/>
          <ac:spMkLst>
            <pc:docMk/>
            <pc:sldMk cId="246969979" sldId="290"/>
            <ac:spMk id="6" creationId="{6DBF04E6-FF9C-ABE3-8F6D-6C55BCFF109B}"/>
          </ac:spMkLst>
        </pc:spChg>
        <pc:spChg chg="add mod">
          <ac:chgData name="Matheus Moroti" userId="96829defe4f31ab9" providerId="LiveId" clId="{3707535D-7847-4FE0-B781-BE180602FE71}" dt="2024-07-21T18:59:28.925" v="1543" actId="20577"/>
          <ac:spMkLst>
            <pc:docMk/>
            <pc:sldMk cId="246969979" sldId="290"/>
            <ac:spMk id="7" creationId="{85518CDD-691F-384F-1065-37088CA2C8C3}"/>
          </ac:spMkLst>
        </pc:spChg>
        <pc:spChg chg="mod">
          <ac:chgData name="Matheus Moroti" userId="96829defe4f31ab9" providerId="LiveId" clId="{3707535D-7847-4FE0-B781-BE180602FE71}" dt="2024-07-21T19:03:28.564" v="1683" actId="1036"/>
          <ac:spMkLst>
            <pc:docMk/>
            <pc:sldMk cId="246969979" sldId="290"/>
            <ac:spMk id="9" creationId="{3FC527B4-25B7-84D4-CB73-B89452EBA04B}"/>
          </ac:spMkLst>
        </pc:spChg>
        <pc:spChg chg="add del mod">
          <ac:chgData name="Matheus Moroti" userId="96829defe4f31ab9" providerId="LiveId" clId="{3707535D-7847-4FE0-B781-BE180602FE71}" dt="2024-07-21T19:01:48.801" v="1646"/>
          <ac:spMkLst>
            <pc:docMk/>
            <pc:sldMk cId="246969979" sldId="290"/>
            <ac:spMk id="10" creationId="{5F9A0221-0D54-7647-3B33-62E4AE58284A}"/>
          </ac:spMkLst>
        </pc:spChg>
        <pc:spChg chg="add mod">
          <ac:chgData name="Matheus Moroti" userId="96829defe4f31ab9" providerId="LiveId" clId="{3707535D-7847-4FE0-B781-BE180602FE71}" dt="2024-07-21T18:59:52.579" v="1568" actId="20577"/>
          <ac:spMkLst>
            <pc:docMk/>
            <pc:sldMk cId="246969979" sldId="290"/>
            <ac:spMk id="11" creationId="{6AF5DA7E-A46A-B3AC-B2A2-00937F18FACD}"/>
          </ac:spMkLst>
        </pc:spChg>
        <pc:spChg chg="add mod">
          <ac:chgData name="Matheus Moroti" userId="96829defe4f31ab9" providerId="LiveId" clId="{3707535D-7847-4FE0-B781-BE180602FE71}" dt="2024-07-21T19:02:19.793" v="1658" actId="20577"/>
          <ac:spMkLst>
            <pc:docMk/>
            <pc:sldMk cId="246969979" sldId="290"/>
            <ac:spMk id="12" creationId="{ABCD0774-F33C-B250-139D-E6D6C89A362A}"/>
          </ac:spMkLst>
        </pc:spChg>
        <pc:spChg chg="add mod">
          <ac:chgData name="Matheus Moroti" userId="96829defe4f31ab9" providerId="LiveId" clId="{3707535D-7847-4FE0-B781-BE180602FE71}" dt="2024-07-21T19:02:10.288" v="1654" actId="20577"/>
          <ac:spMkLst>
            <pc:docMk/>
            <pc:sldMk cId="246969979" sldId="290"/>
            <ac:spMk id="13" creationId="{105485E4-140A-6B82-263B-23F237DFEAB2}"/>
          </ac:spMkLst>
        </pc:spChg>
        <pc:spChg chg="add mod">
          <ac:chgData name="Matheus Moroti" userId="96829defe4f31ab9" providerId="LiveId" clId="{3707535D-7847-4FE0-B781-BE180602FE71}" dt="2024-07-21T19:03:21.294" v="1673" actId="20577"/>
          <ac:spMkLst>
            <pc:docMk/>
            <pc:sldMk cId="246969979" sldId="290"/>
            <ac:spMk id="14" creationId="{6287123E-4BBA-B743-8D1A-87D8AF4A6D55}"/>
          </ac:spMkLst>
        </pc:spChg>
        <pc:spChg chg="add mod">
          <ac:chgData name="Matheus Moroti" userId="96829defe4f31ab9" providerId="LiveId" clId="{3707535D-7847-4FE0-B781-BE180602FE71}" dt="2024-07-21T19:03:50.714" v="1685" actId="207"/>
          <ac:spMkLst>
            <pc:docMk/>
            <pc:sldMk cId="246969979" sldId="290"/>
            <ac:spMk id="15" creationId="{60BFDEF2-7789-679B-4FC8-5F67C49F7699}"/>
          </ac:spMkLst>
        </pc:spChg>
      </pc:sldChg>
      <pc:sldChg chg="addSp modSp add mod">
        <pc:chgData name="Matheus Moroti" userId="96829defe4f31ab9" providerId="LiveId" clId="{3707535D-7847-4FE0-B781-BE180602FE71}" dt="2024-07-21T19:06:36.928" v="1850" actId="20577"/>
        <pc:sldMkLst>
          <pc:docMk/>
          <pc:sldMk cId="292361259" sldId="291"/>
        </pc:sldMkLst>
        <pc:spChg chg="mod">
          <ac:chgData name="Matheus Moroti" userId="96829defe4f31ab9" providerId="LiveId" clId="{3707535D-7847-4FE0-B781-BE180602FE71}" dt="2024-07-21T19:06:24.806" v="1844" actId="20577"/>
          <ac:spMkLst>
            <pc:docMk/>
            <pc:sldMk cId="292361259" sldId="291"/>
            <ac:spMk id="4" creationId="{DE967DE0-AC19-9FF2-2749-419C1736EB3E}"/>
          </ac:spMkLst>
        </pc:spChg>
        <pc:spChg chg="mod">
          <ac:chgData name="Matheus Moroti" userId="96829defe4f31ab9" providerId="LiveId" clId="{3707535D-7847-4FE0-B781-BE180602FE71}" dt="2024-07-21T19:05:47.526" v="1817" actId="20577"/>
          <ac:spMkLst>
            <pc:docMk/>
            <pc:sldMk cId="292361259" sldId="291"/>
            <ac:spMk id="6" creationId="{6DBF04E6-FF9C-ABE3-8F6D-6C55BCFF109B}"/>
          </ac:spMkLst>
        </pc:spChg>
        <pc:spChg chg="mod">
          <ac:chgData name="Matheus Moroti" userId="96829defe4f31ab9" providerId="LiveId" clId="{3707535D-7847-4FE0-B781-BE180602FE71}" dt="2024-07-21T19:04:57.767" v="1715" actId="20577"/>
          <ac:spMkLst>
            <pc:docMk/>
            <pc:sldMk cId="292361259" sldId="291"/>
            <ac:spMk id="9" creationId="{3FC527B4-25B7-84D4-CB73-B89452EBA04B}"/>
          </ac:spMkLst>
        </pc:spChg>
        <pc:spChg chg="mod">
          <ac:chgData name="Matheus Moroti" userId="96829defe4f31ab9" providerId="LiveId" clId="{3707535D-7847-4FE0-B781-BE180602FE71}" dt="2024-07-21T19:06:36.928" v="1850" actId="20577"/>
          <ac:spMkLst>
            <pc:docMk/>
            <pc:sldMk cId="292361259" sldId="291"/>
            <ac:spMk id="13" creationId="{105485E4-140A-6B82-263B-23F237DFEAB2}"/>
          </ac:spMkLst>
        </pc:spChg>
        <pc:spChg chg="mod">
          <ac:chgData name="Matheus Moroti" userId="96829defe4f31ab9" providerId="LiveId" clId="{3707535D-7847-4FE0-B781-BE180602FE71}" dt="2024-07-21T19:06:04.585" v="1819" actId="20577"/>
          <ac:spMkLst>
            <pc:docMk/>
            <pc:sldMk cId="292361259" sldId="291"/>
            <ac:spMk id="14" creationId="{6287123E-4BBA-B743-8D1A-87D8AF4A6D55}"/>
          </ac:spMkLst>
        </pc:spChg>
        <pc:picChg chg="add mod modCrop">
          <ac:chgData name="Matheus Moroti" userId="96829defe4f31ab9" providerId="LiveId" clId="{3707535D-7847-4FE0-B781-BE180602FE71}" dt="2024-07-21T19:05:55.424" v="1818" actId="1076"/>
          <ac:picMkLst>
            <pc:docMk/>
            <pc:sldMk cId="292361259" sldId="291"/>
            <ac:picMk id="2" creationId="{BF13A0ED-B74E-A416-9D69-974F077C9B4F}"/>
          </ac:picMkLst>
        </pc:picChg>
        <pc:picChg chg="mod modCrop">
          <ac:chgData name="Matheus Moroti" userId="96829defe4f31ab9" providerId="LiveId" clId="{3707535D-7847-4FE0-B781-BE180602FE71}" dt="2024-07-21T19:04:49.191" v="1700" actId="1038"/>
          <ac:picMkLst>
            <pc:docMk/>
            <pc:sldMk cId="292361259" sldId="291"/>
            <ac:picMk id="5" creationId="{B172F9E1-872B-69DD-2C74-56AA0C2A8B92}"/>
          </ac:picMkLst>
        </pc:picChg>
      </pc:sldChg>
      <pc:sldChg chg="addSp delSp modSp new mod">
        <pc:chgData name="Matheus Moroti" userId="96829defe4f31ab9" providerId="LiveId" clId="{3707535D-7847-4FE0-B781-BE180602FE71}" dt="2024-07-21T19:29:04.811" v="2418" actId="20577"/>
        <pc:sldMkLst>
          <pc:docMk/>
          <pc:sldMk cId="3241885575" sldId="292"/>
        </pc:sldMkLst>
        <pc:spChg chg="mod">
          <ac:chgData name="Matheus Moroti" userId="96829defe4f31ab9" providerId="LiveId" clId="{3707535D-7847-4FE0-B781-BE180602FE71}" dt="2024-07-21T19:29:04.811" v="2418" actId="20577"/>
          <ac:spMkLst>
            <pc:docMk/>
            <pc:sldMk cId="3241885575" sldId="292"/>
            <ac:spMk id="2" creationId="{18D372B7-7792-342C-D20F-F75D63596056}"/>
          </ac:spMkLst>
        </pc:spChg>
        <pc:spChg chg="mod">
          <ac:chgData name="Matheus Moroti" userId="96829defe4f31ab9" providerId="LiveId" clId="{3707535D-7847-4FE0-B781-BE180602FE71}" dt="2024-07-21T19:29:01.853" v="2415" actId="1076"/>
          <ac:spMkLst>
            <pc:docMk/>
            <pc:sldMk cId="3241885575" sldId="292"/>
            <ac:spMk id="3" creationId="{F7BA171A-B353-3374-407E-334D94D3332F}"/>
          </ac:spMkLst>
        </pc:spChg>
        <pc:picChg chg="add del mod">
          <ac:chgData name="Matheus Moroti" userId="96829defe4f31ab9" providerId="LiveId" clId="{3707535D-7847-4FE0-B781-BE180602FE71}" dt="2024-07-21T19:28:52.153" v="2411" actId="478"/>
          <ac:picMkLst>
            <pc:docMk/>
            <pc:sldMk cId="3241885575" sldId="292"/>
            <ac:picMk id="3074" creationId="{783CC739-CFE0-63EC-EAF1-967CF2748931}"/>
          </ac:picMkLst>
        </pc:picChg>
      </pc:sldChg>
      <pc:sldChg chg="addSp delSp modSp new mod ord">
        <pc:chgData name="Matheus Moroti" userId="96829defe4f31ab9" providerId="LiveId" clId="{3707535D-7847-4FE0-B781-BE180602FE71}" dt="2024-07-21T19:41:52.201" v="2513" actId="478"/>
        <pc:sldMkLst>
          <pc:docMk/>
          <pc:sldMk cId="3502084493" sldId="293"/>
        </pc:sldMkLst>
        <pc:spChg chg="del">
          <ac:chgData name="Matheus Moroti" userId="96829defe4f31ab9" providerId="LiveId" clId="{3707535D-7847-4FE0-B781-BE180602FE71}" dt="2024-07-21T19:32:35.545" v="2423" actId="478"/>
          <ac:spMkLst>
            <pc:docMk/>
            <pc:sldMk cId="3502084493" sldId="293"/>
            <ac:spMk id="2" creationId="{91F6D01E-783C-6BF2-4636-06BA98DC0CBF}"/>
          </ac:spMkLst>
        </pc:spChg>
        <pc:spChg chg="del">
          <ac:chgData name="Matheus Moroti" userId="96829defe4f31ab9" providerId="LiveId" clId="{3707535D-7847-4FE0-B781-BE180602FE71}" dt="2024-07-21T19:32:33.351" v="2422" actId="478"/>
          <ac:spMkLst>
            <pc:docMk/>
            <pc:sldMk cId="3502084493" sldId="293"/>
            <ac:spMk id="3" creationId="{B9027491-5882-FBDF-9A50-6C3EB566DD81}"/>
          </ac:spMkLst>
        </pc:spChg>
        <pc:spChg chg="add del mod">
          <ac:chgData name="Matheus Moroti" userId="96829defe4f31ab9" providerId="LiveId" clId="{3707535D-7847-4FE0-B781-BE180602FE71}" dt="2024-07-21T19:41:50.571" v="2512" actId="478"/>
          <ac:spMkLst>
            <pc:docMk/>
            <pc:sldMk cId="3502084493" sldId="293"/>
            <ac:spMk id="6" creationId="{451704C4-8BDB-593B-402B-0383AFF695B6}"/>
          </ac:spMkLst>
        </pc:spChg>
        <pc:spChg chg="add del mod">
          <ac:chgData name="Matheus Moroti" userId="96829defe4f31ab9" providerId="LiveId" clId="{3707535D-7847-4FE0-B781-BE180602FE71}" dt="2024-07-21T19:41:48.507" v="2511" actId="478"/>
          <ac:spMkLst>
            <pc:docMk/>
            <pc:sldMk cId="3502084493" sldId="293"/>
            <ac:spMk id="7" creationId="{F912049B-170C-11A0-E58A-818D60C6DFB3}"/>
          </ac:spMkLst>
        </pc:spChg>
        <pc:spChg chg="add del mod">
          <ac:chgData name="Matheus Moroti" userId="96829defe4f31ab9" providerId="LiveId" clId="{3707535D-7847-4FE0-B781-BE180602FE71}" dt="2024-07-21T19:41:52.201" v="2513" actId="478"/>
          <ac:spMkLst>
            <pc:docMk/>
            <pc:sldMk cId="3502084493" sldId="293"/>
            <ac:spMk id="8" creationId="{A3822248-2BD1-BF44-9F7E-FC1C02D86516}"/>
          </ac:spMkLst>
        </pc:spChg>
        <pc:spChg chg="add del">
          <ac:chgData name="Matheus Moroti" userId="96829defe4f31ab9" providerId="LiveId" clId="{3707535D-7847-4FE0-B781-BE180602FE71}" dt="2024-07-21T19:41:06.419" v="2489" actId="478"/>
          <ac:spMkLst>
            <pc:docMk/>
            <pc:sldMk cId="3502084493" sldId="293"/>
            <ac:spMk id="9" creationId="{11FEA527-2B89-0202-83DF-2C746F29C944}"/>
          </ac:spMkLst>
        </pc:spChg>
        <pc:spChg chg="add del mod">
          <ac:chgData name="Matheus Moroti" userId="96829defe4f31ab9" providerId="LiveId" clId="{3707535D-7847-4FE0-B781-BE180602FE71}" dt="2024-07-21T19:41:30.669" v="2509" actId="478"/>
          <ac:spMkLst>
            <pc:docMk/>
            <pc:sldMk cId="3502084493" sldId="293"/>
            <ac:spMk id="10" creationId="{0AA75BE6-60CE-BED5-449F-94E029687394}"/>
          </ac:spMkLst>
        </pc:spChg>
        <pc:picChg chg="add mod">
          <ac:chgData name="Matheus Moroti" userId="96829defe4f31ab9" providerId="LiveId" clId="{3707535D-7847-4FE0-B781-BE180602FE71}" dt="2024-07-21T19:35:50.713" v="2446" actId="1076"/>
          <ac:picMkLst>
            <pc:docMk/>
            <pc:sldMk cId="3502084493" sldId="293"/>
            <ac:picMk id="5" creationId="{47DAF350-0A5A-03DA-E225-F853FE92AFA4}"/>
          </ac:picMkLst>
        </pc:picChg>
        <pc:picChg chg="add mod">
          <ac:chgData name="Matheus Moroti" userId="96829defe4f31ab9" providerId="LiveId" clId="{3707535D-7847-4FE0-B781-BE180602FE71}" dt="2024-07-21T19:34:20.352" v="2440" actId="166"/>
          <ac:picMkLst>
            <pc:docMk/>
            <pc:sldMk cId="3502084493" sldId="293"/>
            <ac:picMk id="1026" creationId="{86FE1DED-2ACA-D92B-FDE0-48135D43247B}"/>
          </ac:picMkLst>
        </pc:picChg>
        <pc:picChg chg="add mod">
          <ac:chgData name="Matheus Moroti" userId="96829defe4f31ab9" providerId="LiveId" clId="{3707535D-7847-4FE0-B781-BE180602FE71}" dt="2024-07-21T19:36:28.719" v="2459" actId="1076"/>
          <ac:picMkLst>
            <pc:docMk/>
            <pc:sldMk cId="3502084493" sldId="293"/>
            <ac:picMk id="2050" creationId="{B4E0198D-082B-65B1-FBA8-B51597036A56}"/>
          </ac:picMkLst>
        </pc:picChg>
      </pc:sldChg>
      <pc:sldChg chg="delSp modSp add del mod">
        <pc:chgData name="Matheus Moroti" userId="96829defe4f31ab9" providerId="LiveId" clId="{3707535D-7847-4FE0-B781-BE180602FE71}" dt="2024-07-21T19:39:22.288" v="2485" actId="47"/>
        <pc:sldMkLst>
          <pc:docMk/>
          <pc:sldMk cId="108461188" sldId="294"/>
        </pc:sldMkLst>
        <pc:spChg chg="del">
          <ac:chgData name="Matheus Moroti" userId="96829defe4f31ab9" providerId="LiveId" clId="{3707535D-7847-4FE0-B781-BE180602FE71}" dt="2024-07-21T19:38:18.457" v="2473" actId="478"/>
          <ac:spMkLst>
            <pc:docMk/>
            <pc:sldMk cId="108461188" sldId="294"/>
            <ac:spMk id="6" creationId="{451704C4-8BDB-593B-402B-0383AFF695B6}"/>
          </ac:spMkLst>
        </pc:spChg>
        <pc:spChg chg="del">
          <ac:chgData name="Matheus Moroti" userId="96829defe4f31ab9" providerId="LiveId" clId="{3707535D-7847-4FE0-B781-BE180602FE71}" dt="2024-07-21T19:38:19.286" v="2474" actId="478"/>
          <ac:spMkLst>
            <pc:docMk/>
            <pc:sldMk cId="108461188" sldId="294"/>
            <ac:spMk id="7" creationId="{F912049B-170C-11A0-E58A-818D60C6DFB3}"/>
          </ac:spMkLst>
        </pc:spChg>
        <pc:spChg chg="del">
          <ac:chgData name="Matheus Moroti" userId="96829defe4f31ab9" providerId="LiveId" clId="{3707535D-7847-4FE0-B781-BE180602FE71}" dt="2024-07-21T19:38:20.117" v="2475" actId="478"/>
          <ac:spMkLst>
            <pc:docMk/>
            <pc:sldMk cId="108461188" sldId="294"/>
            <ac:spMk id="8" creationId="{A3822248-2BD1-BF44-9F7E-FC1C02D86516}"/>
          </ac:spMkLst>
        </pc:spChg>
        <pc:picChg chg="mod">
          <ac:chgData name="Matheus Moroti" userId="96829defe4f31ab9" providerId="LiveId" clId="{3707535D-7847-4FE0-B781-BE180602FE71}" dt="2024-07-21T19:39:20.557" v="2484" actId="1076"/>
          <ac:picMkLst>
            <pc:docMk/>
            <pc:sldMk cId="108461188" sldId="294"/>
            <ac:picMk id="5" creationId="{47DAF350-0A5A-03DA-E225-F853FE92AFA4}"/>
          </ac:picMkLst>
        </pc:picChg>
        <pc:picChg chg="mod">
          <ac:chgData name="Matheus Moroti" userId="96829defe4f31ab9" providerId="LiveId" clId="{3707535D-7847-4FE0-B781-BE180602FE71}" dt="2024-07-21T19:39:20.557" v="2484" actId="1076"/>
          <ac:picMkLst>
            <pc:docMk/>
            <pc:sldMk cId="108461188" sldId="294"/>
            <ac:picMk id="1026" creationId="{86FE1DED-2ACA-D92B-FDE0-48135D43247B}"/>
          </ac:picMkLst>
        </pc:picChg>
        <pc:picChg chg="del">
          <ac:chgData name="Matheus Moroti" userId="96829defe4f31ab9" providerId="LiveId" clId="{3707535D-7847-4FE0-B781-BE180602FE71}" dt="2024-07-21T19:38:17.406" v="2472" actId="478"/>
          <ac:picMkLst>
            <pc:docMk/>
            <pc:sldMk cId="108461188" sldId="294"/>
            <ac:picMk id="2050" creationId="{B4E0198D-082B-65B1-FBA8-B51597036A56}"/>
          </ac:picMkLst>
        </pc:picChg>
      </pc:sldChg>
      <pc:sldChg chg="addSp modSp add mod">
        <pc:chgData name="Matheus Moroti" userId="96829defe4f31ab9" providerId="LiveId" clId="{3707535D-7847-4FE0-B781-BE180602FE71}" dt="2024-07-21T19:42:49.359" v="2529" actId="1076"/>
        <pc:sldMkLst>
          <pc:docMk/>
          <pc:sldMk cId="509063355" sldId="294"/>
        </pc:sldMkLst>
        <pc:spChg chg="add mod">
          <ac:chgData name="Matheus Moroti" userId="96829defe4f31ab9" providerId="LiveId" clId="{3707535D-7847-4FE0-B781-BE180602FE71}" dt="2024-07-21T19:42:25.507" v="2521" actId="1076"/>
          <ac:spMkLst>
            <pc:docMk/>
            <pc:sldMk cId="509063355" sldId="294"/>
            <ac:spMk id="2" creationId="{D8E78D36-C0FF-EBFB-F067-6257A62BD0F4}"/>
          </ac:spMkLst>
        </pc:spChg>
        <pc:spChg chg="add mod">
          <ac:chgData name="Matheus Moroti" userId="96829defe4f31ab9" providerId="LiveId" clId="{3707535D-7847-4FE0-B781-BE180602FE71}" dt="2024-07-21T19:42:31.795" v="2525" actId="1076"/>
          <ac:spMkLst>
            <pc:docMk/>
            <pc:sldMk cId="509063355" sldId="294"/>
            <ac:spMk id="3" creationId="{0240120F-E7A9-79FB-4096-6BD6D2D8BB47}"/>
          </ac:spMkLst>
        </pc:spChg>
        <pc:spChg chg="add mod">
          <ac:chgData name="Matheus Moroti" userId="96829defe4f31ab9" providerId="LiveId" clId="{3707535D-7847-4FE0-B781-BE180602FE71}" dt="2024-07-21T19:42:40.018" v="2527" actId="1076"/>
          <ac:spMkLst>
            <pc:docMk/>
            <pc:sldMk cId="509063355" sldId="294"/>
            <ac:spMk id="4" creationId="{19F25BBC-51D5-8805-230D-9297C52F07D8}"/>
          </ac:spMkLst>
        </pc:spChg>
        <pc:spChg chg="add mod">
          <ac:chgData name="Matheus Moroti" userId="96829defe4f31ab9" providerId="LiveId" clId="{3707535D-7847-4FE0-B781-BE180602FE71}" dt="2024-07-21T19:42:49.359" v="2529" actId="1076"/>
          <ac:spMkLst>
            <pc:docMk/>
            <pc:sldMk cId="509063355" sldId="294"/>
            <ac:spMk id="9" creationId="{A90D8AE3-64B0-F1D1-D788-D4ABF62ED178}"/>
          </ac:spMkLst>
        </pc:spChg>
        <pc:picChg chg="mod">
          <ac:chgData name="Matheus Moroti" userId="96829defe4f31ab9" providerId="LiveId" clId="{3707535D-7847-4FE0-B781-BE180602FE71}" dt="2024-07-21T19:42:28.346" v="2524" actId="1076"/>
          <ac:picMkLst>
            <pc:docMk/>
            <pc:sldMk cId="509063355" sldId="294"/>
            <ac:picMk id="2050" creationId="{B4E0198D-082B-65B1-FBA8-B51597036A56}"/>
          </ac:picMkLst>
        </pc:picChg>
      </pc:sldChg>
      <pc:sldChg chg="addSp delSp new del mod ord">
        <pc:chgData name="Matheus Moroti" userId="96829defe4f31ab9" providerId="LiveId" clId="{3707535D-7847-4FE0-B781-BE180602FE71}" dt="2024-07-21T19:37:09.781" v="2470" actId="2696"/>
        <pc:sldMkLst>
          <pc:docMk/>
          <pc:sldMk cId="569042332" sldId="294"/>
        </pc:sldMkLst>
        <pc:spChg chg="del">
          <ac:chgData name="Matheus Moroti" userId="96829defe4f31ab9" providerId="LiveId" clId="{3707535D-7847-4FE0-B781-BE180602FE71}" dt="2024-07-21T19:33:28.364" v="2429" actId="478"/>
          <ac:spMkLst>
            <pc:docMk/>
            <pc:sldMk cId="569042332" sldId="294"/>
            <ac:spMk id="2" creationId="{204D853E-C70F-4485-20E3-7C302595F72D}"/>
          </ac:spMkLst>
        </pc:spChg>
        <pc:spChg chg="del">
          <ac:chgData name="Matheus Moroti" userId="96829defe4f31ab9" providerId="LiveId" clId="{3707535D-7847-4FE0-B781-BE180602FE71}" dt="2024-07-21T19:33:26.623" v="2428" actId="478"/>
          <ac:spMkLst>
            <pc:docMk/>
            <pc:sldMk cId="569042332" sldId="294"/>
            <ac:spMk id="3" creationId="{AE095B65-CC6B-4EBB-6F58-5F18DA4CA788}"/>
          </ac:spMkLst>
        </pc:spChg>
        <pc:picChg chg="add del">
          <ac:chgData name="Matheus Moroti" userId="96829defe4f31ab9" providerId="LiveId" clId="{3707535D-7847-4FE0-B781-BE180602FE71}" dt="2024-07-21T19:34:09.279" v="2433" actId="21"/>
          <ac:picMkLst>
            <pc:docMk/>
            <pc:sldMk cId="569042332" sldId="294"/>
            <ac:picMk id="2050" creationId="{B4E0198D-082B-65B1-FBA8-B51597036A56}"/>
          </ac:picMkLst>
        </pc:picChg>
      </pc:sldChg>
    </pc:docChg>
  </pc:docChgLst>
  <pc:docChgLst>
    <pc:chgData name="Matheus Moroti" userId="96829defe4f31ab9" providerId="LiveId" clId="{19D3116A-94F5-43A8-A1BF-B5D3AB100143}"/>
    <pc:docChg chg="undo custSel addSld delSld modSld sldOrd">
      <pc:chgData name="Matheus Moroti" userId="96829defe4f31ab9" providerId="LiveId" clId="{19D3116A-94F5-43A8-A1BF-B5D3AB100143}" dt="2024-08-12T23:26:50.640" v="762" actId="20577"/>
      <pc:docMkLst>
        <pc:docMk/>
      </pc:docMkLst>
      <pc:sldChg chg="modSp">
        <pc:chgData name="Matheus Moroti" userId="96829defe4f31ab9" providerId="LiveId" clId="{19D3116A-94F5-43A8-A1BF-B5D3AB100143}" dt="2024-08-12T17:46:31.848" v="557" actId="1076"/>
        <pc:sldMkLst>
          <pc:docMk/>
          <pc:sldMk cId="1994873688" sldId="256"/>
        </pc:sldMkLst>
        <pc:picChg chg="mod">
          <ac:chgData name="Matheus Moroti" userId="96829defe4f31ab9" providerId="LiveId" clId="{19D3116A-94F5-43A8-A1BF-B5D3AB100143}" dt="2024-08-12T17:46:29.602" v="556" actId="1076"/>
          <ac:picMkLst>
            <pc:docMk/>
            <pc:sldMk cId="1994873688" sldId="256"/>
            <ac:picMk id="1026" creationId="{62A44B0E-C03E-9EDD-20CC-D41FD33B7B28}"/>
          </ac:picMkLst>
        </pc:picChg>
        <pc:picChg chg="mod">
          <ac:chgData name="Matheus Moroti" userId="96829defe4f31ab9" providerId="LiveId" clId="{19D3116A-94F5-43A8-A1BF-B5D3AB100143}" dt="2024-08-12T17:46:13.565" v="551" actId="1076"/>
          <ac:picMkLst>
            <pc:docMk/>
            <pc:sldMk cId="1994873688" sldId="256"/>
            <ac:picMk id="1028" creationId="{8220C8EB-7237-5897-5FE4-FC813B38D25B}"/>
          </ac:picMkLst>
        </pc:picChg>
        <pc:picChg chg="mod">
          <ac:chgData name="Matheus Moroti" userId="96829defe4f31ab9" providerId="LiveId" clId="{19D3116A-94F5-43A8-A1BF-B5D3AB100143}" dt="2024-08-12T17:46:31.848" v="557" actId="1076"/>
          <ac:picMkLst>
            <pc:docMk/>
            <pc:sldMk cId="1994873688" sldId="256"/>
            <ac:picMk id="1030" creationId="{8FCFABD6-E31D-7229-1390-C9B560E2C2FF}"/>
          </ac:picMkLst>
        </pc:picChg>
      </pc:sldChg>
      <pc:sldChg chg="ord">
        <pc:chgData name="Matheus Moroti" userId="96829defe4f31ab9" providerId="LiveId" clId="{19D3116A-94F5-43A8-A1BF-B5D3AB100143}" dt="2024-08-12T15:53:44.637" v="8" actId="20578"/>
        <pc:sldMkLst>
          <pc:docMk/>
          <pc:sldMk cId="1365638120" sldId="259"/>
        </pc:sldMkLst>
      </pc:sldChg>
      <pc:sldChg chg="ord">
        <pc:chgData name="Matheus Moroti" userId="96829defe4f31ab9" providerId="LiveId" clId="{19D3116A-94F5-43A8-A1BF-B5D3AB100143}" dt="2024-08-12T23:17:24.876" v="603"/>
        <pc:sldMkLst>
          <pc:docMk/>
          <pc:sldMk cId="1930810654" sldId="260"/>
        </pc:sldMkLst>
      </pc:sldChg>
      <pc:sldChg chg="ord">
        <pc:chgData name="Matheus Moroti" userId="96829defe4f31ab9" providerId="LiveId" clId="{19D3116A-94F5-43A8-A1BF-B5D3AB100143}" dt="2024-08-12T23:16:03.924" v="601"/>
        <pc:sldMkLst>
          <pc:docMk/>
          <pc:sldMk cId="1956468449" sldId="262"/>
        </pc:sldMkLst>
      </pc:sldChg>
      <pc:sldChg chg="ord">
        <pc:chgData name="Matheus Moroti" userId="96829defe4f31ab9" providerId="LiveId" clId="{19D3116A-94F5-43A8-A1BF-B5D3AB100143}" dt="2024-08-12T16:52:52.269" v="222"/>
        <pc:sldMkLst>
          <pc:docMk/>
          <pc:sldMk cId="1776285808" sldId="267"/>
        </pc:sldMkLst>
      </pc:sldChg>
      <pc:sldChg chg="ord">
        <pc:chgData name="Matheus Moroti" userId="96829defe4f31ab9" providerId="LiveId" clId="{19D3116A-94F5-43A8-A1BF-B5D3AB100143}" dt="2024-08-12T16:52:52.269" v="222"/>
        <pc:sldMkLst>
          <pc:docMk/>
          <pc:sldMk cId="1476829417" sldId="268"/>
        </pc:sldMkLst>
      </pc:sldChg>
      <pc:sldChg chg="modSp ord">
        <pc:chgData name="Matheus Moroti" userId="96829defe4f31ab9" providerId="LiveId" clId="{19D3116A-94F5-43A8-A1BF-B5D3AB100143}" dt="2024-08-12T23:15:16.915" v="591"/>
        <pc:sldMkLst>
          <pc:docMk/>
          <pc:sldMk cId="2177809296" sldId="270"/>
        </pc:sldMkLst>
        <pc:picChg chg="mod">
          <ac:chgData name="Matheus Moroti" userId="96829defe4f31ab9" providerId="LiveId" clId="{19D3116A-94F5-43A8-A1BF-B5D3AB100143}" dt="2024-08-12T16:26:45.916" v="217" actId="1076"/>
          <ac:picMkLst>
            <pc:docMk/>
            <pc:sldMk cId="2177809296" sldId="270"/>
            <ac:picMk id="1026" creationId="{5A73E1E5-F5AE-B972-57D2-B18D46B28C3D}"/>
          </ac:picMkLst>
        </pc:picChg>
        <pc:picChg chg="mod">
          <ac:chgData name="Matheus Moroti" userId="96829defe4f31ab9" providerId="LiveId" clId="{19D3116A-94F5-43A8-A1BF-B5D3AB100143}" dt="2024-08-12T16:26:47.475" v="218" actId="1076"/>
          <ac:picMkLst>
            <pc:docMk/>
            <pc:sldMk cId="2177809296" sldId="270"/>
            <ac:picMk id="1030" creationId="{243043C3-2BCD-4EDE-513F-F3511482C40D}"/>
          </ac:picMkLst>
        </pc:picChg>
      </pc:sldChg>
      <pc:sldChg chg="addSp delSp modSp mod">
        <pc:chgData name="Matheus Moroti" userId="96829defe4f31ab9" providerId="LiveId" clId="{19D3116A-94F5-43A8-A1BF-B5D3AB100143}" dt="2024-08-12T23:18:35.578" v="604" actId="1076"/>
        <pc:sldMkLst>
          <pc:docMk/>
          <pc:sldMk cId="1193193071" sldId="273"/>
        </pc:sldMkLst>
        <pc:spChg chg="add mod">
          <ac:chgData name="Matheus Moroti" userId="96829defe4f31ab9" providerId="LiveId" clId="{19D3116A-94F5-43A8-A1BF-B5D3AB100143}" dt="2024-08-12T17:19:42.976" v="383" actId="1076"/>
          <ac:spMkLst>
            <pc:docMk/>
            <pc:sldMk cId="1193193071" sldId="273"/>
            <ac:spMk id="2" creationId="{9B9A0E9A-5FA6-78A1-31E2-207DDD1F731D}"/>
          </ac:spMkLst>
        </pc:spChg>
        <pc:spChg chg="add del mod">
          <ac:chgData name="Matheus Moroti" userId="96829defe4f31ab9" providerId="LiveId" clId="{19D3116A-94F5-43A8-A1BF-B5D3AB100143}" dt="2024-08-12T17:21:04.980" v="452" actId="478"/>
          <ac:spMkLst>
            <pc:docMk/>
            <pc:sldMk cId="1193193071" sldId="273"/>
            <ac:spMk id="3" creationId="{4CDA3191-8F30-4045-AD21-21AFCFBF019E}"/>
          </ac:spMkLst>
        </pc:spChg>
        <pc:spChg chg="add mod">
          <ac:chgData name="Matheus Moroti" userId="96829defe4f31ab9" providerId="LiveId" clId="{19D3116A-94F5-43A8-A1BF-B5D3AB100143}" dt="2024-08-12T17:21:29.539" v="462" actId="1076"/>
          <ac:spMkLst>
            <pc:docMk/>
            <pc:sldMk cId="1193193071" sldId="273"/>
            <ac:spMk id="5" creationId="{63B3D1FA-65E4-2E8D-F02F-A627226EC837}"/>
          </ac:spMkLst>
        </pc:spChg>
        <pc:spChg chg="add mod">
          <ac:chgData name="Matheus Moroti" userId="96829defe4f31ab9" providerId="LiveId" clId="{19D3116A-94F5-43A8-A1BF-B5D3AB100143}" dt="2024-08-12T17:21:33.415" v="463" actId="1076"/>
          <ac:spMkLst>
            <pc:docMk/>
            <pc:sldMk cId="1193193071" sldId="273"/>
            <ac:spMk id="6" creationId="{A9F872C0-7511-9CFC-7F2E-1BAA3602DDEA}"/>
          </ac:spMkLst>
        </pc:spChg>
        <pc:spChg chg="mod">
          <ac:chgData name="Matheus Moroti" userId="96829defe4f31ab9" providerId="LiveId" clId="{19D3116A-94F5-43A8-A1BF-B5D3AB100143}" dt="2024-08-12T17:20:38.293" v="440" actId="1036"/>
          <ac:spMkLst>
            <pc:docMk/>
            <pc:sldMk cId="1193193071" sldId="273"/>
            <ac:spMk id="15" creationId="{7DD9AED9-2CE8-4AC9-8EA3-8FC228539946}"/>
          </ac:spMkLst>
        </pc:spChg>
        <pc:picChg chg="mod">
          <ac:chgData name="Matheus Moroti" userId="96829defe4f31ab9" providerId="LiveId" clId="{19D3116A-94F5-43A8-A1BF-B5D3AB100143}" dt="2024-08-12T17:21:48.062" v="464" actId="1076"/>
          <ac:picMkLst>
            <pc:docMk/>
            <pc:sldMk cId="1193193071" sldId="273"/>
            <ac:picMk id="4" creationId="{93E5530B-BA88-4AD5-B45A-0F33984F6E70}"/>
          </ac:picMkLst>
        </pc:picChg>
        <pc:picChg chg="mod">
          <ac:chgData name="Matheus Moroti" userId="96829defe4f31ab9" providerId="LiveId" clId="{19D3116A-94F5-43A8-A1BF-B5D3AB100143}" dt="2024-08-12T23:18:35.578" v="604" actId="1076"/>
          <ac:picMkLst>
            <pc:docMk/>
            <pc:sldMk cId="1193193071" sldId="273"/>
            <ac:picMk id="1026" creationId="{0A001C3F-2663-467C-9632-7CEAA9E9463A}"/>
          </ac:picMkLst>
        </pc:picChg>
        <pc:picChg chg="mod">
          <ac:chgData name="Matheus Moroti" userId="96829defe4f31ab9" providerId="LiveId" clId="{19D3116A-94F5-43A8-A1BF-B5D3AB100143}" dt="2024-08-12T17:21:27.067" v="461" actId="1076"/>
          <ac:picMkLst>
            <pc:docMk/>
            <pc:sldMk cId="1193193071" sldId="273"/>
            <ac:picMk id="1032" creationId="{C6923292-D4CD-4924-AE5C-76FAF56383D9}"/>
          </ac:picMkLst>
        </pc:picChg>
      </pc:sldChg>
      <pc:sldChg chg="ord">
        <pc:chgData name="Matheus Moroti" userId="96829defe4f31ab9" providerId="LiveId" clId="{19D3116A-94F5-43A8-A1BF-B5D3AB100143}" dt="2024-08-12T17:22:48.911" v="466"/>
        <pc:sldMkLst>
          <pc:docMk/>
          <pc:sldMk cId="1832687841" sldId="275"/>
        </pc:sldMkLst>
      </pc:sldChg>
      <pc:sldChg chg="addSp modSp mod ord">
        <pc:chgData name="Matheus Moroti" userId="96829defe4f31ab9" providerId="LiveId" clId="{19D3116A-94F5-43A8-A1BF-B5D3AB100143}" dt="2024-08-12T17:43:53.622" v="534" actId="1076"/>
        <pc:sldMkLst>
          <pc:docMk/>
          <pc:sldMk cId="2314514045" sldId="282"/>
        </pc:sldMkLst>
        <pc:spChg chg="add mod">
          <ac:chgData name="Matheus Moroti" userId="96829defe4f31ab9" providerId="LiveId" clId="{19D3116A-94F5-43A8-A1BF-B5D3AB100143}" dt="2024-08-12T17:43:53.622" v="534" actId="1076"/>
          <ac:spMkLst>
            <pc:docMk/>
            <pc:sldMk cId="2314514045" sldId="282"/>
            <ac:spMk id="2" creationId="{159932C2-16DA-A1F6-5460-27FF3B4C485C}"/>
          </ac:spMkLst>
        </pc:spChg>
        <pc:spChg chg="add mod">
          <ac:chgData name="Matheus Moroti" userId="96829defe4f31ab9" providerId="LiveId" clId="{19D3116A-94F5-43A8-A1BF-B5D3AB100143}" dt="2024-08-12T17:43:47.999" v="531" actId="1076"/>
          <ac:spMkLst>
            <pc:docMk/>
            <pc:sldMk cId="2314514045" sldId="282"/>
            <ac:spMk id="5" creationId="{20F94354-CE1F-9046-1789-94A647E4D399}"/>
          </ac:spMkLst>
        </pc:spChg>
      </pc:sldChg>
      <pc:sldChg chg="ord">
        <pc:chgData name="Matheus Moroti" userId="96829defe4f31ab9" providerId="LiveId" clId="{19D3116A-94F5-43A8-A1BF-B5D3AB100143}" dt="2024-08-12T17:22:48.911" v="466"/>
        <pc:sldMkLst>
          <pc:docMk/>
          <pc:sldMk cId="2916966298" sldId="284"/>
        </pc:sldMkLst>
      </pc:sldChg>
      <pc:sldChg chg="addSp delSp modSp mod ord">
        <pc:chgData name="Matheus Moroti" userId="96829defe4f31ab9" providerId="LiveId" clId="{19D3116A-94F5-43A8-A1BF-B5D3AB100143}" dt="2024-08-12T23:15:01.667" v="579"/>
        <pc:sldMkLst>
          <pc:docMk/>
          <pc:sldMk cId="3038308634" sldId="288"/>
        </pc:sldMkLst>
        <pc:spChg chg="mod">
          <ac:chgData name="Matheus Moroti" userId="96829defe4f31ab9" providerId="LiveId" clId="{19D3116A-94F5-43A8-A1BF-B5D3AB100143}" dt="2024-08-12T16:12:23.734" v="28" actId="1076"/>
          <ac:spMkLst>
            <pc:docMk/>
            <pc:sldMk cId="3038308634" sldId="288"/>
            <ac:spMk id="8" creationId="{1A4BD6EB-E061-BD35-1EC2-1308EC9974D1}"/>
          </ac:spMkLst>
        </pc:spChg>
        <pc:picChg chg="add mod">
          <ac:chgData name="Matheus Moroti" userId="96829defe4f31ab9" providerId="LiveId" clId="{19D3116A-94F5-43A8-A1BF-B5D3AB100143}" dt="2024-08-12T16:13:13.495" v="33" actId="1076"/>
          <ac:picMkLst>
            <pc:docMk/>
            <pc:sldMk cId="3038308634" sldId="288"/>
            <ac:picMk id="3" creationId="{135EDB40-4DE3-ABE6-AB6E-F671FBCFC9D4}"/>
          </ac:picMkLst>
        </pc:picChg>
        <pc:picChg chg="del">
          <ac:chgData name="Matheus Moroti" userId="96829defe4f31ab9" providerId="LiveId" clId="{19D3116A-94F5-43A8-A1BF-B5D3AB100143}" dt="2024-08-12T16:12:25.550" v="29" actId="478"/>
          <ac:picMkLst>
            <pc:docMk/>
            <pc:sldMk cId="3038308634" sldId="288"/>
            <ac:picMk id="7" creationId="{C4722277-95C9-8C7E-37CE-5945FC041A9D}"/>
          </ac:picMkLst>
        </pc:picChg>
      </pc:sldChg>
      <pc:sldChg chg="addSp modSp mod ord">
        <pc:chgData name="Matheus Moroti" userId="96829defe4f31ab9" providerId="LiveId" clId="{19D3116A-94F5-43A8-A1BF-B5D3AB100143}" dt="2024-08-12T23:15:07.868" v="585"/>
        <pc:sldMkLst>
          <pc:docMk/>
          <pc:sldMk cId="1883878017" sldId="289"/>
        </pc:sldMkLst>
        <pc:picChg chg="add mod ord modCrop">
          <ac:chgData name="Matheus Moroti" userId="96829defe4f31ab9" providerId="LiveId" clId="{19D3116A-94F5-43A8-A1BF-B5D3AB100143}" dt="2024-08-12T19:01:06.864" v="568" actId="1076"/>
          <ac:picMkLst>
            <pc:docMk/>
            <pc:sldMk cId="1883878017" sldId="289"/>
            <ac:picMk id="2" creationId="{53537F9E-0A4E-D4A5-2C69-49D3A707E988}"/>
          </ac:picMkLst>
        </pc:picChg>
        <pc:picChg chg="mod">
          <ac:chgData name="Matheus Moroti" userId="96829defe4f31ab9" providerId="LiveId" clId="{19D3116A-94F5-43A8-A1BF-B5D3AB100143}" dt="2024-08-12T19:01:06.864" v="568" actId="1076"/>
          <ac:picMkLst>
            <pc:docMk/>
            <pc:sldMk cId="1883878017" sldId="289"/>
            <ac:picMk id="11" creationId="{F68AD810-F32A-4F9E-D6C1-27E7B60BDE94}"/>
          </ac:picMkLst>
        </pc:picChg>
        <pc:picChg chg="mod">
          <ac:chgData name="Matheus Moroti" userId="96829defe4f31ab9" providerId="LiveId" clId="{19D3116A-94F5-43A8-A1BF-B5D3AB100143}" dt="2024-08-12T19:01:06.864" v="568" actId="1076"/>
          <ac:picMkLst>
            <pc:docMk/>
            <pc:sldMk cId="1883878017" sldId="289"/>
            <ac:picMk id="13" creationId="{5BE622B0-06D7-5D35-AF48-B810E3F82310}"/>
          </ac:picMkLst>
        </pc:picChg>
      </pc:sldChg>
      <pc:sldChg chg="modSp mod ord">
        <pc:chgData name="Matheus Moroti" userId="96829defe4f31ab9" providerId="LiveId" clId="{19D3116A-94F5-43A8-A1BF-B5D3AB100143}" dt="2024-08-12T23:15:03.180" v="581"/>
        <pc:sldMkLst>
          <pc:docMk/>
          <pc:sldMk cId="246969979" sldId="290"/>
        </pc:sldMkLst>
        <pc:spChg chg="mod">
          <ac:chgData name="Matheus Moroti" userId="96829defe4f31ab9" providerId="LiveId" clId="{19D3116A-94F5-43A8-A1BF-B5D3AB100143}" dt="2024-08-12T16:15:19.097" v="83" actId="20577"/>
          <ac:spMkLst>
            <pc:docMk/>
            <pc:sldMk cId="246969979" sldId="290"/>
            <ac:spMk id="13" creationId="{105485E4-140A-6B82-263B-23F237DFEAB2}"/>
          </ac:spMkLst>
        </pc:spChg>
      </pc:sldChg>
      <pc:sldChg chg="modSp mod ord">
        <pc:chgData name="Matheus Moroti" userId="96829defe4f31ab9" providerId="LiveId" clId="{19D3116A-94F5-43A8-A1BF-B5D3AB100143}" dt="2024-08-12T23:15:04.291" v="583"/>
        <pc:sldMkLst>
          <pc:docMk/>
          <pc:sldMk cId="292361259" sldId="291"/>
        </pc:sldMkLst>
        <pc:spChg chg="mod">
          <ac:chgData name="Matheus Moroti" userId="96829defe4f31ab9" providerId="LiveId" clId="{19D3116A-94F5-43A8-A1BF-B5D3AB100143}" dt="2024-08-12T16:14:58.103" v="68" actId="20577"/>
          <ac:spMkLst>
            <pc:docMk/>
            <pc:sldMk cId="292361259" sldId="291"/>
            <ac:spMk id="13" creationId="{105485E4-140A-6B82-263B-23F237DFEAB2}"/>
          </ac:spMkLst>
        </pc:spChg>
      </pc:sldChg>
      <pc:sldChg chg="addSp delSp modSp mod">
        <pc:chgData name="Matheus Moroti" userId="96829defe4f31ab9" providerId="LiveId" clId="{19D3116A-94F5-43A8-A1BF-B5D3AB100143}" dt="2024-08-12T23:14:33.143" v="575" actId="478"/>
        <pc:sldMkLst>
          <pc:docMk/>
          <pc:sldMk cId="509063355" sldId="294"/>
        </pc:sldMkLst>
        <pc:spChg chg="del">
          <ac:chgData name="Matheus Moroti" userId="96829defe4f31ab9" providerId="LiveId" clId="{19D3116A-94F5-43A8-A1BF-B5D3AB100143}" dt="2024-08-12T16:03:59.273" v="16" actId="478"/>
          <ac:spMkLst>
            <pc:docMk/>
            <pc:sldMk cId="509063355" sldId="294"/>
            <ac:spMk id="4" creationId="{19F25BBC-51D5-8805-230D-9297C52F07D8}"/>
          </ac:spMkLst>
        </pc:spChg>
        <pc:spChg chg="add mod">
          <ac:chgData name="Matheus Moroti" userId="96829defe4f31ab9" providerId="LiveId" clId="{19D3116A-94F5-43A8-A1BF-B5D3AB100143}" dt="2024-08-12T23:14:11.953" v="574" actId="208"/>
          <ac:spMkLst>
            <pc:docMk/>
            <pc:sldMk cId="509063355" sldId="294"/>
            <ac:spMk id="4" creationId="{B1AB64F4-1600-F8EF-1D72-EBEB54D3641F}"/>
          </ac:spMkLst>
        </pc:spChg>
        <pc:spChg chg="add del mod">
          <ac:chgData name="Matheus Moroti" userId="96829defe4f31ab9" providerId="LiveId" clId="{19D3116A-94F5-43A8-A1BF-B5D3AB100143}" dt="2024-08-12T23:14:33.143" v="575" actId="478"/>
          <ac:spMkLst>
            <pc:docMk/>
            <pc:sldMk cId="509063355" sldId="294"/>
            <ac:spMk id="10" creationId="{89CB9F75-B495-52C4-BFFB-E4650DA1C254}"/>
          </ac:spMkLst>
        </pc:spChg>
      </pc:sldChg>
      <pc:sldChg chg="addSp delSp modSp new del mod ord">
        <pc:chgData name="Matheus Moroti" userId="96829defe4f31ab9" providerId="LiveId" clId="{19D3116A-94F5-43A8-A1BF-B5D3AB100143}" dt="2024-08-12T16:14:51.051" v="55" actId="47"/>
        <pc:sldMkLst>
          <pc:docMk/>
          <pc:sldMk cId="1100540055" sldId="295"/>
        </pc:sldMkLst>
        <pc:spChg chg="del">
          <ac:chgData name="Matheus Moroti" userId="96829defe4f31ab9" providerId="LiveId" clId="{19D3116A-94F5-43A8-A1BF-B5D3AB100143}" dt="2024-08-12T16:13:24.504" v="36" actId="478"/>
          <ac:spMkLst>
            <pc:docMk/>
            <pc:sldMk cId="1100540055" sldId="295"/>
            <ac:spMk id="2" creationId="{B09E4035-D88E-EAAA-02B9-0C4BEA2C78CE}"/>
          </ac:spMkLst>
        </pc:spChg>
        <pc:spChg chg="del">
          <ac:chgData name="Matheus Moroti" userId="96829defe4f31ab9" providerId="LiveId" clId="{19D3116A-94F5-43A8-A1BF-B5D3AB100143}" dt="2024-08-12T16:13:23.474" v="35" actId="478"/>
          <ac:spMkLst>
            <pc:docMk/>
            <pc:sldMk cId="1100540055" sldId="295"/>
            <ac:spMk id="3" creationId="{4974C4B7-1D6C-A8B1-70DF-149751F79E3E}"/>
          </ac:spMkLst>
        </pc:spChg>
        <pc:spChg chg="add del mod">
          <ac:chgData name="Matheus Moroti" userId="96829defe4f31ab9" providerId="LiveId" clId="{19D3116A-94F5-43A8-A1BF-B5D3AB100143}" dt="2024-08-12T16:14:49.968" v="54" actId="478"/>
          <ac:spMkLst>
            <pc:docMk/>
            <pc:sldMk cId="1100540055" sldId="295"/>
            <ac:spMk id="6" creationId="{47873B5D-381A-E31A-617A-62F2B7A772C0}"/>
          </ac:spMkLst>
        </pc:spChg>
        <pc:spChg chg="add mod">
          <ac:chgData name="Matheus Moroti" userId="96829defe4f31ab9" providerId="LiveId" clId="{19D3116A-94F5-43A8-A1BF-B5D3AB100143}" dt="2024-08-12T16:14:49.968" v="54" actId="478"/>
          <ac:spMkLst>
            <pc:docMk/>
            <pc:sldMk cId="1100540055" sldId="295"/>
            <ac:spMk id="8" creationId="{05DE6EED-2995-1BA7-7D92-D226A625E6D7}"/>
          </ac:spMkLst>
        </pc:spChg>
        <pc:picChg chg="add del mod">
          <ac:chgData name="Matheus Moroti" userId="96829defe4f31ab9" providerId="LiveId" clId="{19D3116A-94F5-43A8-A1BF-B5D3AB100143}" dt="2024-08-12T16:14:48.906" v="53" actId="478"/>
          <ac:picMkLst>
            <pc:docMk/>
            <pc:sldMk cId="1100540055" sldId="295"/>
            <ac:picMk id="5" creationId="{FA363216-3960-3A53-AD83-C8FF79321DF7}"/>
          </ac:picMkLst>
        </pc:picChg>
      </pc:sldChg>
      <pc:sldChg chg="addSp delSp modSp add mod ord">
        <pc:chgData name="Matheus Moroti" userId="96829defe4f31ab9" providerId="LiveId" clId="{19D3116A-94F5-43A8-A1BF-B5D3AB100143}" dt="2024-08-12T23:15:09.547" v="587"/>
        <pc:sldMkLst>
          <pc:docMk/>
          <pc:sldMk cId="1887118086" sldId="295"/>
        </pc:sldMkLst>
        <pc:spChg chg="del">
          <ac:chgData name="Matheus Moroti" userId="96829defe4f31ab9" providerId="LiveId" clId="{19D3116A-94F5-43A8-A1BF-B5D3AB100143}" dt="2024-08-12T16:16:39.444" v="88" actId="478"/>
          <ac:spMkLst>
            <pc:docMk/>
            <pc:sldMk cId="1887118086" sldId="295"/>
            <ac:spMk id="4" creationId="{DE967DE0-AC19-9FF2-2749-419C1736EB3E}"/>
          </ac:spMkLst>
        </pc:spChg>
        <pc:spChg chg="del">
          <ac:chgData name="Matheus Moroti" userId="96829defe4f31ab9" providerId="LiveId" clId="{19D3116A-94F5-43A8-A1BF-B5D3AB100143}" dt="2024-08-12T16:16:48.962" v="96" actId="478"/>
          <ac:spMkLst>
            <pc:docMk/>
            <pc:sldMk cId="1887118086" sldId="295"/>
            <ac:spMk id="6" creationId="{6DBF04E6-FF9C-ABE3-8F6D-6C55BCFF109B}"/>
          </ac:spMkLst>
        </pc:spChg>
        <pc:spChg chg="del">
          <ac:chgData name="Matheus Moroti" userId="96829defe4f31ab9" providerId="LiveId" clId="{19D3116A-94F5-43A8-A1BF-B5D3AB100143}" dt="2024-08-12T16:16:46.185" v="95" actId="478"/>
          <ac:spMkLst>
            <pc:docMk/>
            <pc:sldMk cId="1887118086" sldId="295"/>
            <ac:spMk id="7" creationId="{85518CDD-691F-384F-1065-37088CA2C8C3}"/>
          </ac:spMkLst>
        </pc:spChg>
        <pc:spChg chg="del">
          <ac:chgData name="Matheus Moroti" userId="96829defe4f31ab9" providerId="LiveId" clId="{19D3116A-94F5-43A8-A1BF-B5D3AB100143}" dt="2024-08-12T16:16:50.378" v="97" actId="478"/>
          <ac:spMkLst>
            <pc:docMk/>
            <pc:sldMk cId="1887118086" sldId="295"/>
            <ac:spMk id="9" creationId="{3FC527B4-25B7-84D4-CB73-B89452EBA04B}"/>
          </ac:spMkLst>
        </pc:spChg>
        <pc:spChg chg="del">
          <ac:chgData name="Matheus Moroti" userId="96829defe4f31ab9" providerId="LiveId" clId="{19D3116A-94F5-43A8-A1BF-B5D3AB100143}" dt="2024-08-12T16:16:43.390" v="93" actId="478"/>
          <ac:spMkLst>
            <pc:docMk/>
            <pc:sldMk cId="1887118086" sldId="295"/>
            <ac:spMk id="11" creationId="{6AF5DA7E-A46A-B3AC-B2A2-00937F18FACD}"/>
          </ac:spMkLst>
        </pc:spChg>
        <pc:spChg chg="del mod">
          <ac:chgData name="Matheus Moroti" userId="96829defe4f31ab9" providerId="LiveId" clId="{19D3116A-94F5-43A8-A1BF-B5D3AB100143}" dt="2024-08-12T16:16:42.539" v="92" actId="478"/>
          <ac:spMkLst>
            <pc:docMk/>
            <pc:sldMk cId="1887118086" sldId="295"/>
            <ac:spMk id="12" creationId="{ABCD0774-F33C-B250-139D-E6D6C89A362A}"/>
          </ac:spMkLst>
        </pc:spChg>
        <pc:spChg chg="del mod">
          <ac:chgData name="Matheus Moroti" userId="96829defe4f31ab9" providerId="LiveId" clId="{19D3116A-94F5-43A8-A1BF-B5D3AB100143}" dt="2024-08-12T16:16:41.715" v="91" actId="478"/>
          <ac:spMkLst>
            <pc:docMk/>
            <pc:sldMk cId="1887118086" sldId="295"/>
            <ac:spMk id="13" creationId="{105485E4-140A-6B82-263B-23F237DFEAB2}"/>
          </ac:spMkLst>
        </pc:spChg>
        <pc:spChg chg="del">
          <ac:chgData name="Matheus Moroti" userId="96829defe4f31ab9" providerId="LiveId" clId="{19D3116A-94F5-43A8-A1BF-B5D3AB100143}" dt="2024-08-12T16:16:44.259" v="94" actId="478"/>
          <ac:spMkLst>
            <pc:docMk/>
            <pc:sldMk cId="1887118086" sldId="295"/>
            <ac:spMk id="14" creationId="{6287123E-4BBA-B743-8D1A-87D8AF4A6D55}"/>
          </ac:spMkLst>
        </pc:spChg>
        <pc:spChg chg="del">
          <ac:chgData name="Matheus Moroti" userId="96829defe4f31ab9" providerId="LiveId" clId="{19D3116A-94F5-43A8-A1BF-B5D3AB100143}" dt="2024-08-12T16:16:35.751" v="87" actId="478"/>
          <ac:spMkLst>
            <pc:docMk/>
            <pc:sldMk cId="1887118086" sldId="295"/>
            <ac:spMk id="15" creationId="{60BFDEF2-7789-679B-4FC8-5F67C49F7699}"/>
          </ac:spMkLst>
        </pc:spChg>
        <pc:spChg chg="add mod">
          <ac:chgData name="Matheus Moroti" userId="96829defe4f31ab9" providerId="LiveId" clId="{19D3116A-94F5-43A8-A1BF-B5D3AB100143}" dt="2024-08-12T16:22:50.449" v="202" actId="1036"/>
          <ac:spMkLst>
            <pc:docMk/>
            <pc:sldMk cId="1887118086" sldId="295"/>
            <ac:spMk id="23" creationId="{E4AB51C8-4230-7D50-D0EE-2156A429AFD0}"/>
          </ac:spMkLst>
        </pc:spChg>
        <pc:picChg chg="add del">
          <ac:chgData name="Matheus Moroti" userId="96829defe4f31ab9" providerId="LiveId" clId="{19D3116A-94F5-43A8-A1BF-B5D3AB100143}" dt="2024-08-12T16:20:13.740" v="117" actId="478"/>
          <ac:picMkLst>
            <pc:docMk/>
            <pc:sldMk cId="1887118086" sldId="295"/>
            <ac:picMk id="2" creationId="{BF13A0ED-B74E-A416-9D69-974F077C9B4F}"/>
          </ac:picMkLst>
        </pc:picChg>
        <pc:picChg chg="add del">
          <ac:chgData name="Matheus Moroti" userId="96829defe4f31ab9" providerId="LiveId" clId="{19D3116A-94F5-43A8-A1BF-B5D3AB100143}" dt="2024-08-12T16:20:12.051" v="115" actId="478"/>
          <ac:picMkLst>
            <pc:docMk/>
            <pc:sldMk cId="1887118086" sldId="295"/>
            <ac:picMk id="3" creationId="{710E76FD-0AAA-A3A3-3A06-02366F84EFE2}"/>
          </ac:picMkLst>
        </pc:picChg>
        <pc:picChg chg="add del">
          <ac:chgData name="Matheus Moroti" userId="96829defe4f31ab9" providerId="LiveId" clId="{19D3116A-94F5-43A8-A1BF-B5D3AB100143}" dt="2024-08-12T16:20:13.056" v="116" actId="478"/>
          <ac:picMkLst>
            <pc:docMk/>
            <pc:sldMk cId="1887118086" sldId="295"/>
            <ac:picMk id="5" creationId="{B172F9E1-872B-69DD-2C74-56AA0C2A8B92}"/>
          </ac:picMkLst>
        </pc:picChg>
        <pc:picChg chg="add del mod modCrop">
          <ac:chgData name="Matheus Moroti" userId="96829defe4f31ab9" providerId="LiveId" clId="{19D3116A-94F5-43A8-A1BF-B5D3AB100143}" dt="2024-08-12T16:23:32.489" v="213" actId="1076"/>
          <ac:picMkLst>
            <pc:docMk/>
            <pc:sldMk cId="1887118086" sldId="295"/>
            <ac:picMk id="16" creationId="{037BA4D8-FE28-0700-5150-8127F41B3B37}"/>
          </ac:picMkLst>
        </pc:picChg>
        <pc:picChg chg="add del mod">
          <ac:chgData name="Matheus Moroti" userId="96829defe4f31ab9" providerId="LiveId" clId="{19D3116A-94F5-43A8-A1BF-B5D3AB100143}" dt="2024-08-12T16:23:32.489" v="213" actId="1076"/>
          <ac:picMkLst>
            <pc:docMk/>
            <pc:sldMk cId="1887118086" sldId="295"/>
            <ac:picMk id="18" creationId="{DCE53FF1-F2F2-6978-F90A-79C55FB60985}"/>
          </ac:picMkLst>
        </pc:picChg>
        <pc:picChg chg="add del">
          <ac:chgData name="Matheus Moroti" userId="96829defe4f31ab9" providerId="LiveId" clId="{19D3116A-94F5-43A8-A1BF-B5D3AB100143}" dt="2024-08-12T16:20:19.902" v="119" actId="478"/>
          <ac:picMkLst>
            <pc:docMk/>
            <pc:sldMk cId="1887118086" sldId="295"/>
            <ac:picMk id="20" creationId="{F5DA9B8C-076B-29A5-5DFC-F6C59F3EBAE2}"/>
          </ac:picMkLst>
        </pc:picChg>
        <pc:picChg chg="add mod ord">
          <ac:chgData name="Matheus Moroti" userId="96829defe4f31ab9" providerId="LiveId" clId="{19D3116A-94F5-43A8-A1BF-B5D3AB100143}" dt="2024-08-12T16:22:50.449" v="202" actId="1036"/>
          <ac:picMkLst>
            <pc:docMk/>
            <pc:sldMk cId="1887118086" sldId="295"/>
            <ac:picMk id="22" creationId="{4B613D0A-ACDB-C173-266C-2716BEBA6942}"/>
          </ac:picMkLst>
        </pc:picChg>
        <pc:picChg chg="add mod modCrop">
          <ac:chgData name="Matheus Moroti" userId="96829defe4f31ab9" providerId="LiveId" clId="{19D3116A-94F5-43A8-A1BF-B5D3AB100143}" dt="2024-08-12T16:23:32.489" v="213" actId="1076"/>
          <ac:picMkLst>
            <pc:docMk/>
            <pc:sldMk cId="1887118086" sldId="295"/>
            <ac:picMk id="24" creationId="{11431CB6-595F-2106-A20E-2D0CAFE66F1D}"/>
          </ac:picMkLst>
        </pc:picChg>
      </pc:sldChg>
      <pc:sldChg chg="addSp delSp new del mod ord">
        <pc:chgData name="Matheus Moroti" userId="96829defe4f31ab9" providerId="LiveId" clId="{19D3116A-94F5-43A8-A1BF-B5D3AB100143}" dt="2024-08-12T15:53:46.959" v="12" actId="680"/>
        <pc:sldMkLst>
          <pc:docMk/>
          <pc:sldMk cId="2557412159" sldId="295"/>
        </pc:sldMkLst>
        <pc:spChg chg="add del">
          <ac:chgData name="Matheus Moroti" userId="96829defe4f31ab9" providerId="LiveId" clId="{19D3116A-94F5-43A8-A1BF-B5D3AB100143}" dt="2024-08-12T15:53:45.577" v="10" actId="478"/>
          <ac:spMkLst>
            <pc:docMk/>
            <pc:sldMk cId="2557412159" sldId="295"/>
            <ac:spMk id="2" creationId="{01A75D1C-9A18-541C-4036-EF80BF3335C9}"/>
          </ac:spMkLst>
        </pc:spChg>
        <pc:spChg chg="add del">
          <ac:chgData name="Matheus Moroti" userId="96829defe4f31ab9" providerId="LiveId" clId="{19D3116A-94F5-43A8-A1BF-B5D3AB100143}" dt="2024-08-12T15:53:45.952" v="11" actId="478"/>
          <ac:spMkLst>
            <pc:docMk/>
            <pc:sldMk cId="2557412159" sldId="295"/>
            <ac:spMk id="3" creationId="{45EBACCB-514F-E98F-9EC8-59C89D061FDC}"/>
          </ac:spMkLst>
        </pc:spChg>
        <pc:picChg chg="add">
          <ac:chgData name="Matheus Moroti" userId="96829defe4f31ab9" providerId="LiveId" clId="{19D3116A-94F5-43A8-A1BF-B5D3AB100143}" dt="2024-08-12T15:52:10.904" v="1"/>
          <ac:picMkLst>
            <pc:docMk/>
            <pc:sldMk cId="2557412159" sldId="295"/>
            <ac:picMk id="1026" creationId="{9D7796D7-D0CE-CA3F-2B1C-C284B48E123B}"/>
          </ac:picMkLst>
        </pc:picChg>
      </pc:sldChg>
      <pc:sldChg chg="addSp delSp modSp new del mod ord">
        <pc:chgData name="Matheus Moroti" userId="96829defe4f31ab9" providerId="LiveId" clId="{19D3116A-94F5-43A8-A1BF-B5D3AB100143}" dt="2024-08-12T16:12:16.191" v="27" actId="47"/>
        <pc:sldMkLst>
          <pc:docMk/>
          <pc:sldMk cId="2872773786" sldId="295"/>
        </pc:sldMkLst>
        <pc:spChg chg="del">
          <ac:chgData name="Matheus Moroti" userId="96829defe4f31ab9" providerId="LiveId" clId="{19D3116A-94F5-43A8-A1BF-B5D3AB100143}" dt="2024-08-12T15:54:07.188" v="15" actId="478"/>
          <ac:spMkLst>
            <pc:docMk/>
            <pc:sldMk cId="2872773786" sldId="295"/>
            <ac:spMk id="2" creationId="{D30AB303-8F86-54AB-93A4-25B9F9849C47}"/>
          </ac:spMkLst>
        </pc:spChg>
        <pc:spChg chg="del">
          <ac:chgData name="Matheus Moroti" userId="96829defe4f31ab9" providerId="LiveId" clId="{19D3116A-94F5-43A8-A1BF-B5D3AB100143}" dt="2024-08-12T15:54:06.312" v="14" actId="478"/>
          <ac:spMkLst>
            <pc:docMk/>
            <pc:sldMk cId="2872773786" sldId="295"/>
            <ac:spMk id="3" creationId="{8D13F41E-F22C-B91C-0695-8FB3F2E54961}"/>
          </ac:spMkLst>
        </pc:spChg>
        <pc:picChg chg="add del mod">
          <ac:chgData name="Matheus Moroti" userId="96829defe4f31ab9" providerId="LiveId" clId="{19D3116A-94F5-43A8-A1BF-B5D3AB100143}" dt="2024-08-12T16:11:49.210" v="26" actId="478"/>
          <ac:picMkLst>
            <pc:docMk/>
            <pc:sldMk cId="2872773786" sldId="295"/>
            <ac:picMk id="5" creationId="{8A02ECB7-2043-5EA0-E627-0E487EF9389E}"/>
          </ac:picMkLst>
        </pc:picChg>
      </pc:sldChg>
      <pc:sldChg chg="add del ord">
        <pc:chgData name="Matheus Moroti" userId="96829defe4f31ab9" providerId="LiveId" clId="{19D3116A-94F5-43A8-A1BF-B5D3AB100143}" dt="2024-08-12T16:19:43.751" v="114" actId="2696"/>
        <pc:sldMkLst>
          <pc:docMk/>
          <pc:sldMk cId="2919096956" sldId="296"/>
        </pc:sldMkLst>
      </pc:sldChg>
      <pc:sldChg chg="addSp delSp modSp new mod">
        <pc:chgData name="Matheus Moroti" userId="96829defe4f31ab9" providerId="LiveId" clId="{19D3116A-94F5-43A8-A1BF-B5D3AB100143}" dt="2024-08-12T23:25:13.546" v="751" actId="1076"/>
        <pc:sldMkLst>
          <pc:docMk/>
          <pc:sldMk cId="3576632891" sldId="296"/>
        </pc:sldMkLst>
        <pc:spChg chg="del">
          <ac:chgData name="Matheus Moroti" userId="96829defe4f31ab9" providerId="LiveId" clId="{19D3116A-94F5-43A8-A1BF-B5D3AB100143}" dt="2024-08-12T17:12:57.869" v="225" actId="478"/>
          <ac:spMkLst>
            <pc:docMk/>
            <pc:sldMk cId="3576632891" sldId="296"/>
            <ac:spMk id="2" creationId="{4736080F-E8EE-D49B-BB43-4EF7A1AD205F}"/>
          </ac:spMkLst>
        </pc:spChg>
        <pc:spChg chg="add mod">
          <ac:chgData name="Matheus Moroti" userId="96829defe4f31ab9" providerId="LiveId" clId="{19D3116A-94F5-43A8-A1BF-B5D3AB100143}" dt="2024-08-12T23:21:55.931" v="619" actId="1076"/>
          <ac:spMkLst>
            <pc:docMk/>
            <pc:sldMk cId="3576632891" sldId="296"/>
            <ac:spMk id="2" creationId="{740B91D4-5587-F380-2A10-5BDE184EB7E6}"/>
          </ac:spMkLst>
        </pc:spChg>
        <pc:spChg chg="del">
          <ac:chgData name="Matheus Moroti" userId="96829defe4f31ab9" providerId="LiveId" clId="{19D3116A-94F5-43A8-A1BF-B5D3AB100143}" dt="2024-08-12T17:12:55.496" v="224" actId="478"/>
          <ac:spMkLst>
            <pc:docMk/>
            <pc:sldMk cId="3576632891" sldId="296"/>
            <ac:spMk id="3" creationId="{743C711A-FFBD-734F-734D-5D55C85C7B9E}"/>
          </ac:spMkLst>
        </pc:spChg>
        <pc:spChg chg="add mod">
          <ac:chgData name="Matheus Moroti" userId="96829defe4f31ab9" providerId="LiveId" clId="{19D3116A-94F5-43A8-A1BF-B5D3AB100143}" dt="2024-08-12T23:24:22.771" v="717" actId="1076"/>
          <ac:spMkLst>
            <pc:docMk/>
            <pc:sldMk cId="3576632891" sldId="296"/>
            <ac:spMk id="3" creationId="{C171C0EF-5387-7C24-361A-78C91C33CFE0}"/>
          </ac:spMkLst>
        </pc:spChg>
        <pc:spChg chg="add mod">
          <ac:chgData name="Matheus Moroti" userId="96829defe4f31ab9" providerId="LiveId" clId="{19D3116A-94F5-43A8-A1BF-B5D3AB100143}" dt="2024-08-12T17:13:56.476" v="282" actId="1076"/>
          <ac:spMkLst>
            <pc:docMk/>
            <pc:sldMk cId="3576632891" sldId="296"/>
            <ac:spMk id="4" creationId="{DC24F678-A50E-7779-36D0-0F88531949C5}"/>
          </ac:spMkLst>
        </pc:spChg>
        <pc:spChg chg="add mod">
          <ac:chgData name="Matheus Moroti" userId="96829defe4f31ab9" providerId="LiveId" clId="{19D3116A-94F5-43A8-A1BF-B5D3AB100143}" dt="2024-08-12T17:14:05.663" v="287" actId="1076"/>
          <ac:spMkLst>
            <pc:docMk/>
            <pc:sldMk cId="3576632891" sldId="296"/>
            <ac:spMk id="5" creationId="{2C3373D7-D0F6-062E-9543-AD880DE36BC0}"/>
          </ac:spMkLst>
        </pc:spChg>
        <pc:spChg chg="add mod">
          <ac:chgData name="Matheus Moroti" userId="96829defe4f31ab9" providerId="LiveId" clId="{19D3116A-94F5-43A8-A1BF-B5D3AB100143}" dt="2024-08-12T17:14:14.238" v="292" actId="1076"/>
          <ac:spMkLst>
            <pc:docMk/>
            <pc:sldMk cId="3576632891" sldId="296"/>
            <ac:spMk id="6" creationId="{A56B95BB-AE99-4C07-FED3-7199E88D929F}"/>
          </ac:spMkLst>
        </pc:spChg>
        <pc:spChg chg="add mod">
          <ac:chgData name="Matheus Moroti" userId="96829defe4f31ab9" providerId="LiveId" clId="{19D3116A-94F5-43A8-A1BF-B5D3AB100143}" dt="2024-08-12T17:14:19.263" v="294" actId="1076"/>
          <ac:spMkLst>
            <pc:docMk/>
            <pc:sldMk cId="3576632891" sldId="296"/>
            <ac:spMk id="7" creationId="{77691662-DCBA-85C6-7BD9-133B2D32B7C5}"/>
          </ac:spMkLst>
        </pc:spChg>
        <pc:spChg chg="add mod">
          <ac:chgData name="Matheus Moroti" userId="96829defe4f31ab9" providerId="LiveId" clId="{19D3116A-94F5-43A8-A1BF-B5D3AB100143}" dt="2024-08-12T23:25:10.522" v="750" actId="1076"/>
          <ac:spMkLst>
            <pc:docMk/>
            <pc:sldMk cId="3576632891" sldId="296"/>
            <ac:spMk id="8" creationId="{6026FF2C-DE1F-288E-1180-08065D0081F6}"/>
          </ac:spMkLst>
        </pc:spChg>
        <pc:spChg chg="add mod">
          <ac:chgData name="Matheus Moroti" userId="96829defe4f31ab9" providerId="LiveId" clId="{19D3116A-94F5-43A8-A1BF-B5D3AB100143}" dt="2024-08-12T23:25:13.546" v="751" actId="1076"/>
          <ac:spMkLst>
            <pc:docMk/>
            <pc:sldMk cId="3576632891" sldId="296"/>
            <ac:spMk id="9" creationId="{0B66489C-BCB3-23C2-D14C-363FEA29D16A}"/>
          </ac:spMkLst>
        </pc:spChg>
        <pc:picChg chg="add mod">
          <ac:chgData name="Matheus Moroti" userId="96829defe4f31ab9" providerId="LiveId" clId="{19D3116A-94F5-43A8-A1BF-B5D3AB100143}" dt="2024-08-12T17:22:59.500" v="470" actId="1076"/>
          <ac:picMkLst>
            <pc:docMk/>
            <pc:sldMk cId="3576632891" sldId="296"/>
            <ac:picMk id="2050" creationId="{77CCC9F7-DA99-4AE2-80E3-3600C8A2E7CF}"/>
          </ac:picMkLst>
        </pc:picChg>
      </pc:sldChg>
      <pc:sldChg chg="addSp modSp add mod">
        <pc:chgData name="Matheus Moroti" userId="96829defe4f31ab9" providerId="LiveId" clId="{19D3116A-94F5-43A8-A1BF-B5D3AB100143}" dt="2024-08-12T23:24:58.161" v="748" actId="1076"/>
        <pc:sldMkLst>
          <pc:docMk/>
          <pc:sldMk cId="3632818656" sldId="297"/>
        </pc:sldMkLst>
        <pc:spChg chg="add mod">
          <ac:chgData name="Matheus Moroti" userId="96829defe4f31ab9" providerId="LiveId" clId="{19D3116A-94F5-43A8-A1BF-B5D3AB100143}" dt="2024-08-12T17:23:11.638" v="471" actId="14100"/>
          <ac:spMkLst>
            <pc:docMk/>
            <pc:sldMk cId="3632818656" sldId="297"/>
            <ac:spMk id="2" creationId="{1A818F10-8196-30D0-BE14-38B7C397CBD7}"/>
          </ac:spMkLst>
        </pc:spChg>
        <pc:spChg chg="add mod">
          <ac:chgData name="Matheus Moroti" userId="96829defe4f31ab9" providerId="LiveId" clId="{19D3116A-94F5-43A8-A1BF-B5D3AB100143}" dt="2024-08-12T17:23:11.638" v="471" actId="14100"/>
          <ac:spMkLst>
            <pc:docMk/>
            <pc:sldMk cId="3632818656" sldId="297"/>
            <ac:spMk id="3" creationId="{D6177715-44B4-8650-6C90-D9C7FA94A16E}"/>
          </ac:spMkLst>
        </pc:spChg>
        <pc:spChg chg="add mod">
          <ac:chgData name="Matheus Moroti" userId="96829defe4f31ab9" providerId="LiveId" clId="{19D3116A-94F5-43A8-A1BF-B5D3AB100143}" dt="2024-08-12T17:23:25.791" v="477" actId="1076"/>
          <ac:spMkLst>
            <pc:docMk/>
            <pc:sldMk cId="3632818656" sldId="297"/>
            <ac:spMk id="4" creationId="{FD393E8E-C0D4-0DE9-E7F0-3D6715358A85}"/>
          </ac:spMkLst>
        </pc:spChg>
        <pc:spChg chg="add mod">
          <ac:chgData name="Matheus Moroti" userId="96829defe4f31ab9" providerId="LiveId" clId="{19D3116A-94F5-43A8-A1BF-B5D3AB100143}" dt="2024-08-12T17:23:28.458" v="478" actId="1076"/>
          <ac:spMkLst>
            <pc:docMk/>
            <pc:sldMk cId="3632818656" sldId="297"/>
            <ac:spMk id="5" creationId="{4A80F1F7-EF95-9077-B309-EB9B95B94FEA}"/>
          </ac:spMkLst>
        </pc:spChg>
        <pc:spChg chg="add mod">
          <ac:chgData name="Matheus Moroti" userId="96829defe4f31ab9" providerId="LiveId" clId="{19D3116A-94F5-43A8-A1BF-B5D3AB100143}" dt="2024-08-12T17:23:23.970" v="476" actId="1076"/>
          <ac:spMkLst>
            <pc:docMk/>
            <pc:sldMk cId="3632818656" sldId="297"/>
            <ac:spMk id="6" creationId="{79D41442-24A2-687C-325F-95BE0F175974}"/>
          </ac:spMkLst>
        </pc:spChg>
        <pc:spChg chg="add mod">
          <ac:chgData name="Matheus Moroti" userId="96829defe4f31ab9" providerId="LiveId" clId="{19D3116A-94F5-43A8-A1BF-B5D3AB100143}" dt="2024-08-12T23:21:42.570" v="617" actId="208"/>
          <ac:spMkLst>
            <pc:docMk/>
            <pc:sldMk cId="3632818656" sldId="297"/>
            <ac:spMk id="7" creationId="{38199B28-36E5-39B0-5C33-2E37900C0100}"/>
          </ac:spMkLst>
        </pc:spChg>
        <pc:spChg chg="add mod">
          <ac:chgData name="Matheus Moroti" userId="96829defe4f31ab9" providerId="LiveId" clId="{19D3116A-94F5-43A8-A1BF-B5D3AB100143}" dt="2024-08-12T23:24:58.161" v="748" actId="1076"/>
          <ac:spMkLst>
            <pc:docMk/>
            <pc:sldMk cId="3632818656" sldId="297"/>
            <ac:spMk id="8" creationId="{51F16066-BFE6-5A03-EE91-8F1F6EBC7972}"/>
          </ac:spMkLst>
        </pc:spChg>
        <pc:spChg chg="add mod">
          <ac:chgData name="Matheus Moroti" userId="96829defe4f31ab9" providerId="LiveId" clId="{19D3116A-94F5-43A8-A1BF-B5D3AB100143}" dt="2024-08-12T23:23:45.073" v="688" actId="208"/>
          <ac:spMkLst>
            <pc:docMk/>
            <pc:sldMk cId="3632818656" sldId="297"/>
            <ac:spMk id="9" creationId="{862D0B12-0F08-DA0B-3951-FD99A6C14B45}"/>
          </ac:spMkLst>
        </pc:spChg>
        <pc:spChg chg="add mod">
          <ac:chgData name="Matheus Moroti" userId="96829defe4f31ab9" providerId="LiveId" clId="{19D3116A-94F5-43A8-A1BF-B5D3AB100143}" dt="2024-08-12T23:24:40.642" v="721" actId="114"/>
          <ac:spMkLst>
            <pc:docMk/>
            <pc:sldMk cId="3632818656" sldId="297"/>
            <ac:spMk id="10" creationId="{92274D30-3B25-F736-57F2-3C9E06CD93C9}"/>
          </ac:spMkLst>
        </pc:spChg>
        <pc:picChg chg="mod">
          <ac:chgData name="Matheus Moroti" userId="96829defe4f31ab9" providerId="LiveId" clId="{19D3116A-94F5-43A8-A1BF-B5D3AB100143}" dt="2024-08-12T23:24:05.354" v="710" actId="1076"/>
          <ac:picMkLst>
            <pc:docMk/>
            <pc:sldMk cId="3632818656" sldId="297"/>
            <ac:picMk id="2050" creationId="{77CCC9F7-DA99-4AE2-80E3-3600C8A2E7CF}"/>
          </ac:picMkLst>
        </pc:picChg>
      </pc:sldChg>
      <pc:sldChg chg="addSp delSp modSp new mod ord">
        <pc:chgData name="Matheus Moroti" userId="96829defe4f31ab9" providerId="LiveId" clId="{19D3116A-94F5-43A8-A1BF-B5D3AB100143}" dt="2024-08-12T17:26:31.073" v="492" actId="1076"/>
        <pc:sldMkLst>
          <pc:docMk/>
          <pc:sldMk cId="504206483" sldId="298"/>
        </pc:sldMkLst>
        <pc:spChg chg="mod">
          <ac:chgData name="Matheus Moroti" userId="96829defe4f31ab9" providerId="LiveId" clId="{19D3116A-94F5-43A8-A1BF-B5D3AB100143}" dt="2024-08-12T17:15:52.114" v="355" actId="114"/>
          <ac:spMkLst>
            <pc:docMk/>
            <pc:sldMk cId="504206483" sldId="298"/>
            <ac:spMk id="2" creationId="{DF4C8446-B2EB-738A-1207-A2BDBDFCFE40}"/>
          </ac:spMkLst>
        </pc:spChg>
        <pc:spChg chg="del">
          <ac:chgData name="Matheus Moroti" userId="96829defe4f31ab9" providerId="LiveId" clId="{19D3116A-94F5-43A8-A1BF-B5D3AB100143}" dt="2024-08-12T17:15:44.269" v="331" actId="478"/>
          <ac:spMkLst>
            <pc:docMk/>
            <pc:sldMk cId="504206483" sldId="298"/>
            <ac:spMk id="3" creationId="{DCF30783-BF33-DC63-BFBA-812177CED2FC}"/>
          </ac:spMkLst>
        </pc:spChg>
        <pc:picChg chg="add mod">
          <ac:chgData name="Matheus Moroti" userId="96829defe4f31ab9" providerId="LiveId" clId="{19D3116A-94F5-43A8-A1BF-B5D3AB100143}" dt="2024-08-12T17:26:31.073" v="492" actId="1076"/>
          <ac:picMkLst>
            <pc:docMk/>
            <pc:sldMk cId="504206483" sldId="298"/>
            <ac:picMk id="3074" creationId="{111F3107-601F-BAE2-DA93-EE2652A38079}"/>
          </ac:picMkLst>
        </pc:picChg>
      </pc:sldChg>
      <pc:sldChg chg="addSp delSp modSp new mod">
        <pc:chgData name="Matheus Moroti" userId="96829defe4f31ab9" providerId="LiveId" clId="{19D3116A-94F5-43A8-A1BF-B5D3AB100143}" dt="2024-08-12T23:18:55.473" v="605" actId="1076"/>
        <pc:sldMkLst>
          <pc:docMk/>
          <pc:sldMk cId="1404663759" sldId="299"/>
        </pc:sldMkLst>
        <pc:spChg chg="del">
          <ac:chgData name="Matheus Moroti" userId="96829defe4f31ab9" providerId="LiveId" clId="{19D3116A-94F5-43A8-A1BF-B5D3AB100143}" dt="2024-08-12T17:16:02.563" v="357" actId="478"/>
          <ac:spMkLst>
            <pc:docMk/>
            <pc:sldMk cId="1404663759" sldId="299"/>
            <ac:spMk id="2" creationId="{ECF8AD75-15DD-FB5B-4241-DBBF70079D73}"/>
          </ac:spMkLst>
        </pc:spChg>
        <pc:spChg chg="del">
          <ac:chgData name="Matheus Moroti" userId="96829defe4f31ab9" providerId="LiveId" clId="{19D3116A-94F5-43A8-A1BF-B5D3AB100143}" dt="2024-08-12T17:16:03.345" v="358" actId="478"/>
          <ac:spMkLst>
            <pc:docMk/>
            <pc:sldMk cId="1404663759" sldId="299"/>
            <ac:spMk id="3" creationId="{DD6E1FF3-7EB9-C510-38B3-21A13743C006}"/>
          </ac:spMkLst>
        </pc:spChg>
        <pc:picChg chg="add mod">
          <ac:chgData name="Matheus Moroti" userId="96829defe4f31ab9" providerId="LiveId" clId="{19D3116A-94F5-43A8-A1BF-B5D3AB100143}" dt="2024-08-12T23:18:55.473" v="605" actId="1076"/>
          <ac:picMkLst>
            <pc:docMk/>
            <pc:sldMk cId="1404663759" sldId="299"/>
            <ac:picMk id="5" creationId="{912BC4D3-25D4-2575-3FC2-1B971E0E9EE0}"/>
          </ac:picMkLst>
        </pc:picChg>
        <pc:picChg chg="add mod modCrop">
          <ac:chgData name="Matheus Moroti" userId="96829defe4f31ab9" providerId="LiveId" clId="{19D3116A-94F5-43A8-A1BF-B5D3AB100143}" dt="2024-08-12T17:25:29.681" v="486" actId="732"/>
          <ac:picMkLst>
            <pc:docMk/>
            <pc:sldMk cId="1404663759" sldId="299"/>
            <ac:picMk id="6" creationId="{21833CE8-FE00-F136-F6AD-CF0A45345DDC}"/>
          </ac:picMkLst>
        </pc:picChg>
      </pc:sldChg>
      <pc:sldChg chg="addSp delSp modSp new mod ord">
        <pc:chgData name="Matheus Moroti" userId="96829defe4f31ab9" providerId="LiveId" clId="{19D3116A-94F5-43A8-A1BF-B5D3AB100143}" dt="2024-08-12T23:26:50.640" v="762" actId="20577"/>
        <pc:sldMkLst>
          <pc:docMk/>
          <pc:sldMk cId="2914446736" sldId="300"/>
        </pc:sldMkLst>
        <pc:spChg chg="del">
          <ac:chgData name="Matheus Moroti" userId="96829defe4f31ab9" providerId="LiveId" clId="{19D3116A-94F5-43A8-A1BF-B5D3AB100143}" dt="2024-08-12T17:26:38.788" v="495" actId="478"/>
          <ac:spMkLst>
            <pc:docMk/>
            <pc:sldMk cId="2914446736" sldId="300"/>
            <ac:spMk id="2" creationId="{F46D6C83-710F-3FBC-32FF-4623B5183FEC}"/>
          </ac:spMkLst>
        </pc:spChg>
        <pc:spChg chg="del">
          <ac:chgData name="Matheus Moroti" userId="96829defe4f31ab9" providerId="LiveId" clId="{19D3116A-94F5-43A8-A1BF-B5D3AB100143}" dt="2024-08-12T17:26:37.524" v="494" actId="478"/>
          <ac:spMkLst>
            <pc:docMk/>
            <pc:sldMk cId="2914446736" sldId="300"/>
            <ac:spMk id="3" creationId="{5B78D462-F4F0-39D0-415E-81A6745A570F}"/>
          </ac:spMkLst>
        </pc:spChg>
        <pc:spChg chg="add mod">
          <ac:chgData name="Matheus Moroti" userId="96829defe4f31ab9" providerId="LiveId" clId="{19D3116A-94F5-43A8-A1BF-B5D3AB100143}" dt="2024-08-12T23:26:50.640" v="762" actId="20577"/>
          <ac:spMkLst>
            <pc:docMk/>
            <pc:sldMk cId="2914446736" sldId="300"/>
            <ac:spMk id="4" creationId="{0B2D37B6-3786-59EB-65E6-B68BBF4D7863}"/>
          </ac:spMkLst>
        </pc:spChg>
        <pc:picChg chg="add del">
          <ac:chgData name="Matheus Moroti" userId="96829defe4f31ab9" providerId="LiveId" clId="{19D3116A-94F5-43A8-A1BF-B5D3AB100143}" dt="2024-08-12T17:27:04.538" v="497" actId="478"/>
          <ac:picMkLst>
            <pc:docMk/>
            <pc:sldMk cId="2914446736" sldId="300"/>
            <ac:picMk id="5122" creationId="{8CD3872A-959A-F8A7-0039-95E2FE11057A}"/>
          </ac:picMkLst>
        </pc:picChg>
        <pc:picChg chg="add mod">
          <ac:chgData name="Matheus Moroti" userId="96829defe4f31ab9" providerId="LiveId" clId="{19D3116A-94F5-43A8-A1BF-B5D3AB100143}" dt="2024-08-12T17:28:19.837" v="508" actId="1076"/>
          <ac:picMkLst>
            <pc:docMk/>
            <pc:sldMk cId="2914446736" sldId="300"/>
            <ac:picMk id="5124" creationId="{3721CF83-3BB6-C818-C618-3C6C62D55CD4}"/>
          </ac:picMkLst>
        </pc:picChg>
      </pc:sldChg>
      <pc:sldChg chg="new del">
        <pc:chgData name="Matheus Moroti" userId="96829defe4f31ab9" providerId="LiveId" clId="{19D3116A-94F5-43A8-A1BF-B5D3AB100143}" dt="2024-08-12T17:23:59.869" v="480" actId="47"/>
        <pc:sldMkLst>
          <pc:docMk/>
          <pc:sldMk cId="3048450227" sldId="300"/>
        </pc:sldMkLst>
      </pc:sldChg>
      <pc:sldChg chg="delSp new del mod">
        <pc:chgData name="Matheus Moroti" userId="96829defe4f31ab9" providerId="LiveId" clId="{19D3116A-94F5-43A8-A1BF-B5D3AB100143}" dt="2024-08-12T17:28:04.130" v="506" actId="47"/>
        <pc:sldMkLst>
          <pc:docMk/>
          <pc:sldMk cId="879050831" sldId="301"/>
        </pc:sldMkLst>
        <pc:spChg chg="del">
          <ac:chgData name="Matheus Moroti" userId="96829defe4f31ab9" providerId="LiveId" clId="{19D3116A-94F5-43A8-A1BF-B5D3AB100143}" dt="2024-08-12T17:28:02.899" v="505" actId="478"/>
          <ac:spMkLst>
            <pc:docMk/>
            <pc:sldMk cId="879050831" sldId="301"/>
            <ac:spMk id="3" creationId="{AE50F580-6921-B609-E91B-1DDE1E4E0B1C}"/>
          </ac:spMkLst>
        </pc:spChg>
      </pc:sldChg>
      <pc:sldChg chg="addSp modSp add del mod">
        <pc:chgData name="Matheus Moroti" userId="96829defe4f31ab9" providerId="LiveId" clId="{19D3116A-94F5-43A8-A1BF-B5D3AB100143}" dt="2024-08-12T23:20:16.361" v="613" actId="47"/>
        <pc:sldMkLst>
          <pc:docMk/>
          <pc:sldMk cId="3895681960" sldId="301"/>
        </pc:sldMkLst>
        <pc:picChg chg="mod">
          <ac:chgData name="Matheus Moroti" userId="96829defe4f31ab9" providerId="LiveId" clId="{19D3116A-94F5-43A8-A1BF-B5D3AB100143}" dt="2024-08-12T23:19:31.499" v="607" actId="29295"/>
          <ac:picMkLst>
            <pc:docMk/>
            <pc:sldMk cId="3895681960" sldId="301"/>
            <ac:picMk id="5" creationId="{912BC4D3-25D4-2575-3FC2-1B971E0E9EE0}"/>
          </ac:picMkLst>
        </pc:picChg>
        <pc:cxnChg chg="add mod">
          <ac:chgData name="Matheus Moroti" userId="96829defe4f31ab9" providerId="LiveId" clId="{19D3116A-94F5-43A8-A1BF-B5D3AB100143}" dt="2024-08-12T23:19:58.650" v="612" actId="208"/>
          <ac:cxnSpMkLst>
            <pc:docMk/>
            <pc:sldMk cId="3895681960" sldId="301"/>
            <ac:cxnSpMk id="3" creationId="{B38C633F-C24B-A970-FEC0-1F60D71DBA54}"/>
          </ac:cxnSpMkLst>
        </pc:cxnChg>
      </pc:sldChg>
    </pc:docChg>
  </pc:docChgLst>
  <pc:docChgLst>
    <pc:chgData name="Matheus Moroti" userId="96829defe4f31ab9" providerId="LiveId" clId="{43E995EA-059B-41D1-8497-8160989B8B5E}"/>
    <pc:docChg chg="modSld">
      <pc:chgData name="Matheus Moroti" userId="96829defe4f31ab9" providerId="LiveId" clId="{43E995EA-059B-41D1-8497-8160989B8B5E}" dt="2024-10-28T16:19:25.483" v="0" actId="1076"/>
      <pc:docMkLst>
        <pc:docMk/>
      </pc:docMkLst>
      <pc:sldChg chg="modSp">
        <pc:chgData name="Matheus Moroti" userId="96829defe4f31ab9" providerId="LiveId" clId="{43E995EA-059B-41D1-8497-8160989B8B5E}" dt="2024-10-28T16:19:25.483" v="0" actId="1076"/>
        <pc:sldMkLst>
          <pc:docMk/>
          <pc:sldMk cId="1994873688" sldId="256"/>
        </pc:sldMkLst>
        <pc:picChg chg="mod">
          <ac:chgData name="Matheus Moroti" userId="96829defe4f31ab9" providerId="LiveId" clId="{43E995EA-059B-41D1-8497-8160989B8B5E}" dt="2024-10-28T16:19:25.483" v="0" actId="1076"/>
          <ac:picMkLst>
            <pc:docMk/>
            <pc:sldMk cId="1994873688" sldId="256"/>
            <ac:picMk id="1026" creationId="{62A44B0E-C03E-9EDD-20CC-D41FD33B7B28}"/>
          </ac:picMkLst>
        </pc:picChg>
      </pc:sldChg>
    </pc:docChg>
  </pc:docChgLst>
  <pc:docChgLst>
    <pc:chgData name="Matheus Moroti" userId="96829defe4f31ab9" providerId="LiveId" clId="{706F8ACC-629E-42BE-9CEA-6AE82B35D394}"/>
    <pc:docChg chg="undo custSel addSld delSld modSld sldOrd">
      <pc:chgData name="Matheus Moroti" userId="96829defe4f31ab9" providerId="LiveId" clId="{706F8ACC-629E-42BE-9CEA-6AE82B35D394}" dt="2024-07-18T22:58:30.323" v="2635" actId="1076"/>
      <pc:docMkLst>
        <pc:docMk/>
      </pc:docMkLst>
      <pc:sldChg chg="modSp mod">
        <pc:chgData name="Matheus Moroti" userId="96829defe4f31ab9" providerId="LiveId" clId="{706F8ACC-629E-42BE-9CEA-6AE82B35D394}" dt="2024-07-15T14:28:09.334" v="147" actId="1076"/>
        <pc:sldMkLst>
          <pc:docMk/>
          <pc:sldMk cId="1994873688" sldId="256"/>
        </pc:sldMkLst>
        <pc:spChg chg="mod">
          <ac:chgData name="Matheus Moroti" userId="96829defe4f31ab9" providerId="LiveId" clId="{706F8ACC-629E-42BE-9CEA-6AE82B35D394}" dt="2024-07-15T14:27:41.239" v="140" actId="1076"/>
          <ac:spMkLst>
            <pc:docMk/>
            <pc:sldMk cId="1994873688" sldId="256"/>
            <ac:spMk id="2" creationId="{F1807D61-4510-46BC-D78A-E7D81A11B3CB}"/>
          </ac:spMkLst>
        </pc:spChg>
        <pc:spChg chg="mod">
          <ac:chgData name="Matheus Moroti" userId="96829defe4f31ab9" providerId="LiveId" clId="{706F8ACC-629E-42BE-9CEA-6AE82B35D394}" dt="2024-07-15T14:27:38.756" v="139" actId="1076"/>
          <ac:spMkLst>
            <pc:docMk/>
            <pc:sldMk cId="1994873688" sldId="256"/>
            <ac:spMk id="3" creationId="{F92DA425-94D7-ACA0-532E-9D9119B53FD7}"/>
          </ac:spMkLst>
        </pc:spChg>
        <pc:spChg chg="mod">
          <ac:chgData name="Matheus Moroti" userId="96829defe4f31ab9" providerId="LiveId" clId="{706F8ACC-629E-42BE-9CEA-6AE82B35D394}" dt="2024-07-15T14:27:38.756" v="139" actId="1076"/>
          <ac:spMkLst>
            <pc:docMk/>
            <pc:sldMk cId="1994873688" sldId="256"/>
            <ac:spMk id="4" creationId="{0B016AAB-745D-7728-70FC-701A96E92B8D}"/>
          </ac:spMkLst>
        </pc:spChg>
        <pc:picChg chg="mod">
          <ac:chgData name="Matheus Moroti" userId="96829defe4f31ab9" providerId="LiveId" clId="{706F8ACC-629E-42BE-9CEA-6AE82B35D394}" dt="2024-07-15T14:28:07.819" v="146" actId="1076"/>
          <ac:picMkLst>
            <pc:docMk/>
            <pc:sldMk cId="1994873688" sldId="256"/>
            <ac:picMk id="1026" creationId="{62A44B0E-C03E-9EDD-20CC-D41FD33B7B28}"/>
          </ac:picMkLst>
        </pc:picChg>
        <pc:picChg chg="mod">
          <ac:chgData name="Matheus Moroti" userId="96829defe4f31ab9" providerId="LiveId" clId="{706F8ACC-629E-42BE-9CEA-6AE82B35D394}" dt="2024-07-15T14:28:09.334" v="147" actId="1076"/>
          <ac:picMkLst>
            <pc:docMk/>
            <pc:sldMk cId="1994873688" sldId="256"/>
            <ac:picMk id="1028" creationId="{8220C8EB-7237-5897-5FE4-FC813B38D25B}"/>
          </ac:picMkLst>
        </pc:picChg>
        <pc:picChg chg="mod">
          <ac:chgData name="Matheus Moroti" userId="96829defe4f31ab9" providerId="LiveId" clId="{706F8ACC-629E-42BE-9CEA-6AE82B35D394}" dt="2024-07-15T14:28:05.725" v="145" actId="1076"/>
          <ac:picMkLst>
            <pc:docMk/>
            <pc:sldMk cId="1994873688" sldId="256"/>
            <ac:picMk id="1030" creationId="{8FCFABD6-E31D-7229-1390-C9B560E2C2FF}"/>
          </ac:picMkLst>
        </pc:picChg>
      </pc:sldChg>
      <pc:sldChg chg="modSp mod">
        <pc:chgData name="Matheus Moroti" userId="96829defe4f31ab9" providerId="LiveId" clId="{706F8ACC-629E-42BE-9CEA-6AE82B35D394}" dt="2024-07-18T22:02:10.090" v="1329" actId="20577"/>
        <pc:sldMkLst>
          <pc:docMk/>
          <pc:sldMk cId="1101531092" sldId="257"/>
        </pc:sldMkLst>
        <pc:spChg chg="mod">
          <ac:chgData name="Matheus Moroti" userId="96829defe4f31ab9" providerId="LiveId" clId="{706F8ACC-629E-42BE-9CEA-6AE82B35D394}" dt="2024-07-18T22:02:10.090" v="1329" actId="20577"/>
          <ac:spMkLst>
            <pc:docMk/>
            <pc:sldMk cId="1101531092" sldId="257"/>
            <ac:spMk id="3" creationId="{4C67C48C-E405-84E4-732A-FFFD00E049E1}"/>
          </ac:spMkLst>
        </pc:spChg>
        <pc:picChg chg="mod">
          <ac:chgData name="Matheus Moroti" userId="96829defe4f31ab9" providerId="LiveId" clId="{706F8ACC-629E-42BE-9CEA-6AE82B35D394}" dt="2024-07-15T14:22:04.745" v="25" actId="1076"/>
          <ac:picMkLst>
            <pc:docMk/>
            <pc:sldMk cId="1101531092" sldId="257"/>
            <ac:picMk id="2050" creationId="{1AD09062-8023-8CDC-1CE2-8E6F1C944627}"/>
          </ac:picMkLst>
        </pc:picChg>
        <pc:picChg chg="mod">
          <ac:chgData name="Matheus Moroti" userId="96829defe4f31ab9" providerId="LiveId" clId="{706F8ACC-629E-42BE-9CEA-6AE82B35D394}" dt="2024-07-15T14:22:03.489" v="21" actId="1076"/>
          <ac:picMkLst>
            <pc:docMk/>
            <pc:sldMk cId="1101531092" sldId="257"/>
            <ac:picMk id="2052" creationId="{204CA8C5-D92B-74A0-C9D9-7449D3804BBB}"/>
          </ac:picMkLst>
        </pc:picChg>
        <pc:picChg chg="mod">
          <ac:chgData name="Matheus Moroti" userId="96829defe4f31ab9" providerId="LiveId" clId="{706F8ACC-629E-42BE-9CEA-6AE82B35D394}" dt="2024-07-15T14:22:02.836" v="18" actId="1076"/>
          <ac:picMkLst>
            <pc:docMk/>
            <pc:sldMk cId="1101531092" sldId="257"/>
            <ac:picMk id="2054" creationId="{6C1F558B-574B-9191-28C7-73B392ED41FD}"/>
          </ac:picMkLst>
        </pc:picChg>
      </pc:sldChg>
      <pc:sldChg chg="addSp modSp mod ord">
        <pc:chgData name="Matheus Moroti" userId="96829defe4f31ab9" providerId="LiveId" clId="{706F8ACC-629E-42BE-9CEA-6AE82B35D394}" dt="2024-07-18T22:58:30.323" v="2635" actId="1076"/>
        <pc:sldMkLst>
          <pc:docMk/>
          <pc:sldMk cId="1365638120" sldId="259"/>
        </pc:sldMkLst>
        <pc:picChg chg="add mod">
          <ac:chgData name="Matheus Moroti" userId="96829defe4f31ab9" providerId="LiveId" clId="{706F8ACC-629E-42BE-9CEA-6AE82B35D394}" dt="2024-07-18T22:58:24.170" v="2632" actId="1076"/>
          <ac:picMkLst>
            <pc:docMk/>
            <pc:sldMk cId="1365638120" sldId="259"/>
            <ac:picMk id="3" creationId="{D5EAE0BF-E39F-4D86-89B4-D23C74876EFF}"/>
          </ac:picMkLst>
        </pc:picChg>
        <pc:picChg chg="add mod">
          <ac:chgData name="Matheus Moroti" userId="96829defe4f31ab9" providerId="LiveId" clId="{706F8ACC-629E-42BE-9CEA-6AE82B35D394}" dt="2024-07-18T22:58:27.754" v="2634" actId="1076"/>
          <ac:picMkLst>
            <pc:docMk/>
            <pc:sldMk cId="1365638120" sldId="259"/>
            <ac:picMk id="4" creationId="{5CEF8F66-1688-48BD-8E1A-6DF5B40E5C55}"/>
          </ac:picMkLst>
        </pc:picChg>
        <pc:picChg chg="mod">
          <ac:chgData name="Matheus Moroti" userId="96829defe4f31ab9" providerId="LiveId" clId="{706F8ACC-629E-42BE-9CEA-6AE82B35D394}" dt="2024-07-18T21:42:21.999" v="1056" actId="1076"/>
          <ac:picMkLst>
            <pc:docMk/>
            <pc:sldMk cId="1365638120" sldId="259"/>
            <ac:picMk id="5" creationId="{2C893587-1748-4B9C-0B10-8730297CB4C5}"/>
          </ac:picMkLst>
        </pc:picChg>
        <pc:picChg chg="add mod">
          <ac:chgData name="Matheus Moroti" userId="96829defe4f31ab9" providerId="LiveId" clId="{706F8ACC-629E-42BE-9CEA-6AE82B35D394}" dt="2024-07-18T22:58:24.170" v="2632" actId="1076"/>
          <ac:picMkLst>
            <pc:docMk/>
            <pc:sldMk cId="1365638120" sldId="259"/>
            <ac:picMk id="6" creationId="{AC4352F6-F673-4181-955C-33DBEB4A6004}"/>
          </ac:picMkLst>
        </pc:picChg>
        <pc:picChg chg="mod">
          <ac:chgData name="Matheus Moroti" userId="96829defe4f31ab9" providerId="LiveId" clId="{706F8ACC-629E-42BE-9CEA-6AE82B35D394}" dt="2024-07-18T21:42:25.560" v="1057" actId="1076"/>
          <ac:picMkLst>
            <pc:docMk/>
            <pc:sldMk cId="1365638120" sldId="259"/>
            <ac:picMk id="7" creationId="{0ADFC6C4-5743-8712-92EB-17A5ACCF4F09}"/>
          </ac:picMkLst>
        </pc:picChg>
        <pc:picChg chg="add mod">
          <ac:chgData name="Matheus Moroti" userId="96829defe4f31ab9" providerId="LiveId" clId="{706F8ACC-629E-42BE-9CEA-6AE82B35D394}" dt="2024-07-18T21:42:06.396" v="1052" actId="1076"/>
          <ac:picMkLst>
            <pc:docMk/>
            <pc:sldMk cId="1365638120" sldId="259"/>
            <ac:picMk id="9" creationId="{70269642-9D11-40E4-856C-099D75D7387C}"/>
          </ac:picMkLst>
        </pc:picChg>
        <pc:picChg chg="add mod">
          <ac:chgData name="Matheus Moroti" userId="96829defe4f31ab9" providerId="LiveId" clId="{706F8ACC-629E-42BE-9CEA-6AE82B35D394}" dt="2024-07-18T22:58:30.323" v="2635" actId="1076"/>
          <ac:picMkLst>
            <pc:docMk/>
            <pc:sldMk cId="1365638120" sldId="259"/>
            <ac:picMk id="10" creationId="{FB3DB39D-9463-4A88-AE06-064512B4DFE9}"/>
          </ac:picMkLst>
        </pc:picChg>
        <pc:picChg chg="add mod">
          <ac:chgData name="Matheus Moroti" userId="96829defe4f31ab9" providerId="LiveId" clId="{706F8ACC-629E-42BE-9CEA-6AE82B35D394}" dt="2024-07-18T21:42:13.456" v="1053" actId="1076"/>
          <ac:picMkLst>
            <pc:docMk/>
            <pc:sldMk cId="1365638120" sldId="259"/>
            <ac:picMk id="11" creationId="{4EFE6916-9924-47A2-A7BC-3A3983A98C49}"/>
          </ac:picMkLst>
        </pc:picChg>
      </pc:sldChg>
      <pc:sldChg chg="modSp mod ord">
        <pc:chgData name="Matheus Moroti" userId="96829defe4f31ab9" providerId="LiveId" clId="{706F8ACC-629E-42BE-9CEA-6AE82B35D394}" dt="2024-07-18T21:51:27.428" v="1121" actId="1076"/>
        <pc:sldMkLst>
          <pc:docMk/>
          <pc:sldMk cId="1930810654" sldId="260"/>
        </pc:sldMkLst>
        <pc:picChg chg="mod">
          <ac:chgData name="Matheus Moroti" userId="96829defe4f31ab9" providerId="LiveId" clId="{706F8ACC-629E-42BE-9CEA-6AE82B35D394}" dt="2024-07-18T21:51:25.168" v="1120" actId="1076"/>
          <ac:picMkLst>
            <pc:docMk/>
            <pc:sldMk cId="1930810654" sldId="260"/>
            <ac:picMk id="5" creationId="{BD01431D-74C3-D6F5-2D7C-08A723839090}"/>
          </ac:picMkLst>
        </pc:picChg>
        <pc:picChg chg="mod">
          <ac:chgData name="Matheus Moroti" userId="96829defe4f31ab9" providerId="LiveId" clId="{706F8ACC-629E-42BE-9CEA-6AE82B35D394}" dt="2024-07-18T21:51:27.428" v="1121" actId="1076"/>
          <ac:picMkLst>
            <pc:docMk/>
            <pc:sldMk cId="1930810654" sldId="260"/>
            <ac:picMk id="7" creationId="{594B940A-D4F5-30D7-4D86-557BFC8B5738}"/>
          </ac:picMkLst>
        </pc:picChg>
        <pc:picChg chg="mod">
          <ac:chgData name="Matheus Moroti" userId="96829defe4f31ab9" providerId="LiveId" clId="{706F8ACC-629E-42BE-9CEA-6AE82B35D394}" dt="2024-07-18T21:51:21.543" v="1118" actId="14100"/>
          <ac:picMkLst>
            <pc:docMk/>
            <pc:sldMk cId="1930810654" sldId="260"/>
            <ac:picMk id="9" creationId="{A01861C7-81E6-39D9-3C86-EFF777874554}"/>
          </ac:picMkLst>
        </pc:picChg>
      </pc:sldChg>
      <pc:sldChg chg="addSp modSp mod">
        <pc:chgData name="Matheus Moroti" userId="96829defe4f31ab9" providerId="LiveId" clId="{706F8ACC-629E-42BE-9CEA-6AE82B35D394}" dt="2024-07-15T14:27:11.971" v="138" actId="1076"/>
        <pc:sldMkLst>
          <pc:docMk/>
          <pc:sldMk cId="2078047219" sldId="261"/>
        </pc:sldMkLst>
        <pc:spChg chg="add mod">
          <ac:chgData name="Matheus Moroti" userId="96829defe4f31ab9" providerId="LiveId" clId="{706F8ACC-629E-42BE-9CEA-6AE82B35D394}" dt="2024-07-15T14:26:19.197" v="102" actId="1076"/>
          <ac:spMkLst>
            <pc:docMk/>
            <pc:sldMk cId="2078047219" sldId="261"/>
            <ac:spMk id="2" creationId="{3A8E215D-2043-4E93-9FF6-B3CC198D1C17}"/>
          </ac:spMkLst>
        </pc:spChg>
        <pc:spChg chg="mod">
          <ac:chgData name="Matheus Moroti" userId="96829defe4f31ab9" providerId="LiveId" clId="{706F8ACC-629E-42BE-9CEA-6AE82B35D394}" dt="2024-07-15T14:27:11.971" v="138" actId="1076"/>
          <ac:spMkLst>
            <pc:docMk/>
            <pc:sldMk cId="2078047219" sldId="261"/>
            <ac:spMk id="3" creationId="{A5D9DF80-809F-9E41-E93D-B2F08FB70765}"/>
          </ac:spMkLst>
        </pc:spChg>
      </pc:sldChg>
      <pc:sldChg chg="addSp delSp modSp mod ord">
        <pc:chgData name="Matheus Moroti" userId="96829defe4f31ab9" providerId="LiveId" clId="{706F8ACC-629E-42BE-9CEA-6AE82B35D394}" dt="2024-07-18T22:02:59.977" v="1331"/>
        <pc:sldMkLst>
          <pc:docMk/>
          <pc:sldMk cId="1956468449" sldId="262"/>
        </pc:sldMkLst>
        <pc:picChg chg="add del mod">
          <ac:chgData name="Matheus Moroti" userId="96829defe4f31ab9" providerId="LiveId" clId="{706F8ACC-629E-42BE-9CEA-6AE82B35D394}" dt="2024-07-15T17:30:17.403" v="162" actId="21"/>
          <ac:picMkLst>
            <pc:docMk/>
            <pc:sldMk cId="1956468449" sldId="262"/>
            <ac:picMk id="3" creationId="{231A7435-24A9-4070-90B9-5650B0637FB9}"/>
          </ac:picMkLst>
        </pc:picChg>
        <pc:picChg chg="mod">
          <ac:chgData name="Matheus Moroti" userId="96829defe4f31ab9" providerId="LiveId" clId="{706F8ACC-629E-42BE-9CEA-6AE82B35D394}" dt="2024-07-16T17:33:40.235" v="170" actId="1076"/>
          <ac:picMkLst>
            <pc:docMk/>
            <pc:sldMk cId="1956468449" sldId="262"/>
            <ac:picMk id="3074" creationId="{F3F62DE0-8C49-85C0-23E7-8221ECE84265}"/>
          </ac:picMkLst>
        </pc:picChg>
      </pc:sldChg>
      <pc:sldChg chg="addSp delSp modSp mod ord">
        <pc:chgData name="Matheus Moroti" userId="96829defe4f31ab9" providerId="LiveId" clId="{706F8ACC-629E-42BE-9CEA-6AE82B35D394}" dt="2024-07-18T22:37:24.828" v="2055" actId="1076"/>
        <pc:sldMkLst>
          <pc:docMk/>
          <pc:sldMk cId="116339922" sldId="263"/>
        </pc:sldMkLst>
        <pc:spChg chg="add del mod">
          <ac:chgData name="Matheus Moroti" userId="96829defe4f31ab9" providerId="LiveId" clId="{706F8ACC-629E-42BE-9CEA-6AE82B35D394}" dt="2024-07-18T22:25:17.089" v="1724" actId="478"/>
          <ac:spMkLst>
            <pc:docMk/>
            <pc:sldMk cId="116339922" sldId="263"/>
            <ac:spMk id="2" creationId="{C29C1C68-718E-4317-8A3D-45D38C1E05E9}"/>
          </ac:spMkLst>
        </pc:spChg>
        <pc:picChg chg="add del mod">
          <ac:chgData name="Matheus Moroti" userId="96829defe4f31ab9" providerId="LiveId" clId="{706F8ACC-629E-42BE-9CEA-6AE82B35D394}" dt="2024-07-15T17:28:39.651" v="151" actId="21"/>
          <ac:picMkLst>
            <pc:docMk/>
            <pc:sldMk cId="116339922" sldId="263"/>
            <ac:picMk id="3" creationId="{1446985A-20BF-483D-A69B-373AA5B5243C}"/>
          </ac:picMkLst>
        </pc:picChg>
        <pc:picChg chg="add del mod">
          <ac:chgData name="Matheus Moroti" userId="96829defe4f31ab9" providerId="LiveId" clId="{706F8ACC-629E-42BE-9CEA-6AE82B35D394}" dt="2024-07-18T22:27:14.010" v="1731" actId="478"/>
          <ac:picMkLst>
            <pc:docMk/>
            <pc:sldMk cId="116339922" sldId="263"/>
            <ac:picMk id="6" creationId="{C4CFB571-D61C-4779-94BE-4864939609C4}"/>
          </ac:picMkLst>
        </pc:picChg>
        <pc:picChg chg="add mod">
          <ac:chgData name="Matheus Moroti" userId="96829defe4f31ab9" providerId="LiveId" clId="{706F8ACC-629E-42BE-9CEA-6AE82B35D394}" dt="2024-07-18T22:37:24.828" v="2055" actId="1076"/>
          <ac:picMkLst>
            <pc:docMk/>
            <pc:sldMk cId="116339922" sldId="263"/>
            <ac:picMk id="9" creationId="{02D6A3D1-01CE-479F-A83C-0C6F4762FCA5}"/>
          </ac:picMkLst>
        </pc:picChg>
        <pc:picChg chg="add mod">
          <ac:chgData name="Matheus Moroti" userId="96829defe4f31ab9" providerId="LiveId" clId="{706F8ACC-629E-42BE-9CEA-6AE82B35D394}" dt="2024-07-18T22:24:25.507" v="1710" actId="1076"/>
          <ac:picMkLst>
            <pc:docMk/>
            <pc:sldMk cId="116339922" sldId="263"/>
            <ac:picMk id="3074" creationId="{6DFBF6A5-E5F4-4BC8-B9C1-F814DE43C3D7}"/>
          </ac:picMkLst>
        </pc:picChg>
        <pc:picChg chg="del mod">
          <ac:chgData name="Matheus Moroti" userId="96829defe4f31ab9" providerId="LiveId" clId="{706F8ACC-629E-42BE-9CEA-6AE82B35D394}" dt="2024-07-18T22:06:14.876" v="1391" actId="21"/>
          <ac:picMkLst>
            <pc:docMk/>
            <pc:sldMk cId="116339922" sldId="263"/>
            <ac:picMk id="4098" creationId="{41E202AF-8AC8-EE7D-2577-58C715FBA6F7}"/>
          </ac:picMkLst>
        </pc:picChg>
        <pc:cxnChg chg="add del mod">
          <ac:chgData name="Matheus Moroti" userId="96829defe4f31ab9" providerId="LiveId" clId="{706F8ACC-629E-42BE-9CEA-6AE82B35D394}" dt="2024-07-18T22:25:13.179" v="1723" actId="478"/>
          <ac:cxnSpMkLst>
            <pc:docMk/>
            <pc:sldMk cId="116339922" sldId="263"/>
            <ac:cxnSpMk id="4" creationId="{037F93CF-67F9-4395-BA66-DCFE4D842972}"/>
          </ac:cxnSpMkLst>
        </pc:cxnChg>
      </pc:sldChg>
      <pc:sldChg chg="addSp delSp modSp new del mod">
        <pc:chgData name="Matheus Moroti" userId="96829defe4f31ab9" providerId="LiveId" clId="{706F8ACC-629E-42BE-9CEA-6AE82B35D394}" dt="2024-07-18T22:15:12.721" v="1676" actId="47"/>
        <pc:sldMkLst>
          <pc:docMk/>
          <pc:sldMk cId="104835309" sldId="264"/>
        </pc:sldMkLst>
        <pc:spChg chg="del">
          <ac:chgData name="Matheus Moroti" userId="96829defe4f31ab9" providerId="LiveId" clId="{706F8ACC-629E-42BE-9CEA-6AE82B35D394}" dt="2024-07-15T17:30:01.350" v="156" actId="478"/>
          <ac:spMkLst>
            <pc:docMk/>
            <pc:sldMk cId="104835309" sldId="264"/>
            <ac:spMk id="2" creationId="{0522CBE4-1474-4251-9988-98BC8510367E}"/>
          </ac:spMkLst>
        </pc:spChg>
        <pc:spChg chg="del">
          <ac:chgData name="Matheus Moroti" userId="96829defe4f31ab9" providerId="LiveId" clId="{706F8ACC-629E-42BE-9CEA-6AE82B35D394}" dt="2024-07-15T17:29:58.853" v="155"/>
          <ac:spMkLst>
            <pc:docMk/>
            <pc:sldMk cId="104835309" sldId="264"/>
            <ac:spMk id="3" creationId="{5055414B-13A5-409A-ABAF-B2E6038C927A}"/>
          </ac:spMkLst>
        </pc:spChg>
        <pc:picChg chg="add del mod">
          <ac:chgData name="Matheus Moroti" userId="96829defe4f31ab9" providerId="LiveId" clId="{706F8ACC-629E-42BE-9CEA-6AE82B35D394}" dt="2024-07-18T22:14:43.382" v="1668" actId="478"/>
          <ac:picMkLst>
            <pc:docMk/>
            <pc:sldMk cId="104835309" sldId="264"/>
            <ac:picMk id="5" creationId="{7C71786A-11AB-4D56-9708-E891B846F2C2}"/>
          </ac:picMkLst>
        </pc:picChg>
        <pc:picChg chg="add mod">
          <ac:chgData name="Matheus Moroti" userId="96829defe4f31ab9" providerId="LiveId" clId="{706F8ACC-629E-42BE-9CEA-6AE82B35D394}" dt="2024-07-15T17:30:13.407" v="161" actId="1076"/>
          <ac:picMkLst>
            <pc:docMk/>
            <pc:sldMk cId="104835309" sldId="264"/>
            <ac:picMk id="1026" creationId="{2C8191D7-6440-40CE-BABB-96E340494C1B}"/>
          </ac:picMkLst>
        </pc:picChg>
      </pc:sldChg>
      <pc:sldChg chg="addSp delSp modSp new mod ord">
        <pc:chgData name="Matheus Moroti" userId="96829defe4f31ab9" providerId="LiveId" clId="{706F8ACC-629E-42BE-9CEA-6AE82B35D394}" dt="2024-07-18T22:37:14.639" v="2053"/>
        <pc:sldMkLst>
          <pc:docMk/>
          <pc:sldMk cId="2598576700" sldId="265"/>
        </pc:sldMkLst>
        <pc:spChg chg="mod">
          <ac:chgData name="Matheus Moroti" userId="96829defe4f31ab9" providerId="LiveId" clId="{706F8ACC-629E-42BE-9CEA-6AE82B35D394}" dt="2024-07-16T17:34:58.784" v="198" actId="114"/>
          <ac:spMkLst>
            <pc:docMk/>
            <pc:sldMk cId="2598576700" sldId="265"/>
            <ac:spMk id="2" creationId="{D02653B9-279E-416B-ADF1-3E5F70FF53F7}"/>
          </ac:spMkLst>
        </pc:spChg>
        <pc:spChg chg="del">
          <ac:chgData name="Matheus Moroti" userId="96829defe4f31ab9" providerId="LiveId" clId="{706F8ACC-629E-42BE-9CEA-6AE82B35D394}" dt="2024-07-16T17:35:06.991" v="200" actId="478"/>
          <ac:spMkLst>
            <pc:docMk/>
            <pc:sldMk cId="2598576700" sldId="265"/>
            <ac:spMk id="3" creationId="{55E0D469-D26E-4193-97FF-655FE1C10D78}"/>
          </ac:spMkLst>
        </pc:spChg>
        <pc:spChg chg="add">
          <ac:chgData name="Matheus Moroti" userId="96829defe4f31ab9" providerId="LiveId" clId="{706F8ACC-629E-42BE-9CEA-6AE82B35D394}" dt="2024-07-16T17:35:51.124" v="203"/>
          <ac:spMkLst>
            <pc:docMk/>
            <pc:sldMk cId="2598576700" sldId="265"/>
            <ac:spMk id="5" creationId="{690AD58E-25C1-4E93-A807-D40BE6AEE6DF}"/>
          </ac:spMkLst>
        </pc:spChg>
        <pc:spChg chg="add mod">
          <ac:chgData name="Matheus Moroti" userId="96829defe4f31ab9" providerId="LiveId" clId="{706F8ACC-629E-42BE-9CEA-6AE82B35D394}" dt="2024-07-16T17:35:57.567" v="204"/>
          <ac:spMkLst>
            <pc:docMk/>
            <pc:sldMk cId="2598576700" sldId="265"/>
            <ac:spMk id="6" creationId="{07076205-E644-43B2-898A-790FA4F5E4EF}"/>
          </ac:spMkLst>
        </pc:spChg>
        <pc:spChg chg="add mod">
          <ac:chgData name="Matheus Moroti" userId="96829defe4f31ab9" providerId="LiveId" clId="{706F8ACC-629E-42BE-9CEA-6AE82B35D394}" dt="2024-07-16T17:42:54.337" v="452" actId="27636"/>
          <ac:spMkLst>
            <pc:docMk/>
            <pc:sldMk cId="2598576700" sldId="265"/>
            <ac:spMk id="8" creationId="{1ED97049-C1EA-44B7-86B5-505D9610BE2A}"/>
          </ac:spMkLst>
        </pc:spChg>
        <pc:picChg chg="add mod">
          <ac:chgData name="Matheus Moroti" userId="96829defe4f31ab9" providerId="LiveId" clId="{706F8ACC-629E-42BE-9CEA-6AE82B35D394}" dt="2024-07-16T17:35:04.689" v="199" actId="1076"/>
          <ac:picMkLst>
            <pc:docMk/>
            <pc:sldMk cId="2598576700" sldId="265"/>
            <ac:picMk id="4" creationId="{98079644-A9DA-4296-8BB0-8E12E1B3884D}"/>
          </ac:picMkLst>
        </pc:picChg>
        <pc:picChg chg="add del mod">
          <ac:chgData name="Matheus Moroti" userId="96829defe4f31ab9" providerId="LiveId" clId="{706F8ACC-629E-42BE-9CEA-6AE82B35D394}" dt="2024-07-16T17:36:32.641" v="205" actId="478"/>
          <ac:picMkLst>
            <pc:docMk/>
            <pc:sldMk cId="2598576700" sldId="265"/>
            <ac:picMk id="1026" creationId="{CE602A32-2676-48B1-AB31-59EB51C9F828}"/>
          </ac:picMkLst>
        </pc:picChg>
      </pc:sldChg>
      <pc:sldChg chg="addSp delSp modSp new mod ord">
        <pc:chgData name="Matheus Moroti" userId="96829defe4f31ab9" providerId="LiveId" clId="{706F8ACC-629E-42BE-9CEA-6AE82B35D394}" dt="2024-07-18T22:25:42.425" v="1726" actId="478"/>
        <pc:sldMkLst>
          <pc:docMk/>
          <pc:sldMk cId="58568477" sldId="266"/>
        </pc:sldMkLst>
        <pc:spChg chg="del">
          <ac:chgData name="Matheus Moroti" userId="96829defe4f31ab9" providerId="LiveId" clId="{706F8ACC-629E-42BE-9CEA-6AE82B35D394}" dt="2024-07-16T17:38:34.053" v="367" actId="478"/>
          <ac:spMkLst>
            <pc:docMk/>
            <pc:sldMk cId="58568477" sldId="266"/>
            <ac:spMk id="2" creationId="{91209830-A350-4C6B-9A79-59165414B358}"/>
          </ac:spMkLst>
        </pc:spChg>
        <pc:spChg chg="del">
          <ac:chgData name="Matheus Moroti" userId="96829defe4f31ab9" providerId="LiveId" clId="{706F8ACC-629E-42BE-9CEA-6AE82B35D394}" dt="2024-07-16T17:38:31.918" v="366" actId="478"/>
          <ac:spMkLst>
            <pc:docMk/>
            <pc:sldMk cId="58568477" sldId="266"/>
            <ac:spMk id="3" creationId="{1923CF6F-56CA-486C-805B-AE87FD36F327}"/>
          </ac:spMkLst>
        </pc:spChg>
        <pc:spChg chg="add">
          <ac:chgData name="Matheus Moroti" userId="96829defe4f31ab9" providerId="LiveId" clId="{706F8ACC-629E-42BE-9CEA-6AE82B35D394}" dt="2024-07-16T17:39:10.492" v="368"/>
          <ac:spMkLst>
            <pc:docMk/>
            <pc:sldMk cId="58568477" sldId="266"/>
            <ac:spMk id="4" creationId="{AC58223D-8C8C-4252-96FC-0742AA1968E1}"/>
          </ac:spMkLst>
        </pc:spChg>
        <pc:spChg chg="add mod">
          <ac:chgData name="Matheus Moroti" userId="96829defe4f31ab9" providerId="LiveId" clId="{706F8ACC-629E-42BE-9CEA-6AE82B35D394}" dt="2024-07-18T22:00:20.776" v="1206" actId="1076"/>
          <ac:spMkLst>
            <pc:docMk/>
            <pc:sldMk cId="58568477" sldId="266"/>
            <ac:spMk id="9" creationId="{4ED6A99D-20AB-449D-8308-18B5237BF104}"/>
          </ac:spMkLst>
        </pc:spChg>
        <pc:spChg chg="add mod">
          <ac:chgData name="Matheus Moroti" userId="96829defe4f31ab9" providerId="LiveId" clId="{706F8ACC-629E-42BE-9CEA-6AE82B35D394}" dt="2024-07-18T22:00:34.809" v="1210" actId="1076"/>
          <ac:spMkLst>
            <pc:docMk/>
            <pc:sldMk cId="58568477" sldId="266"/>
            <ac:spMk id="11" creationId="{29B109AF-E0EB-4F3A-A73F-94E319B4E484}"/>
          </ac:spMkLst>
        </pc:spChg>
        <pc:spChg chg="add del mod">
          <ac:chgData name="Matheus Moroti" userId="96829defe4f31ab9" providerId="LiveId" clId="{706F8ACC-629E-42BE-9CEA-6AE82B35D394}" dt="2024-07-18T21:59:48.231" v="1184" actId="478"/>
          <ac:spMkLst>
            <pc:docMk/>
            <pc:sldMk cId="58568477" sldId="266"/>
            <ac:spMk id="12" creationId="{D3505D7D-8C97-4DBB-B019-2801E39C36D9}"/>
          </ac:spMkLst>
        </pc:spChg>
        <pc:spChg chg="add mod">
          <ac:chgData name="Matheus Moroti" userId="96829defe4f31ab9" providerId="LiveId" clId="{706F8ACC-629E-42BE-9CEA-6AE82B35D394}" dt="2024-07-18T22:04:59.042" v="1332" actId="208"/>
          <ac:spMkLst>
            <pc:docMk/>
            <pc:sldMk cId="58568477" sldId="266"/>
            <ac:spMk id="13" creationId="{BF6DADA3-B2D1-4BA6-8426-A5E7E39BA7BB}"/>
          </ac:spMkLst>
        </pc:spChg>
        <pc:spChg chg="add del mod">
          <ac:chgData name="Matheus Moroti" userId="96829defe4f31ab9" providerId="LiveId" clId="{706F8ACC-629E-42BE-9CEA-6AE82B35D394}" dt="2024-07-16T17:44:28.035" v="581" actId="478"/>
          <ac:spMkLst>
            <pc:docMk/>
            <pc:sldMk cId="58568477" sldId="266"/>
            <ac:spMk id="14" creationId="{096EE9D0-7F91-42B1-8D21-D8C797BF0559}"/>
          </ac:spMkLst>
        </pc:spChg>
        <pc:spChg chg="add del mod">
          <ac:chgData name="Matheus Moroti" userId="96829defe4f31ab9" providerId="LiveId" clId="{706F8ACC-629E-42BE-9CEA-6AE82B35D394}" dt="2024-07-18T22:00:40.679" v="1215" actId="478"/>
          <ac:spMkLst>
            <pc:docMk/>
            <pc:sldMk cId="58568477" sldId="266"/>
            <ac:spMk id="14" creationId="{5E05E217-2BC2-42B1-BD4C-74ECEC9B2666}"/>
          </ac:spMkLst>
        </pc:spChg>
        <pc:spChg chg="add mod">
          <ac:chgData name="Matheus Moroti" userId="96829defe4f31ab9" providerId="LiveId" clId="{706F8ACC-629E-42BE-9CEA-6AE82B35D394}" dt="2024-07-18T22:05:01.128" v="1333" actId="208"/>
          <ac:spMkLst>
            <pc:docMk/>
            <pc:sldMk cId="58568477" sldId="266"/>
            <ac:spMk id="15" creationId="{EC61D806-974C-4334-98C4-B210863DC138}"/>
          </ac:spMkLst>
        </pc:spChg>
        <pc:picChg chg="add mod">
          <ac:chgData name="Matheus Moroti" userId="96829defe4f31ab9" providerId="LiveId" clId="{706F8ACC-629E-42BE-9CEA-6AE82B35D394}" dt="2024-07-18T21:58:15.147" v="1126" actId="1076"/>
          <ac:picMkLst>
            <pc:docMk/>
            <pc:sldMk cId="58568477" sldId="266"/>
            <ac:picMk id="6" creationId="{5E725655-6EFA-449A-8EE5-E47F6CB481EF}"/>
          </ac:picMkLst>
        </pc:picChg>
        <pc:picChg chg="add del mod">
          <ac:chgData name="Matheus Moroti" userId="96829defe4f31ab9" providerId="LiveId" clId="{706F8ACC-629E-42BE-9CEA-6AE82B35D394}" dt="2024-07-18T21:58:37.632" v="1135" actId="21"/>
          <ac:picMkLst>
            <pc:docMk/>
            <pc:sldMk cId="58568477" sldId="266"/>
            <ac:picMk id="8" creationId="{18241C3F-E429-4857-B1C3-E9833E4C705D}"/>
          </ac:picMkLst>
        </pc:picChg>
        <pc:picChg chg="add mod">
          <ac:chgData name="Matheus Moroti" userId="96829defe4f31ab9" providerId="LiveId" clId="{706F8ACC-629E-42BE-9CEA-6AE82B35D394}" dt="2024-07-18T21:58:26.585" v="1130" actId="1076"/>
          <ac:picMkLst>
            <pc:docMk/>
            <pc:sldMk cId="58568477" sldId="266"/>
            <ac:picMk id="10" creationId="{6321A0E1-9DE8-474F-B062-35344AF0EF82}"/>
          </ac:picMkLst>
        </pc:picChg>
        <pc:picChg chg="add del mod">
          <ac:chgData name="Matheus Moroti" userId="96829defe4f31ab9" providerId="LiveId" clId="{706F8ACC-629E-42BE-9CEA-6AE82B35D394}" dt="2024-07-18T22:25:42.425" v="1726" actId="478"/>
          <ac:picMkLst>
            <pc:docMk/>
            <pc:sldMk cId="58568477" sldId="266"/>
            <ac:picMk id="16" creationId="{4284F825-B925-42F2-94D1-00CFB45A5666}"/>
          </ac:picMkLst>
        </pc:picChg>
      </pc:sldChg>
      <pc:sldChg chg="modSp new mod ord modAnim">
        <pc:chgData name="Matheus Moroti" userId="96829defe4f31ab9" providerId="LiveId" clId="{706F8ACC-629E-42BE-9CEA-6AE82B35D394}" dt="2024-07-18T21:41:05.832" v="1039"/>
        <pc:sldMkLst>
          <pc:docMk/>
          <pc:sldMk cId="1776285808" sldId="267"/>
        </pc:sldMkLst>
        <pc:spChg chg="mod">
          <ac:chgData name="Matheus Moroti" userId="96829defe4f31ab9" providerId="LiveId" clId="{706F8ACC-629E-42BE-9CEA-6AE82B35D394}" dt="2024-07-17T21:58:43.153" v="1003" actId="1076"/>
          <ac:spMkLst>
            <pc:docMk/>
            <pc:sldMk cId="1776285808" sldId="267"/>
            <ac:spMk id="2" creationId="{63207496-285B-499E-9D8F-C2B9CD22DD97}"/>
          </ac:spMkLst>
        </pc:spChg>
        <pc:spChg chg="mod">
          <ac:chgData name="Matheus Moroti" userId="96829defe4f31ab9" providerId="LiveId" clId="{706F8ACC-629E-42BE-9CEA-6AE82B35D394}" dt="2024-07-17T21:54:27.701" v="770" actId="1076"/>
          <ac:spMkLst>
            <pc:docMk/>
            <pc:sldMk cId="1776285808" sldId="267"/>
            <ac:spMk id="3" creationId="{447E4848-273B-490A-A31E-EC31B63CEEE5}"/>
          </ac:spMkLst>
        </pc:spChg>
      </pc:sldChg>
      <pc:sldChg chg="modSp new mod modAnim">
        <pc:chgData name="Matheus Moroti" userId="96829defe4f31ab9" providerId="LiveId" clId="{706F8ACC-629E-42BE-9CEA-6AE82B35D394}" dt="2024-07-18T21:41:30.078" v="1045"/>
        <pc:sldMkLst>
          <pc:docMk/>
          <pc:sldMk cId="1476829417" sldId="268"/>
        </pc:sldMkLst>
        <pc:spChg chg="mod">
          <ac:chgData name="Matheus Moroti" userId="96829defe4f31ab9" providerId="LiveId" clId="{706F8ACC-629E-42BE-9CEA-6AE82B35D394}" dt="2024-07-17T21:54:52.011" v="789" actId="20577"/>
          <ac:spMkLst>
            <pc:docMk/>
            <pc:sldMk cId="1476829417" sldId="268"/>
            <ac:spMk id="2" creationId="{41525203-EB6C-45F9-BB41-E80D0D8B5B6C}"/>
          </ac:spMkLst>
        </pc:spChg>
        <pc:spChg chg="mod">
          <ac:chgData name="Matheus Moroti" userId="96829defe4f31ab9" providerId="LiveId" clId="{706F8ACC-629E-42BE-9CEA-6AE82B35D394}" dt="2024-07-17T21:56:20.795" v="1002" actId="20577"/>
          <ac:spMkLst>
            <pc:docMk/>
            <pc:sldMk cId="1476829417" sldId="268"/>
            <ac:spMk id="3" creationId="{50122F64-B7DC-4C6A-8FD3-681C21042D6E}"/>
          </ac:spMkLst>
        </pc:spChg>
      </pc:sldChg>
      <pc:sldChg chg="delSp modSp new mod">
        <pc:chgData name="Matheus Moroti" userId="96829defe4f31ab9" providerId="LiveId" clId="{706F8ACC-629E-42BE-9CEA-6AE82B35D394}" dt="2024-07-18T21:44:58.024" v="1113" actId="478"/>
        <pc:sldMkLst>
          <pc:docMk/>
          <pc:sldMk cId="1104970236" sldId="269"/>
        </pc:sldMkLst>
        <pc:spChg chg="mod">
          <ac:chgData name="Matheus Moroti" userId="96829defe4f31ab9" providerId="LiveId" clId="{706F8ACC-629E-42BE-9CEA-6AE82B35D394}" dt="2024-07-18T21:44:15.604" v="1080" actId="20577"/>
          <ac:spMkLst>
            <pc:docMk/>
            <pc:sldMk cId="1104970236" sldId="269"/>
            <ac:spMk id="2" creationId="{17CF00D5-A28C-4C92-BD6A-F2B40BAB3A59}"/>
          </ac:spMkLst>
        </pc:spChg>
        <pc:spChg chg="del">
          <ac:chgData name="Matheus Moroti" userId="96829defe4f31ab9" providerId="LiveId" clId="{706F8ACC-629E-42BE-9CEA-6AE82B35D394}" dt="2024-07-18T21:44:58.024" v="1113" actId="478"/>
          <ac:spMkLst>
            <pc:docMk/>
            <pc:sldMk cId="1104970236" sldId="269"/>
            <ac:spMk id="3" creationId="{9680BE3C-7918-4415-93A0-C2F9BB5A872C}"/>
          </ac:spMkLst>
        </pc:spChg>
      </pc:sldChg>
      <pc:sldChg chg="delSp modSp add mod">
        <pc:chgData name="Matheus Moroti" userId="96829defe4f31ab9" providerId="LiveId" clId="{706F8ACC-629E-42BE-9CEA-6AE82B35D394}" dt="2024-07-18T21:44:53.865" v="1112" actId="478"/>
        <pc:sldMkLst>
          <pc:docMk/>
          <pc:sldMk cId="2177809296" sldId="270"/>
        </pc:sldMkLst>
        <pc:spChg chg="mod">
          <ac:chgData name="Matheus Moroti" userId="96829defe4f31ab9" providerId="LiveId" clId="{706F8ACC-629E-42BE-9CEA-6AE82B35D394}" dt="2024-07-18T21:44:48.051" v="1111" actId="20577"/>
          <ac:spMkLst>
            <pc:docMk/>
            <pc:sldMk cId="2177809296" sldId="270"/>
            <ac:spMk id="2" creationId="{17CF00D5-A28C-4C92-BD6A-F2B40BAB3A59}"/>
          </ac:spMkLst>
        </pc:spChg>
        <pc:spChg chg="del">
          <ac:chgData name="Matheus Moroti" userId="96829defe4f31ab9" providerId="LiveId" clId="{706F8ACC-629E-42BE-9CEA-6AE82B35D394}" dt="2024-07-18T21:44:53.865" v="1112" actId="478"/>
          <ac:spMkLst>
            <pc:docMk/>
            <pc:sldMk cId="2177809296" sldId="270"/>
            <ac:spMk id="3" creationId="{9680BE3C-7918-4415-93A0-C2F9BB5A872C}"/>
          </ac:spMkLst>
        </pc:spChg>
      </pc:sldChg>
      <pc:sldChg chg="addSp delSp modSp new mod ord">
        <pc:chgData name="Matheus Moroti" userId="96829defe4f31ab9" providerId="LiveId" clId="{706F8ACC-629E-42BE-9CEA-6AE82B35D394}" dt="2024-07-18T21:59:29.568" v="1177" actId="1076"/>
        <pc:sldMkLst>
          <pc:docMk/>
          <pc:sldMk cId="2709480210" sldId="271"/>
        </pc:sldMkLst>
        <pc:spChg chg="del">
          <ac:chgData name="Matheus Moroti" userId="96829defe4f31ab9" providerId="LiveId" clId="{706F8ACC-629E-42BE-9CEA-6AE82B35D394}" dt="2024-07-18T21:58:48.912" v="1139" actId="478"/>
          <ac:spMkLst>
            <pc:docMk/>
            <pc:sldMk cId="2709480210" sldId="271"/>
            <ac:spMk id="2" creationId="{B6A9DF7E-7455-4003-8E6E-DF2EC1F18F13}"/>
          </ac:spMkLst>
        </pc:spChg>
        <pc:spChg chg="del">
          <ac:chgData name="Matheus Moroti" userId="96829defe4f31ab9" providerId="LiveId" clId="{706F8ACC-629E-42BE-9CEA-6AE82B35D394}" dt="2024-07-18T21:58:51.735" v="1141" actId="478"/>
          <ac:spMkLst>
            <pc:docMk/>
            <pc:sldMk cId="2709480210" sldId="271"/>
            <ac:spMk id="3" creationId="{5E33EC4A-160F-468A-B141-7A0FAE974633}"/>
          </ac:spMkLst>
        </pc:spChg>
        <pc:spChg chg="add mod">
          <ac:chgData name="Matheus Moroti" userId="96829defe4f31ab9" providerId="LiveId" clId="{706F8ACC-629E-42BE-9CEA-6AE82B35D394}" dt="2024-07-18T21:59:14.339" v="1167" actId="20577"/>
          <ac:spMkLst>
            <pc:docMk/>
            <pc:sldMk cId="2709480210" sldId="271"/>
            <ac:spMk id="6" creationId="{BD1B8470-2E12-4935-8DBB-D09D13903796}"/>
          </ac:spMkLst>
        </pc:spChg>
        <pc:picChg chg="add mod">
          <ac:chgData name="Matheus Moroti" userId="96829defe4f31ab9" providerId="LiveId" clId="{706F8ACC-629E-42BE-9CEA-6AE82B35D394}" dt="2024-07-18T21:59:29.568" v="1177" actId="1076"/>
          <ac:picMkLst>
            <pc:docMk/>
            <pc:sldMk cId="2709480210" sldId="271"/>
            <ac:picMk id="4" creationId="{37CC81B0-389C-4DBE-9319-3021936E6162}"/>
          </ac:picMkLst>
        </pc:picChg>
        <pc:picChg chg="add mod">
          <ac:chgData name="Matheus Moroti" userId="96829defe4f31ab9" providerId="LiveId" clId="{706F8ACC-629E-42BE-9CEA-6AE82B35D394}" dt="2024-07-18T21:59:23.568" v="1174" actId="1076"/>
          <ac:picMkLst>
            <pc:docMk/>
            <pc:sldMk cId="2709480210" sldId="271"/>
            <ac:picMk id="5" creationId="{A192492B-4F26-4D83-B006-D3054099B8A3}"/>
          </ac:picMkLst>
        </pc:picChg>
      </pc:sldChg>
      <pc:sldChg chg="addSp delSp modSp add mod ord">
        <pc:chgData name="Matheus Moroti" userId="96829defe4f31ab9" providerId="LiveId" clId="{706F8ACC-629E-42BE-9CEA-6AE82B35D394}" dt="2024-07-18T22:46:27.216" v="2261" actId="478"/>
        <pc:sldMkLst>
          <pc:docMk/>
          <pc:sldMk cId="374367961" sldId="272"/>
        </pc:sldMkLst>
        <pc:spChg chg="mod">
          <ac:chgData name="Matheus Moroti" userId="96829defe4f31ab9" providerId="LiveId" clId="{706F8ACC-629E-42BE-9CEA-6AE82B35D394}" dt="2024-07-18T22:46:23.938" v="2259" actId="1076"/>
          <ac:spMkLst>
            <pc:docMk/>
            <pc:sldMk cId="374367961" sldId="272"/>
            <ac:spMk id="2" creationId="{17CF00D5-A28C-4C92-BD6A-F2B40BAB3A59}"/>
          </ac:spMkLst>
        </pc:spChg>
        <pc:spChg chg="add mod">
          <ac:chgData name="Matheus Moroti" userId="96829defe4f31ab9" providerId="LiveId" clId="{706F8ACC-629E-42BE-9CEA-6AE82B35D394}" dt="2024-07-18T22:46:25.606" v="2260" actId="1076"/>
          <ac:spMkLst>
            <pc:docMk/>
            <pc:sldMk cId="374367961" sldId="272"/>
            <ac:spMk id="4" creationId="{6D80E7D6-2311-4238-ADE3-F1A3D233ACBD}"/>
          </ac:spMkLst>
        </pc:spChg>
        <pc:spChg chg="add mod">
          <ac:chgData name="Matheus Moroti" userId="96829defe4f31ab9" providerId="LiveId" clId="{706F8ACC-629E-42BE-9CEA-6AE82B35D394}" dt="2024-07-18T22:45:33.721" v="2244" actId="20577"/>
          <ac:spMkLst>
            <pc:docMk/>
            <pc:sldMk cId="374367961" sldId="272"/>
            <ac:spMk id="5" creationId="{50F9D924-6B03-4080-84A5-E57FD7FC106F}"/>
          </ac:spMkLst>
        </pc:spChg>
        <pc:spChg chg="add mod">
          <ac:chgData name="Matheus Moroti" userId="96829defe4f31ab9" providerId="LiveId" clId="{706F8ACC-629E-42BE-9CEA-6AE82B35D394}" dt="2024-07-18T22:43:38.937" v="2221" actId="255"/>
          <ac:spMkLst>
            <pc:docMk/>
            <pc:sldMk cId="374367961" sldId="272"/>
            <ac:spMk id="9" creationId="{23FBD04F-C761-44E9-8C2C-64E8B3B53752}"/>
          </ac:spMkLst>
        </pc:spChg>
        <pc:spChg chg="add mod">
          <ac:chgData name="Matheus Moroti" userId="96829defe4f31ab9" providerId="LiveId" clId="{706F8ACC-629E-42BE-9CEA-6AE82B35D394}" dt="2024-07-18T22:41:44.597" v="2156" actId="1076"/>
          <ac:spMkLst>
            <pc:docMk/>
            <pc:sldMk cId="374367961" sldId="272"/>
            <ac:spMk id="10" creationId="{C0A3ACBA-F7C1-4CCE-813A-3C730996DDD2}"/>
          </ac:spMkLst>
        </pc:spChg>
        <pc:spChg chg="add mod">
          <ac:chgData name="Matheus Moroti" userId="96829defe4f31ab9" providerId="LiveId" clId="{706F8ACC-629E-42BE-9CEA-6AE82B35D394}" dt="2024-07-18T22:41:51.748" v="2159" actId="1076"/>
          <ac:spMkLst>
            <pc:docMk/>
            <pc:sldMk cId="374367961" sldId="272"/>
            <ac:spMk id="11" creationId="{92A76378-E7DD-48CB-92F9-2EFE757BFA70}"/>
          </ac:spMkLst>
        </pc:spChg>
        <pc:spChg chg="add mod">
          <ac:chgData name="Matheus Moroti" userId="96829defe4f31ab9" providerId="LiveId" clId="{706F8ACC-629E-42BE-9CEA-6AE82B35D394}" dt="2024-07-18T22:42:09.397" v="2167" actId="1076"/>
          <ac:spMkLst>
            <pc:docMk/>
            <pc:sldMk cId="374367961" sldId="272"/>
            <ac:spMk id="12" creationId="{67EE4A7A-91CE-4E8F-B1D0-3B871D0693C0}"/>
          </ac:spMkLst>
        </pc:spChg>
        <pc:spChg chg="add mod">
          <ac:chgData name="Matheus Moroti" userId="96829defe4f31ab9" providerId="LiveId" clId="{706F8ACC-629E-42BE-9CEA-6AE82B35D394}" dt="2024-07-18T22:43:18.267" v="2215" actId="1076"/>
          <ac:spMkLst>
            <pc:docMk/>
            <pc:sldMk cId="374367961" sldId="272"/>
            <ac:spMk id="13" creationId="{984F629C-469A-4B37-9F24-6EDDDB747624}"/>
          </ac:spMkLst>
        </pc:spChg>
        <pc:spChg chg="add mod">
          <ac:chgData name="Matheus Moroti" userId="96829defe4f31ab9" providerId="LiveId" clId="{706F8ACC-629E-42BE-9CEA-6AE82B35D394}" dt="2024-07-18T22:43:04.047" v="2207" actId="20577"/>
          <ac:spMkLst>
            <pc:docMk/>
            <pc:sldMk cId="374367961" sldId="272"/>
            <ac:spMk id="14" creationId="{BE013B4F-DC48-46DC-B00A-2ADEE3C576E9}"/>
          </ac:spMkLst>
        </pc:spChg>
        <pc:spChg chg="add mod">
          <ac:chgData name="Matheus Moroti" userId="96829defe4f31ab9" providerId="LiveId" clId="{706F8ACC-629E-42BE-9CEA-6AE82B35D394}" dt="2024-07-18T22:42:53.227" v="2204" actId="1076"/>
          <ac:spMkLst>
            <pc:docMk/>
            <pc:sldMk cId="374367961" sldId="272"/>
            <ac:spMk id="15" creationId="{6AC9DB4D-8FE9-4EA8-A2AC-12CC031C9FC7}"/>
          </ac:spMkLst>
        </pc:spChg>
        <pc:spChg chg="add mod">
          <ac:chgData name="Matheus Moroti" userId="96829defe4f31ab9" providerId="LiveId" clId="{706F8ACC-629E-42BE-9CEA-6AE82B35D394}" dt="2024-07-18T22:43:30.588" v="2220" actId="1076"/>
          <ac:spMkLst>
            <pc:docMk/>
            <pc:sldMk cId="374367961" sldId="272"/>
            <ac:spMk id="16" creationId="{76F944CE-9E8C-407E-A721-1886D9513CC3}"/>
          </ac:spMkLst>
        </pc:spChg>
        <pc:picChg chg="add mod">
          <ac:chgData name="Matheus Moroti" userId="96829defe4f31ab9" providerId="LiveId" clId="{706F8ACC-629E-42BE-9CEA-6AE82B35D394}" dt="2024-07-18T22:11:03.062" v="1515" actId="1076"/>
          <ac:picMkLst>
            <pc:docMk/>
            <pc:sldMk cId="374367961" sldId="272"/>
            <ac:picMk id="3" creationId="{004B4E47-D9C3-4A92-910E-99943C62670F}"/>
          </ac:picMkLst>
        </pc:picChg>
        <pc:picChg chg="add del mod">
          <ac:chgData name="Matheus Moroti" userId="96829defe4f31ab9" providerId="LiveId" clId="{706F8ACC-629E-42BE-9CEA-6AE82B35D394}" dt="2024-07-18T22:46:27.216" v="2261" actId="478"/>
          <ac:picMkLst>
            <pc:docMk/>
            <pc:sldMk cId="374367961" sldId="272"/>
            <ac:picMk id="6" creationId="{D478115A-0543-44EA-A0A1-35D2325546FE}"/>
          </ac:picMkLst>
        </pc:picChg>
        <pc:picChg chg="add mod">
          <ac:chgData name="Matheus Moroti" userId="96829defe4f31ab9" providerId="LiveId" clId="{706F8ACC-629E-42BE-9CEA-6AE82B35D394}" dt="2024-07-18T22:42:46.577" v="2201" actId="1076"/>
          <ac:picMkLst>
            <pc:docMk/>
            <pc:sldMk cId="374367961" sldId="272"/>
            <ac:picMk id="7" creationId="{489D34A2-8D0B-43EE-8CAB-B23BFCEA4D27}"/>
          </ac:picMkLst>
        </pc:picChg>
        <pc:picChg chg="add del">
          <ac:chgData name="Matheus Moroti" userId="96829defe4f31ab9" providerId="LiveId" clId="{706F8ACC-629E-42BE-9CEA-6AE82B35D394}" dt="2024-07-18T22:12:50.649" v="1652" actId="478"/>
          <ac:picMkLst>
            <pc:docMk/>
            <pc:sldMk cId="374367961" sldId="272"/>
            <ac:picMk id="2050" creationId="{5290C8A0-0746-425F-89C9-9A364478E8CB}"/>
          </ac:picMkLst>
        </pc:picChg>
      </pc:sldChg>
      <pc:sldChg chg="new del">
        <pc:chgData name="Matheus Moroti" userId="96829defe4f31ab9" providerId="LiveId" clId="{706F8ACC-629E-42BE-9CEA-6AE82B35D394}" dt="2024-07-18T22:05:21.228" v="1335" actId="680"/>
        <pc:sldMkLst>
          <pc:docMk/>
          <pc:sldMk cId="710782953" sldId="272"/>
        </pc:sldMkLst>
      </pc:sldChg>
      <pc:sldChg chg="addSp delSp modSp new mod">
        <pc:chgData name="Matheus Moroti" userId="96829defe4f31ab9" providerId="LiveId" clId="{706F8ACC-629E-42BE-9CEA-6AE82B35D394}" dt="2024-07-18T22:46:14.077" v="2257" actId="1076"/>
        <pc:sldMkLst>
          <pc:docMk/>
          <pc:sldMk cId="1193193071" sldId="273"/>
        </pc:sldMkLst>
        <pc:spChg chg="del mod">
          <ac:chgData name="Matheus Moroti" userId="96829defe4f31ab9" providerId="LiveId" clId="{706F8ACC-629E-42BE-9CEA-6AE82B35D394}" dt="2024-07-18T22:06:55.416" v="1405" actId="478"/>
          <ac:spMkLst>
            <pc:docMk/>
            <pc:sldMk cId="1193193071" sldId="273"/>
            <ac:spMk id="2" creationId="{0558B785-BC41-4815-A805-9D241650D207}"/>
          </ac:spMkLst>
        </pc:spChg>
        <pc:spChg chg="del">
          <ac:chgData name="Matheus Moroti" userId="96829defe4f31ab9" providerId="LiveId" clId="{706F8ACC-629E-42BE-9CEA-6AE82B35D394}" dt="2024-07-18T22:06:37.609" v="1402" actId="478"/>
          <ac:spMkLst>
            <pc:docMk/>
            <pc:sldMk cId="1193193071" sldId="273"/>
            <ac:spMk id="3" creationId="{AD323D03-9E57-48CC-93DB-90567B6EF617}"/>
          </ac:spMkLst>
        </pc:spChg>
        <pc:spChg chg="add del mod">
          <ac:chgData name="Matheus Moroti" userId="96829defe4f31ab9" providerId="LiveId" clId="{706F8ACC-629E-42BE-9CEA-6AE82B35D394}" dt="2024-07-18T22:06:57.069" v="1406" actId="478"/>
          <ac:spMkLst>
            <pc:docMk/>
            <pc:sldMk cId="1193193071" sldId="273"/>
            <ac:spMk id="6" creationId="{017770C1-F529-41FA-AC44-1194EAADD90E}"/>
          </ac:spMkLst>
        </pc:spChg>
        <pc:spChg chg="add del mod">
          <ac:chgData name="Matheus Moroti" userId="96829defe4f31ab9" providerId="LiveId" clId="{706F8ACC-629E-42BE-9CEA-6AE82B35D394}" dt="2024-07-18T22:45:22.976" v="2237" actId="478"/>
          <ac:spMkLst>
            <pc:docMk/>
            <pc:sldMk cId="1193193071" sldId="273"/>
            <ac:spMk id="7" creationId="{E69D27D1-4616-4D84-855C-7829113A0830}"/>
          </ac:spMkLst>
        </pc:spChg>
        <pc:spChg chg="add del mod">
          <ac:chgData name="Matheus Moroti" userId="96829defe4f31ab9" providerId="LiveId" clId="{706F8ACC-629E-42BE-9CEA-6AE82B35D394}" dt="2024-07-18T22:40:21.327" v="2092"/>
          <ac:spMkLst>
            <pc:docMk/>
            <pc:sldMk cId="1193193071" sldId="273"/>
            <ac:spMk id="8" creationId="{CCCC48DF-B5EB-49CB-8B06-B818E5A61731}"/>
          </ac:spMkLst>
        </pc:spChg>
        <pc:spChg chg="add del mod">
          <ac:chgData name="Matheus Moroti" userId="96829defe4f31ab9" providerId="LiveId" clId="{706F8ACC-629E-42BE-9CEA-6AE82B35D394}" dt="2024-07-18T22:45:25.536" v="2240" actId="478"/>
          <ac:spMkLst>
            <pc:docMk/>
            <pc:sldMk cId="1193193071" sldId="273"/>
            <ac:spMk id="11" creationId="{7AAE6530-6D59-4EBF-AC6C-4B937A7129A8}"/>
          </ac:spMkLst>
        </pc:spChg>
        <pc:spChg chg="add del mod">
          <ac:chgData name="Matheus Moroti" userId="96829defe4f31ab9" providerId="LiveId" clId="{706F8ACC-629E-42BE-9CEA-6AE82B35D394}" dt="2024-07-18T22:45:23.876" v="2238" actId="478"/>
          <ac:spMkLst>
            <pc:docMk/>
            <pc:sldMk cId="1193193071" sldId="273"/>
            <ac:spMk id="13" creationId="{387BE077-3C88-412D-9554-0EFA2643571A}"/>
          </ac:spMkLst>
        </pc:spChg>
        <pc:spChg chg="add mod">
          <ac:chgData name="Matheus Moroti" userId="96829defe4f31ab9" providerId="LiveId" clId="{706F8ACC-629E-42BE-9CEA-6AE82B35D394}" dt="2024-07-18T22:45:49.046" v="2249" actId="207"/>
          <ac:spMkLst>
            <pc:docMk/>
            <pc:sldMk cId="1193193071" sldId="273"/>
            <ac:spMk id="15" creationId="{7DD9AED9-2CE8-4AC9-8EA3-8FC228539946}"/>
          </ac:spMkLst>
        </pc:spChg>
        <pc:spChg chg="add mod">
          <ac:chgData name="Matheus Moroti" userId="96829defe4f31ab9" providerId="LiveId" clId="{706F8ACC-629E-42BE-9CEA-6AE82B35D394}" dt="2024-07-18T22:45:52.806" v="2251" actId="1076"/>
          <ac:spMkLst>
            <pc:docMk/>
            <pc:sldMk cId="1193193071" sldId="273"/>
            <ac:spMk id="21" creationId="{4D5E415A-3E9D-4256-A3A0-743CDAADA563}"/>
          </ac:spMkLst>
        </pc:spChg>
        <pc:spChg chg="add mod">
          <ac:chgData name="Matheus Moroti" userId="96829defe4f31ab9" providerId="LiveId" clId="{706F8ACC-629E-42BE-9CEA-6AE82B35D394}" dt="2024-07-18T22:45:56.726" v="2253" actId="1076"/>
          <ac:spMkLst>
            <pc:docMk/>
            <pc:sldMk cId="1193193071" sldId="273"/>
            <ac:spMk id="22" creationId="{A470EE34-1BD1-4E7B-8CFA-8E5B1A796749}"/>
          </ac:spMkLst>
        </pc:spChg>
        <pc:picChg chg="add del mod">
          <ac:chgData name="Matheus Moroti" userId="96829defe4f31ab9" providerId="LiveId" clId="{706F8ACC-629E-42BE-9CEA-6AE82B35D394}" dt="2024-07-18T22:46:07.076" v="2254" actId="1076"/>
          <ac:picMkLst>
            <pc:docMk/>
            <pc:sldMk cId="1193193071" sldId="273"/>
            <ac:picMk id="4" creationId="{93E5530B-BA88-4AD5-B45A-0F33984F6E70}"/>
          </ac:picMkLst>
        </pc:picChg>
        <pc:picChg chg="add mod">
          <ac:chgData name="Matheus Moroti" userId="96829defe4f31ab9" providerId="LiveId" clId="{706F8ACC-629E-42BE-9CEA-6AE82B35D394}" dt="2024-07-18T22:46:14.077" v="2257" actId="1076"/>
          <ac:picMkLst>
            <pc:docMk/>
            <pc:sldMk cId="1193193071" sldId="273"/>
            <ac:picMk id="1026" creationId="{0A001C3F-2663-467C-9632-7CEAA9E9463A}"/>
          </ac:picMkLst>
        </pc:picChg>
        <pc:picChg chg="add del mod">
          <ac:chgData name="Matheus Moroti" userId="96829defe4f31ab9" providerId="LiveId" clId="{706F8ACC-629E-42BE-9CEA-6AE82B35D394}" dt="2024-07-18T22:45:19.766" v="2235" actId="478"/>
          <ac:picMkLst>
            <pc:docMk/>
            <pc:sldMk cId="1193193071" sldId="273"/>
            <ac:picMk id="1028" creationId="{35CF45A0-A794-486C-B7A3-E492F9C9414C}"/>
          </ac:picMkLst>
        </pc:picChg>
        <pc:picChg chg="add del mod">
          <ac:chgData name="Matheus Moroti" userId="96829defe4f31ab9" providerId="LiveId" clId="{706F8ACC-629E-42BE-9CEA-6AE82B35D394}" dt="2024-07-18T22:09:32.102" v="1438"/>
          <ac:picMkLst>
            <pc:docMk/>
            <pc:sldMk cId="1193193071" sldId="273"/>
            <ac:picMk id="1030" creationId="{53F25F02-82F4-49B7-AE5D-F7EC099FE24F}"/>
          </ac:picMkLst>
        </pc:picChg>
        <pc:picChg chg="add mod">
          <ac:chgData name="Matheus Moroti" userId="96829defe4f31ab9" providerId="LiveId" clId="{706F8ACC-629E-42BE-9CEA-6AE82B35D394}" dt="2024-07-18T22:45:29.246" v="2243" actId="1076"/>
          <ac:picMkLst>
            <pc:docMk/>
            <pc:sldMk cId="1193193071" sldId="273"/>
            <ac:picMk id="1032" creationId="{C6923292-D4CD-4924-AE5C-76FAF56383D9}"/>
          </ac:picMkLst>
        </pc:picChg>
        <pc:cxnChg chg="add del mod">
          <ac:chgData name="Matheus Moroti" userId="96829defe4f31ab9" providerId="LiveId" clId="{706F8ACC-629E-42BE-9CEA-6AE82B35D394}" dt="2024-07-18T22:45:21.456" v="2236" actId="478"/>
          <ac:cxnSpMkLst>
            <pc:docMk/>
            <pc:sldMk cId="1193193071" sldId="273"/>
            <ac:cxnSpMk id="10" creationId="{A6B21604-13D4-4A04-B42E-E22DCC8F5B8C}"/>
          </ac:cxnSpMkLst>
        </pc:cxnChg>
        <pc:cxnChg chg="add del mod">
          <ac:chgData name="Matheus Moroti" userId="96829defe4f31ab9" providerId="LiveId" clId="{706F8ACC-629E-42BE-9CEA-6AE82B35D394}" dt="2024-07-18T22:45:24.387" v="2239" actId="478"/>
          <ac:cxnSpMkLst>
            <pc:docMk/>
            <pc:sldMk cId="1193193071" sldId="273"/>
            <ac:cxnSpMk id="16" creationId="{94CB465F-DA3D-4B02-9F1C-F83F87FBFB8E}"/>
          </ac:cxnSpMkLst>
        </pc:cxnChg>
      </pc:sldChg>
      <pc:sldChg chg="addSp delSp modSp new mod ord">
        <pc:chgData name="Matheus Moroti" userId="96829defe4f31ab9" providerId="LiveId" clId="{706F8ACC-629E-42BE-9CEA-6AE82B35D394}" dt="2024-07-18T22:51:39.085" v="2340" actId="208"/>
        <pc:sldMkLst>
          <pc:docMk/>
          <pc:sldMk cId="1133241404" sldId="274"/>
        </pc:sldMkLst>
        <pc:spChg chg="del">
          <ac:chgData name="Matheus Moroti" userId="96829defe4f31ab9" providerId="LiveId" clId="{706F8ACC-629E-42BE-9CEA-6AE82B35D394}" dt="2024-07-18T22:14:09.932" v="1657" actId="478"/>
          <ac:spMkLst>
            <pc:docMk/>
            <pc:sldMk cId="1133241404" sldId="274"/>
            <ac:spMk id="2" creationId="{2F379B6B-2104-49FB-A22A-98E64C626182}"/>
          </ac:spMkLst>
        </pc:spChg>
        <pc:spChg chg="del">
          <ac:chgData name="Matheus Moroti" userId="96829defe4f31ab9" providerId="LiveId" clId="{706F8ACC-629E-42BE-9CEA-6AE82B35D394}" dt="2024-07-18T22:13:58.621" v="1655" actId="478"/>
          <ac:spMkLst>
            <pc:docMk/>
            <pc:sldMk cId="1133241404" sldId="274"/>
            <ac:spMk id="3" creationId="{E248E106-9A2E-4904-B625-E34BA7CD7B5B}"/>
          </ac:spMkLst>
        </pc:spChg>
        <pc:spChg chg="add mod">
          <ac:chgData name="Matheus Moroti" userId="96829defe4f31ab9" providerId="LiveId" clId="{706F8ACC-629E-42BE-9CEA-6AE82B35D394}" dt="2024-07-18T22:51:39.085" v="2340" actId="208"/>
          <ac:spMkLst>
            <pc:docMk/>
            <pc:sldMk cId="1133241404" sldId="274"/>
            <ac:spMk id="7" creationId="{069DF8E1-EE11-4CEC-9C7F-06192540FF5C}"/>
          </ac:spMkLst>
        </pc:spChg>
        <pc:spChg chg="add mod">
          <ac:chgData name="Matheus Moroti" userId="96829defe4f31ab9" providerId="LiveId" clId="{706F8ACC-629E-42BE-9CEA-6AE82B35D394}" dt="2024-07-18T22:51:39.085" v="2340" actId="208"/>
          <ac:spMkLst>
            <pc:docMk/>
            <pc:sldMk cId="1133241404" sldId="274"/>
            <ac:spMk id="8" creationId="{CB01E725-9D64-4D9C-BB50-9FD57DCC635C}"/>
          </ac:spMkLst>
        </pc:spChg>
        <pc:picChg chg="add mod">
          <ac:chgData name="Matheus Moroti" userId="96829defe4f31ab9" providerId="LiveId" clId="{706F8ACC-629E-42BE-9CEA-6AE82B35D394}" dt="2024-07-18T22:46:58.432" v="2267" actId="166"/>
          <ac:picMkLst>
            <pc:docMk/>
            <pc:sldMk cId="1133241404" sldId="274"/>
            <ac:picMk id="4" creationId="{ED5E396E-392F-4547-9311-0D55B8167E82}"/>
          </ac:picMkLst>
        </pc:picChg>
        <pc:picChg chg="add mod">
          <ac:chgData name="Matheus Moroti" userId="96829defe4f31ab9" providerId="LiveId" clId="{706F8ACC-629E-42BE-9CEA-6AE82B35D394}" dt="2024-07-18T22:47:32.736" v="2274"/>
          <ac:picMkLst>
            <pc:docMk/>
            <pc:sldMk cId="1133241404" sldId="274"/>
            <ac:picMk id="5" creationId="{8B78CDD4-8037-4E91-9C7B-95FEA126EE23}"/>
          </ac:picMkLst>
        </pc:picChg>
        <pc:picChg chg="add mod">
          <ac:chgData name="Matheus Moroti" userId="96829defe4f31ab9" providerId="LiveId" clId="{706F8ACC-629E-42BE-9CEA-6AE82B35D394}" dt="2024-07-18T22:51:15.098" v="2329" actId="1076"/>
          <ac:picMkLst>
            <pc:docMk/>
            <pc:sldMk cId="1133241404" sldId="274"/>
            <ac:picMk id="6" creationId="{0AE1AC42-AA88-4249-92C3-95EA6440FC10}"/>
          </ac:picMkLst>
        </pc:picChg>
      </pc:sldChg>
      <pc:sldChg chg="new del ord">
        <pc:chgData name="Matheus Moroti" userId="96829defe4f31ab9" providerId="LiveId" clId="{706F8ACC-629E-42BE-9CEA-6AE82B35D394}" dt="2024-07-18T22:15:07.906" v="1672" actId="47"/>
        <pc:sldMkLst>
          <pc:docMk/>
          <pc:sldMk cId="1767499057" sldId="275"/>
        </pc:sldMkLst>
      </pc:sldChg>
      <pc:sldChg chg="addSp delSp modSp new mod ord">
        <pc:chgData name="Matheus Moroti" userId="96829defe4f31ab9" providerId="LiveId" clId="{706F8ACC-629E-42BE-9CEA-6AE82B35D394}" dt="2024-07-18T22:54:27.395" v="2391"/>
        <pc:sldMkLst>
          <pc:docMk/>
          <pc:sldMk cId="1832687841" sldId="275"/>
        </pc:sldMkLst>
        <pc:spChg chg="del">
          <ac:chgData name="Matheus Moroti" userId="96829defe4f31ab9" providerId="LiveId" clId="{706F8ACC-629E-42BE-9CEA-6AE82B35D394}" dt="2024-07-18T22:15:34.901" v="1681" actId="478"/>
          <ac:spMkLst>
            <pc:docMk/>
            <pc:sldMk cId="1832687841" sldId="275"/>
            <ac:spMk id="2" creationId="{86B22AF9-6D04-40EC-BDAE-36C37E0115BB}"/>
          </ac:spMkLst>
        </pc:spChg>
        <pc:spChg chg="del">
          <ac:chgData name="Matheus Moroti" userId="96829defe4f31ab9" providerId="LiveId" clId="{706F8ACC-629E-42BE-9CEA-6AE82B35D394}" dt="2024-07-18T22:15:32.632" v="1680" actId="478"/>
          <ac:spMkLst>
            <pc:docMk/>
            <pc:sldMk cId="1832687841" sldId="275"/>
            <ac:spMk id="3" creationId="{24717F15-C09D-4DB3-A39A-C5E14D1DA54A}"/>
          </ac:spMkLst>
        </pc:spChg>
        <pc:picChg chg="add mod">
          <ac:chgData name="Matheus Moroti" userId="96829defe4f31ab9" providerId="LiveId" clId="{706F8ACC-629E-42BE-9CEA-6AE82B35D394}" dt="2024-07-18T22:16:58.220" v="1684" actId="1076"/>
          <ac:picMkLst>
            <pc:docMk/>
            <pc:sldMk cId="1832687841" sldId="275"/>
            <ac:picMk id="5" creationId="{CA081863-CDB2-49D6-8970-801A47BAB4BA}"/>
          </ac:picMkLst>
        </pc:picChg>
      </pc:sldChg>
      <pc:sldChg chg="delSp add del ord">
        <pc:chgData name="Matheus Moroti" userId="96829defe4f31ab9" providerId="LiveId" clId="{706F8ACC-629E-42BE-9CEA-6AE82B35D394}" dt="2024-07-18T22:15:19.344" v="1678" actId="47"/>
        <pc:sldMkLst>
          <pc:docMk/>
          <pc:sldMk cId="3321043428" sldId="275"/>
        </pc:sldMkLst>
        <pc:picChg chg="del">
          <ac:chgData name="Matheus Moroti" userId="96829defe4f31ab9" providerId="LiveId" clId="{706F8ACC-629E-42BE-9CEA-6AE82B35D394}" dt="2024-07-18T22:15:15.140" v="1677" actId="478"/>
          <ac:picMkLst>
            <pc:docMk/>
            <pc:sldMk cId="3321043428" sldId="275"/>
            <ac:picMk id="4" creationId="{ED5E396E-392F-4547-9311-0D55B8167E82}"/>
          </ac:picMkLst>
        </pc:picChg>
      </pc:sldChg>
      <pc:sldChg chg="delSp new del mod">
        <pc:chgData name="Matheus Moroti" userId="96829defe4f31ab9" providerId="LiveId" clId="{706F8ACC-629E-42BE-9CEA-6AE82B35D394}" dt="2024-07-18T22:27:48.740" v="1736" actId="47"/>
        <pc:sldMkLst>
          <pc:docMk/>
          <pc:sldMk cId="369511803" sldId="276"/>
        </pc:sldMkLst>
        <pc:spChg chg="del">
          <ac:chgData name="Matheus Moroti" userId="96829defe4f31ab9" providerId="LiveId" clId="{706F8ACC-629E-42BE-9CEA-6AE82B35D394}" dt="2024-07-18T22:27:44.911" v="1734" actId="478"/>
          <ac:spMkLst>
            <pc:docMk/>
            <pc:sldMk cId="369511803" sldId="276"/>
            <ac:spMk id="2" creationId="{D920242F-E27B-4F9D-9957-B2EC66B4AAF7}"/>
          </ac:spMkLst>
        </pc:spChg>
        <pc:spChg chg="del">
          <ac:chgData name="Matheus Moroti" userId="96829defe4f31ab9" providerId="LiveId" clId="{706F8ACC-629E-42BE-9CEA-6AE82B35D394}" dt="2024-07-18T22:27:42.907" v="1733" actId="478"/>
          <ac:spMkLst>
            <pc:docMk/>
            <pc:sldMk cId="369511803" sldId="276"/>
            <ac:spMk id="3" creationId="{0EDF21A2-27AA-4D91-9160-59949AB76AB2}"/>
          </ac:spMkLst>
        </pc:spChg>
      </pc:sldChg>
      <pc:sldChg chg="addSp modSp add mod modAnim">
        <pc:chgData name="Matheus Moroti" userId="96829defe4f31ab9" providerId="LiveId" clId="{706F8ACC-629E-42BE-9CEA-6AE82B35D394}" dt="2024-07-18T22:37:26.448" v="2056"/>
        <pc:sldMkLst>
          <pc:docMk/>
          <pc:sldMk cId="3997955246" sldId="277"/>
        </pc:sldMkLst>
        <pc:spChg chg="add mod">
          <ac:chgData name="Matheus Moroti" userId="96829defe4f31ab9" providerId="LiveId" clId="{706F8ACC-629E-42BE-9CEA-6AE82B35D394}" dt="2024-07-18T22:29:53.580" v="1794" actId="1036"/>
          <ac:spMkLst>
            <pc:docMk/>
            <pc:sldMk cId="3997955246" sldId="277"/>
            <ac:spMk id="5" creationId="{5F33911D-CD6A-496B-A75A-621BD4114890}"/>
          </ac:spMkLst>
        </pc:spChg>
        <pc:spChg chg="add mod">
          <ac:chgData name="Matheus Moroti" userId="96829defe4f31ab9" providerId="LiveId" clId="{706F8ACC-629E-42BE-9CEA-6AE82B35D394}" dt="2024-07-18T22:31:21.150" v="1853" actId="1036"/>
          <ac:spMkLst>
            <pc:docMk/>
            <pc:sldMk cId="3997955246" sldId="277"/>
            <ac:spMk id="6" creationId="{87D4B91F-AA6E-462D-ACFB-9DF493F458D4}"/>
          </ac:spMkLst>
        </pc:spChg>
        <pc:spChg chg="add mod">
          <ac:chgData name="Matheus Moroti" userId="96829defe4f31ab9" providerId="LiveId" clId="{706F8ACC-629E-42BE-9CEA-6AE82B35D394}" dt="2024-07-18T22:29:42.240" v="1781" actId="1035"/>
          <ac:spMkLst>
            <pc:docMk/>
            <pc:sldMk cId="3997955246" sldId="277"/>
            <ac:spMk id="7" creationId="{7F55526E-00EE-4184-9733-4E5C6E47A97A}"/>
          </ac:spMkLst>
        </pc:spChg>
        <pc:spChg chg="add mod">
          <ac:chgData name="Matheus Moroti" userId="96829defe4f31ab9" providerId="LiveId" clId="{706F8ACC-629E-42BE-9CEA-6AE82B35D394}" dt="2024-07-18T22:30:06.761" v="1802" actId="1038"/>
          <ac:spMkLst>
            <pc:docMk/>
            <pc:sldMk cId="3997955246" sldId="277"/>
            <ac:spMk id="8" creationId="{84621CF8-9A77-4B30-A5E0-07323DF4357F}"/>
          </ac:spMkLst>
        </pc:spChg>
        <pc:spChg chg="add mod">
          <ac:chgData name="Matheus Moroti" userId="96829defe4f31ab9" providerId="LiveId" clId="{706F8ACC-629E-42BE-9CEA-6AE82B35D394}" dt="2024-07-18T22:31:34.130" v="1878" actId="1035"/>
          <ac:spMkLst>
            <pc:docMk/>
            <pc:sldMk cId="3997955246" sldId="277"/>
            <ac:spMk id="10" creationId="{0C3A6065-A313-4B9A-ABAA-0AFF2E1963E7}"/>
          </ac:spMkLst>
        </pc:spChg>
        <pc:spChg chg="add mod">
          <ac:chgData name="Matheus Moroti" userId="96829defe4f31ab9" providerId="LiveId" clId="{706F8ACC-629E-42BE-9CEA-6AE82B35D394}" dt="2024-07-18T22:31:55.239" v="1934" actId="20577"/>
          <ac:spMkLst>
            <pc:docMk/>
            <pc:sldMk cId="3997955246" sldId="277"/>
            <ac:spMk id="11" creationId="{D6D8C6E4-D1D4-4C03-8A64-35BA59B1A7BB}"/>
          </ac:spMkLst>
        </pc:spChg>
        <pc:picChg chg="add mod">
          <ac:chgData name="Matheus Moroti" userId="96829defe4f31ab9" providerId="LiveId" clId="{706F8ACC-629E-42BE-9CEA-6AE82B35D394}" dt="2024-07-18T22:28:08.200" v="1739" actId="732"/>
          <ac:picMkLst>
            <pc:docMk/>
            <pc:sldMk cId="3997955246" sldId="277"/>
            <ac:picMk id="3" creationId="{71F2D713-0C4C-4283-8ABE-06639B9037AA}"/>
          </ac:picMkLst>
        </pc:picChg>
        <pc:picChg chg="add mod">
          <ac:chgData name="Matheus Moroti" userId="96829defe4f31ab9" providerId="LiveId" clId="{706F8ACC-629E-42BE-9CEA-6AE82B35D394}" dt="2024-07-18T22:29:37.230" v="1770" actId="1076"/>
          <ac:picMkLst>
            <pc:docMk/>
            <pc:sldMk cId="3997955246" sldId="277"/>
            <ac:picMk id="4" creationId="{6B5EA1F8-A062-4500-9F6F-CA6A80CBF948}"/>
          </ac:picMkLst>
        </pc:picChg>
        <pc:picChg chg="add mod">
          <ac:chgData name="Matheus Moroti" userId="96829defe4f31ab9" providerId="LiveId" clId="{706F8ACC-629E-42BE-9CEA-6AE82B35D394}" dt="2024-07-18T22:37:26.448" v="2056"/>
          <ac:picMkLst>
            <pc:docMk/>
            <pc:sldMk cId="3997955246" sldId="277"/>
            <ac:picMk id="12" creationId="{57374E38-BC22-4834-8059-301F1E3F1F9F}"/>
          </ac:picMkLst>
        </pc:picChg>
        <pc:picChg chg="mod">
          <ac:chgData name="Matheus Moroti" userId="96829defe4f31ab9" providerId="LiveId" clId="{706F8ACC-629E-42BE-9CEA-6AE82B35D394}" dt="2024-07-18T22:28:25.640" v="1743" actId="1037"/>
          <ac:picMkLst>
            <pc:docMk/>
            <pc:sldMk cId="3997955246" sldId="277"/>
            <ac:picMk id="3074" creationId="{6DFBF6A5-E5F4-4BC8-B9C1-F814DE43C3D7}"/>
          </ac:picMkLst>
        </pc:picChg>
      </pc:sldChg>
      <pc:sldChg chg="addSp delSp modSp add ord">
        <pc:chgData name="Matheus Moroti" userId="96829defe4f31ab9" providerId="LiveId" clId="{706F8ACC-629E-42BE-9CEA-6AE82B35D394}" dt="2024-07-18T22:37:27.598" v="2057"/>
        <pc:sldMkLst>
          <pc:docMk/>
          <pc:sldMk cId="4156721227" sldId="278"/>
        </pc:sldMkLst>
        <pc:picChg chg="add del mod">
          <ac:chgData name="Matheus Moroti" userId="96829defe4f31ab9" providerId="LiveId" clId="{706F8ACC-629E-42BE-9CEA-6AE82B35D394}" dt="2024-07-18T22:33:47.819" v="2013" actId="478"/>
          <ac:picMkLst>
            <pc:docMk/>
            <pc:sldMk cId="4156721227" sldId="278"/>
            <ac:picMk id="3" creationId="{79F6940F-792D-4E6A-8CD9-1B48C6AAC697}"/>
          </ac:picMkLst>
        </pc:picChg>
        <pc:picChg chg="add mod">
          <ac:chgData name="Matheus Moroti" userId="96829defe4f31ab9" providerId="LiveId" clId="{706F8ACC-629E-42BE-9CEA-6AE82B35D394}" dt="2024-07-18T22:34:23.630" v="2020" actId="1076"/>
          <ac:picMkLst>
            <pc:docMk/>
            <pc:sldMk cId="4156721227" sldId="278"/>
            <ac:picMk id="4" creationId="{43D24ACA-C04F-4103-8029-2758CAD4EFFB}"/>
          </ac:picMkLst>
        </pc:picChg>
        <pc:picChg chg="add mod">
          <ac:chgData name="Matheus Moroti" userId="96829defe4f31ab9" providerId="LiveId" clId="{706F8ACC-629E-42BE-9CEA-6AE82B35D394}" dt="2024-07-18T22:34:46.441" v="2025" actId="732"/>
          <ac:picMkLst>
            <pc:docMk/>
            <pc:sldMk cId="4156721227" sldId="278"/>
            <ac:picMk id="5" creationId="{19285435-0719-4A6A-8979-47B30AB15E39}"/>
          </ac:picMkLst>
        </pc:picChg>
        <pc:picChg chg="add mod">
          <ac:chgData name="Matheus Moroti" userId="96829defe4f31ab9" providerId="LiveId" clId="{706F8ACC-629E-42BE-9CEA-6AE82B35D394}" dt="2024-07-18T22:35:15.279" v="2035" actId="1076"/>
          <ac:picMkLst>
            <pc:docMk/>
            <pc:sldMk cId="4156721227" sldId="278"/>
            <ac:picMk id="6" creationId="{BB0E2CC5-F9DD-41F3-99D5-7C1348D433E0}"/>
          </ac:picMkLst>
        </pc:picChg>
        <pc:picChg chg="add mod">
          <ac:chgData name="Matheus Moroti" userId="96829defe4f31ab9" providerId="LiveId" clId="{706F8ACC-629E-42BE-9CEA-6AE82B35D394}" dt="2024-07-18T22:35:44.549" v="2043" actId="1038"/>
          <ac:picMkLst>
            <pc:docMk/>
            <pc:sldMk cId="4156721227" sldId="278"/>
            <ac:picMk id="7" creationId="{7B5D0AC5-15D7-442E-A3DC-07BE4DE32161}"/>
          </ac:picMkLst>
        </pc:picChg>
        <pc:picChg chg="add mod">
          <ac:chgData name="Matheus Moroti" userId="96829defe4f31ab9" providerId="LiveId" clId="{706F8ACC-629E-42BE-9CEA-6AE82B35D394}" dt="2024-07-18T22:37:27.598" v="2057"/>
          <ac:picMkLst>
            <pc:docMk/>
            <pc:sldMk cId="4156721227" sldId="278"/>
            <ac:picMk id="8" creationId="{10839453-A34A-496B-B1D2-879DB2DE6214}"/>
          </ac:picMkLst>
        </pc:picChg>
        <pc:picChg chg="del mod">
          <ac:chgData name="Matheus Moroti" userId="96829defe4f31ab9" providerId="LiveId" clId="{706F8ACC-629E-42BE-9CEA-6AE82B35D394}" dt="2024-07-18T22:34:21.745" v="2019" actId="478"/>
          <ac:picMkLst>
            <pc:docMk/>
            <pc:sldMk cId="4156721227" sldId="278"/>
            <ac:picMk id="3074" creationId="{6DFBF6A5-E5F4-4BC8-B9C1-F814DE43C3D7}"/>
          </ac:picMkLst>
        </pc:picChg>
      </pc:sldChg>
      <pc:sldChg chg="addSp delSp modSp add">
        <pc:chgData name="Matheus Moroti" userId="96829defe4f31ab9" providerId="LiveId" clId="{706F8ACC-629E-42BE-9CEA-6AE82B35D394}" dt="2024-07-18T22:37:29.378" v="2058"/>
        <pc:sldMkLst>
          <pc:docMk/>
          <pc:sldMk cId="1267153591" sldId="279"/>
        </pc:sldMkLst>
        <pc:picChg chg="del">
          <ac:chgData name="Matheus Moroti" userId="96829defe4f31ab9" providerId="LiveId" clId="{706F8ACC-629E-42BE-9CEA-6AE82B35D394}" dt="2024-07-18T22:36:01.188" v="2046" actId="478"/>
          <ac:picMkLst>
            <pc:docMk/>
            <pc:sldMk cId="1267153591" sldId="279"/>
            <ac:picMk id="5" creationId="{19285435-0719-4A6A-8979-47B30AB15E39}"/>
          </ac:picMkLst>
        </pc:picChg>
        <pc:picChg chg="del">
          <ac:chgData name="Matheus Moroti" userId="96829defe4f31ab9" providerId="LiveId" clId="{706F8ACC-629E-42BE-9CEA-6AE82B35D394}" dt="2024-07-18T22:36:00.519" v="2045" actId="478"/>
          <ac:picMkLst>
            <pc:docMk/>
            <pc:sldMk cId="1267153591" sldId="279"/>
            <ac:picMk id="6" creationId="{BB0E2CC5-F9DD-41F3-99D5-7C1348D433E0}"/>
          </ac:picMkLst>
        </pc:picChg>
        <pc:picChg chg="mod">
          <ac:chgData name="Matheus Moroti" userId="96829defe4f31ab9" providerId="LiveId" clId="{706F8ACC-629E-42BE-9CEA-6AE82B35D394}" dt="2024-07-18T22:36:12.969" v="2049" actId="732"/>
          <ac:picMkLst>
            <pc:docMk/>
            <pc:sldMk cId="1267153591" sldId="279"/>
            <ac:picMk id="7" creationId="{7B5D0AC5-15D7-442E-A3DC-07BE4DE32161}"/>
          </ac:picMkLst>
        </pc:picChg>
        <pc:picChg chg="add mod">
          <ac:chgData name="Matheus Moroti" userId="96829defe4f31ab9" providerId="LiveId" clId="{706F8ACC-629E-42BE-9CEA-6AE82B35D394}" dt="2024-07-18T22:37:29.378" v="2058"/>
          <ac:picMkLst>
            <pc:docMk/>
            <pc:sldMk cId="1267153591" sldId="279"/>
            <ac:picMk id="8" creationId="{D3AE5785-A18D-47E6-A8CB-56BD30CD6534}"/>
          </ac:picMkLst>
        </pc:picChg>
      </pc:sldChg>
      <pc:sldChg chg="new del">
        <pc:chgData name="Matheus Moroti" userId="96829defe4f31ab9" providerId="LiveId" clId="{706F8ACC-629E-42BE-9CEA-6AE82B35D394}" dt="2024-07-18T22:44:07.937" v="2223" actId="47"/>
        <pc:sldMkLst>
          <pc:docMk/>
          <pc:sldMk cId="3095765810" sldId="280"/>
        </pc:sldMkLst>
      </pc:sldChg>
      <pc:sldChg chg="add">
        <pc:chgData name="Matheus Moroti" userId="96829defe4f31ab9" providerId="LiveId" clId="{706F8ACC-629E-42BE-9CEA-6AE82B35D394}" dt="2024-07-18T22:46:45.266" v="2262" actId="2890"/>
        <pc:sldMkLst>
          <pc:docMk/>
          <pc:sldMk cId="3437454088" sldId="280"/>
        </pc:sldMkLst>
      </pc:sldChg>
      <pc:sldChg chg="add del">
        <pc:chgData name="Matheus Moroti" userId="96829defe4f31ab9" providerId="LiveId" clId="{706F8ACC-629E-42BE-9CEA-6AE82B35D394}" dt="2024-07-18T22:47:36.076" v="2275" actId="47"/>
        <pc:sldMkLst>
          <pc:docMk/>
          <pc:sldMk cId="2197191754" sldId="281"/>
        </pc:sldMkLst>
      </pc:sldChg>
      <pc:sldChg chg="addSp delSp modSp add mod">
        <pc:chgData name="Matheus Moroti" userId="96829defe4f31ab9" providerId="LiveId" clId="{706F8ACC-629E-42BE-9CEA-6AE82B35D394}" dt="2024-07-18T22:55:40.595" v="2435" actId="1076"/>
        <pc:sldMkLst>
          <pc:docMk/>
          <pc:sldMk cId="2658071396" sldId="281"/>
        </pc:sldMkLst>
        <pc:spChg chg="add mod">
          <ac:chgData name="Matheus Moroti" userId="96829defe4f31ab9" providerId="LiveId" clId="{706F8ACC-629E-42BE-9CEA-6AE82B35D394}" dt="2024-07-18T22:55:40.595" v="2435" actId="1076"/>
          <ac:spMkLst>
            <pc:docMk/>
            <pc:sldMk cId="2658071396" sldId="281"/>
            <ac:spMk id="2" creationId="{5F3032E4-71B4-4179-93FE-6CA1D74AB70B}"/>
          </ac:spMkLst>
        </pc:spChg>
        <pc:spChg chg="add mod">
          <ac:chgData name="Matheus Moroti" userId="96829defe4f31ab9" providerId="LiveId" clId="{706F8ACC-629E-42BE-9CEA-6AE82B35D394}" dt="2024-07-18T22:51:56.225" v="2342" actId="1076"/>
          <ac:spMkLst>
            <pc:docMk/>
            <pc:sldMk cId="2658071396" sldId="281"/>
            <ac:spMk id="9" creationId="{3D74EA28-546C-4E21-B7F7-54697D32FEE9}"/>
          </ac:spMkLst>
        </pc:spChg>
        <pc:spChg chg="add mod">
          <ac:chgData name="Matheus Moroti" userId="96829defe4f31ab9" providerId="LiveId" clId="{706F8ACC-629E-42BE-9CEA-6AE82B35D394}" dt="2024-07-18T22:52:35.625" v="2356" actId="14100"/>
          <ac:spMkLst>
            <pc:docMk/>
            <pc:sldMk cId="2658071396" sldId="281"/>
            <ac:spMk id="10" creationId="{AFECB96A-89F1-43AD-A7F1-FC06F200F6BD}"/>
          </ac:spMkLst>
        </pc:spChg>
        <pc:spChg chg="add del mod">
          <ac:chgData name="Matheus Moroti" userId="96829defe4f31ab9" providerId="LiveId" clId="{706F8ACC-629E-42BE-9CEA-6AE82B35D394}" dt="2024-07-18T22:52:10.005" v="2347" actId="478"/>
          <ac:spMkLst>
            <pc:docMk/>
            <pc:sldMk cId="2658071396" sldId="281"/>
            <ac:spMk id="11" creationId="{10C6DB07-C33D-4E36-BB5A-AA08E17BB2FD}"/>
          </ac:spMkLst>
        </pc:spChg>
        <pc:spChg chg="add del mod">
          <ac:chgData name="Matheus Moroti" userId="96829defe4f31ab9" providerId="LiveId" clId="{706F8ACC-629E-42BE-9CEA-6AE82B35D394}" dt="2024-07-18T22:52:10.005" v="2347" actId="478"/>
          <ac:spMkLst>
            <pc:docMk/>
            <pc:sldMk cId="2658071396" sldId="281"/>
            <ac:spMk id="12" creationId="{F6F0CEED-8918-4FCF-AB4C-5412FDB58172}"/>
          </ac:spMkLst>
        </pc:spChg>
        <pc:picChg chg="mod">
          <ac:chgData name="Matheus Moroti" userId="96829defe4f31ab9" providerId="LiveId" clId="{706F8ACC-629E-42BE-9CEA-6AE82B35D394}" dt="2024-07-18T22:47:54.271" v="2280" actId="732"/>
          <ac:picMkLst>
            <pc:docMk/>
            <pc:sldMk cId="2658071396" sldId="281"/>
            <ac:picMk id="6" creationId="{0AE1AC42-AA88-4249-92C3-95EA6440FC10}"/>
          </ac:picMkLst>
        </pc:picChg>
        <pc:picChg chg="add del mod">
          <ac:chgData name="Matheus Moroti" userId="96829defe4f31ab9" providerId="LiveId" clId="{706F8ACC-629E-42BE-9CEA-6AE82B35D394}" dt="2024-07-18T22:48:06.381" v="2282"/>
          <ac:picMkLst>
            <pc:docMk/>
            <pc:sldMk cId="2658071396" sldId="281"/>
            <ac:picMk id="7" creationId="{3F75DB1C-5065-483D-B174-CFD3544B247C}"/>
          </ac:picMkLst>
        </pc:picChg>
        <pc:picChg chg="add mod">
          <ac:chgData name="Matheus Moroti" userId="96829defe4f31ab9" providerId="LiveId" clId="{706F8ACC-629E-42BE-9CEA-6AE82B35D394}" dt="2024-07-18T22:52:31.134" v="2354" actId="1076"/>
          <ac:picMkLst>
            <pc:docMk/>
            <pc:sldMk cId="2658071396" sldId="281"/>
            <ac:picMk id="8" creationId="{8C3D233C-3944-42DB-ACDF-4428BF863C90}"/>
          </ac:picMkLst>
        </pc:picChg>
      </pc:sldChg>
      <pc:sldChg chg="addSp delSp modSp add mod ord">
        <pc:chgData name="Matheus Moroti" userId="96829defe4f31ab9" providerId="LiveId" clId="{706F8ACC-629E-42BE-9CEA-6AE82B35D394}" dt="2024-07-18T22:54:23.141" v="2389"/>
        <pc:sldMkLst>
          <pc:docMk/>
          <pc:sldMk cId="2314514045" sldId="282"/>
        </pc:sldMkLst>
        <pc:spChg chg="add del mod">
          <ac:chgData name="Matheus Moroti" userId="96829defe4f31ab9" providerId="LiveId" clId="{706F8ACC-629E-42BE-9CEA-6AE82B35D394}" dt="2024-07-18T22:50:36.325" v="2321" actId="478"/>
          <ac:spMkLst>
            <pc:docMk/>
            <pc:sldMk cId="2314514045" sldId="282"/>
            <ac:spMk id="2" creationId="{D61116D2-66FA-4D5E-B496-0A2C3CC471FE}"/>
          </ac:spMkLst>
        </pc:spChg>
        <pc:spChg chg="add mod">
          <ac:chgData name="Matheus Moroti" userId="96829defe4f31ab9" providerId="LiveId" clId="{706F8ACC-629E-42BE-9CEA-6AE82B35D394}" dt="2024-07-18T22:54:18.475" v="2387" actId="1076"/>
          <ac:spMkLst>
            <pc:docMk/>
            <pc:sldMk cId="2314514045" sldId="282"/>
            <ac:spMk id="3" creationId="{2B94B75C-C479-4C94-8F1D-4B3DA8BD699F}"/>
          </ac:spMkLst>
        </pc:spChg>
        <pc:picChg chg="mod">
          <ac:chgData name="Matheus Moroti" userId="96829defe4f31ab9" providerId="LiveId" clId="{706F8ACC-629E-42BE-9CEA-6AE82B35D394}" dt="2024-07-18T22:54:18.475" v="2387" actId="1076"/>
          <ac:picMkLst>
            <pc:docMk/>
            <pc:sldMk cId="2314514045" sldId="282"/>
            <ac:picMk id="4" creationId="{ED5E396E-392F-4547-9311-0D55B8167E82}"/>
          </ac:picMkLst>
        </pc:picChg>
        <pc:picChg chg="del">
          <ac:chgData name="Matheus Moroti" userId="96829defe4f31ab9" providerId="LiveId" clId="{706F8ACC-629E-42BE-9CEA-6AE82B35D394}" dt="2024-07-18T22:50:33.830" v="2320" actId="478"/>
          <ac:picMkLst>
            <pc:docMk/>
            <pc:sldMk cId="2314514045" sldId="282"/>
            <ac:picMk id="5" creationId="{8B78CDD4-8037-4E91-9C7B-95FEA126EE23}"/>
          </ac:picMkLst>
        </pc:picChg>
        <pc:picChg chg="del">
          <ac:chgData name="Matheus Moroti" userId="96829defe4f31ab9" providerId="LiveId" clId="{706F8ACC-629E-42BE-9CEA-6AE82B35D394}" dt="2024-07-18T22:50:31.430" v="2319" actId="478"/>
          <ac:picMkLst>
            <pc:docMk/>
            <pc:sldMk cId="2314514045" sldId="282"/>
            <ac:picMk id="6" creationId="{0AE1AC42-AA88-4249-92C3-95EA6440FC10}"/>
          </ac:picMkLst>
        </pc:picChg>
        <pc:picChg chg="add mod">
          <ac:chgData name="Matheus Moroti" userId="96829defe4f31ab9" providerId="LiveId" clId="{706F8ACC-629E-42BE-9CEA-6AE82B35D394}" dt="2024-07-18T22:54:18.475" v="2387" actId="1076"/>
          <ac:picMkLst>
            <pc:docMk/>
            <pc:sldMk cId="2314514045" sldId="282"/>
            <ac:picMk id="7" creationId="{0EBA2C83-4F7F-4B8F-A197-73A1B80AF68F}"/>
          </ac:picMkLst>
        </pc:picChg>
        <pc:picChg chg="del mod">
          <ac:chgData name="Matheus Moroti" userId="96829defe4f31ab9" providerId="LiveId" clId="{706F8ACC-629E-42BE-9CEA-6AE82B35D394}" dt="2024-07-18T22:50:30.636" v="2318" actId="478"/>
          <ac:picMkLst>
            <pc:docMk/>
            <pc:sldMk cId="2314514045" sldId="282"/>
            <ac:picMk id="8" creationId="{8C3D233C-3944-42DB-ACDF-4428BF863C90}"/>
          </ac:picMkLst>
        </pc:picChg>
      </pc:sldChg>
      <pc:sldChg chg="addSp modSp add mod ord">
        <pc:chgData name="Matheus Moroti" userId="96829defe4f31ab9" providerId="LiveId" clId="{706F8ACC-629E-42BE-9CEA-6AE82B35D394}" dt="2024-07-18T22:53:15.988" v="2362" actId="1076"/>
        <pc:sldMkLst>
          <pc:docMk/>
          <pc:sldMk cId="4107909706" sldId="283"/>
        </pc:sldMkLst>
        <pc:spChg chg="add mod">
          <ac:chgData name="Matheus Moroti" userId="96829defe4f31ab9" providerId="LiveId" clId="{706F8ACC-629E-42BE-9CEA-6AE82B35D394}" dt="2024-07-18T22:52:51.544" v="2358" actId="14100"/>
          <ac:spMkLst>
            <pc:docMk/>
            <pc:sldMk cId="4107909706" sldId="283"/>
            <ac:spMk id="6" creationId="{5F4E4C94-E0F4-46E2-A449-688E1C72DFEB}"/>
          </ac:spMkLst>
        </pc:spChg>
        <pc:spChg chg="add mod">
          <ac:chgData name="Matheus Moroti" userId="96829defe4f31ab9" providerId="LiveId" clId="{706F8ACC-629E-42BE-9CEA-6AE82B35D394}" dt="2024-07-18T22:53:06.494" v="2360" actId="1076"/>
          <ac:spMkLst>
            <pc:docMk/>
            <pc:sldMk cId="4107909706" sldId="283"/>
            <ac:spMk id="7" creationId="{19AD208A-DD10-4DD8-A86F-2126E5345F67}"/>
          </ac:spMkLst>
        </pc:spChg>
        <pc:spChg chg="add mod">
          <ac:chgData name="Matheus Moroti" userId="96829defe4f31ab9" providerId="LiveId" clId="{706F8ACC-629E-42BE-9CEA-6AE82B35D394}" dt="2024-07-18T22:53:15.988" v="2362" actId="1076"/>
          <ac:spMkLst>
            <pc:docMk/>
            <pc:sldMk cId="4107909706" sldId="283"/>
            <ac:spMk id="8" creationId="{BA6B4123-DEA2-4528-9F40-E1406329EDC8}"/>
          </ac:spMkLst>
        </pc:spChg>
      </pc:sldChg>
      <pc:sldChg chg="addSp modSp new mod">
        <pc:chgData name="Matheus Moroti" userId="96829defe4f31ab9" providerId="LiveId" clId="{706F8ACC-629E-42BE-9CEA-6AE82B35D394}" dt="2024-07-18T22:54:59.675" v="2395" actId="1076"/>
        <pc:sldMkLst>
          <pc:docMk/>
          <pc:sldMk cId="2916966298" sldId="284"/>
        </pc:sldMkLst>
        <pc:picChg chg="add mod">
          <ac:chgData name="Matheus Moroti" userId="96829defe4f31ab9" providerId="LiveId" clId="{706F8ACC-629E-42BE-9CEA-6AE82B35D394}" dt="2024-07-18T22:54:59.675" v="2395" actId="1076"/>
          <ac:picMkLst>
            <pc:docMk/>
            <pc:sldMk cId="2916966298" sldId="284"/>
            <ac:picMk id="5" creationId="{BAA051BB-58C7-4787-953B-89222FEFD9FC}"/>
          </ac:picMkLst>
        </pc:picChg>
      </pc:sldChg>
      <pc:sldChg chg="add">
        <pc:chgData name="Matheus Moroti" userId="96829defe4f31ab9" providerId="LiveId" clId="{706F8ACC-629E-42BE-9CEA-6AE82B35D394}" dt="2024-07-18T22:56:00.264" v="2436" actId="2890"/>
        <pc:sldMkLst>
          <pc:docMk/>
          <pc:sldMk cId="637021535" sldId="285"/>
        </pc:sldMkLst>
      </pc:sldChg>
      <pc:sldChg chg="add">
        <pc:chgData name="Matheus Moroti" userId="96829defe4f31ab9" providerId="LiveId" clId="{706F8ACC-629E-42BE-9CEA-6AE82B35D394}" dt="2024-07-18T22:56:03.646" v="2437" actId="2890"/>
        <pc:sldMkLst>
          <pc:docMk/>
          <pc:sldMk cId="3402430804" sldId="286"/>
        </pc:sldMkLst>
      </pc:sldChg>
      <pc:sldChg chg="modSp add mod ord">
        <pc:chgData name="Matheus Moroti" userId="96829defe4f31ab9" providerId="LiveId" clId="{706F8ACC-629E-42BE-9CEA-6AE82B35D394}" dt="2024-07-18T22:57:59.344" v="2628" actId="20577"/>
        <pc:sldMkLst>
          <pc:docMk/>
          <pc:sldMk cId="4260983282" sldId="287"/>
        </pc:sldMkLst>
        <pc:spChg chg="mod">
          <ac:chgData name="Matheus Moroti" userId="96829defe4f31ab9" providerId="LiveId" clId="{706F8ACC-629E-42BE-9CEA-6AE82B35D394}" dt="2024-07-18T22:57:59.344" v="2628" actId="20577"/>
          <ac:spMkLst>
            <pc:docMk/>
            <pc:sldMk cId="4260983282" sldId="287"/>
            <ac:spMk id="2" creationId="{D0F465B4-92CD-0983-0E10-8DC97B9797BB}"/>
          </ac:spMkLst>
        </pc:spChg>
        <pc:spChg chg="mod">
          <ac:chgData name="Matheus Moroti" userId="96829defe4f31ab9" providerId="LiveId" clId="{706F8ACC-629E-42BE-9CEA-6AE82B35D394}" dt="2024-07-18T22:57:52.914" v="2617" actId="20577"/>
          <ac:spMkLst>
            <pc:docMk/>
            <pc:sldMk cId="4260983282" sldId="287"/>
            <ac:spMk id="3" creationId="{4C67C48C-E405-84E4-732A-FFFD00E049E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392C1-C173-4343-8D01-5CD34397D507}" type="datetimeFigureOut">
              <a:rPr lang="pt-BR" smtClean="0"/>
              <a:t>28/10/2024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4CF37-E271-45E1-80D4-0341FFE561BF}" type="slidenum">
              <a:rPr lang="pt-BR" smtClean="0"/>
              <a:t>‹nº›</a:t>
            </a:fld>
            <a:endParaRPr lang="pt-BR"/>
          </a:p>
        </p:txBody>
      </p:sp>
    </p:spTree>
    <p:extLst>
      <p:ext uri="{BB962C8B-B14F-4D97-AF65-F5344CB8AC3E}">
        <p14:creationId xmlns:p14="http://schemas.microsoft.com/office/powerpoint/2010/main" val="4112300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CCBD61-7417-AA96-28E5-174272C50A1B}"/>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35013CB0-50BD-2215-E5E8-800652173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9D94CB3-6F2D-C26A-9350-1188BBF8968D}"/>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5" name="Espaço Reservado para Rodapé 4">
            <a:extLst>
              <a:ext uri="{FF2B5EF4-FFF2-40B4-BE49-F238E27FC236}">
                <a16:creationId xmlns:a16="http://schemas.microsoft.com/office/drawing/2014/main" id="{746D407E-09D0-4090-EB35-B56B825459B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6383A10-9067-40B7-6A1A-BF3533D73065}"/>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93899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BF7B37-501C-40F1-3A82-83EF7E4F0C21}"/>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7E37580-81DB-B660-6ACC-F101D3B5B6A5}"/>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48EC99-CE4E-37C8-C86C-F3F243C6265A}"/>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5" name="Espaço Reservado para Rodapé 4">
            <a:extLst>
              <a:ext uri="{FF2B5EF4-FFF2-40B4-BE49-F238E27FC236}">
                <a16:creationId xmlns:a16="http://schemas.microsoft.com/office/drawing/2014/main" id="{4B0A78F1-BA3D-9C43-ECCD-9389C0AB7AD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C2B9A1E-0A89-7DB4-250C-7646325B69EC}"/>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65820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B647497C-5CE9-9741-C48B-4E6C152AF367}"/>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1AE3460-8EB9-0C85-A2CC-6F68295CDC7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E08ABD9-00E9-DF6F-F9FD-BA414D9C17F9}"/>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5" name="Espaço Reservado para Rodapé 4">
            <a:extLst>
              <a:ext uri="{FF2B5EF4-FFF2-40B4-BE49-F238E27FC236}">
                <a16:creationId xmlns:a16="http://schemas.microsoft.com/office/drawing/2014/main" id="{2BFCCEA8-7D43-8BEF-F3DE-1F846FF0464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4A0BB7B-97F4-BEA0-8BE9-A36E9774E7F2}"/>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4137711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1AD40-662A-173A-9845-9F2673F7D99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047B97A-19BA-A399-6B3E-297AD3FBD78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10B3820-D6E3-F3FD-444A-C161BEE1079B}"/>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5" name="Espaço Reservado para Rodapé 4">
            <a:extLst>
              <a:ext uri="{FF2B5EF4-FFF2-40B4-BE49-F238E27FC236}">
                <a16:creationId xmlns:a16="http://schemas.microsoft.com/office/drawing/2014/main" id="{6D8DBC23-C736-BC20-0EE7-8A1681B5128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93DB0BC-D5EA-41C1-A5F6-EE85164BF839}"/>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782670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E1BB8-5137-F479-7A01-5B7DFD6268F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F3A8B2B-1FD8-0771-7A17-0D3799A7D69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F9EFFE1-5CF9-49CD-21AD-4FB66D0557FD}"/>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5" name="Espaço Reservado para Rodapé 4">
            <a:extLst>
              <a:ext uri="{FF2B5EF4-FFF2-40B4-BE49-F238E27FC236}">
                <a16:creationId xmlns:a16="http://schemas.microsoft.com/office/drawing/2014/main" id="{283443D7-7350-007E-F539-7C6A566C356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D04A6F7-EA4C-1F68-B7A2-7F8FAC1F6105}"/>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14074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1A4C1-15EA-C7C2-42FF-6865738473A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0CCBE20E-D5E7-7231-6A85-7AAD5ADEF9D9}"/>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B7397BE-CCB6-9FF0-BD75-03140E3B2E4F}"/>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3A2A0A69-046F-C5D9-B729-57691C36AA95}"/>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6" name="Espaço Reservado para Rodapé 5">
            <a:extLst>
              <a:ext uri="{FF2B5EF4-FFF2-40B4-BE49-F238E27FC236}">
                <a16:creationId xmlns:a16="http://schemas.microsoft.com/office/drawing/2014/main" id="{2581A745-F5B8-3504-938C-C790CCA5D51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C0AEFDE-41C0-EE00-8D93-3776DC41A044}"/>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236049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EC248F-2C81-27B5-F2FA-C505FD20D7B7}"/>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6A1E4363-C8A5-B22B-FC2F-746D5C4402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921C57D-F56A-40A2-EDAA-31D896E716E8}"/>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557C9B6B-2B5F-2490-0248-9F32133F3B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0B2E1B1-B428-25DE-A9DC-E562C4F677B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EEC9018D-B6D2-1E4B-D511-6BAA0FE5D4B7}"/>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8" name="Espaço Reservado para Rodapé 7">
            <a:extLst>
              <a:ext uri="{FF2B5EF4-FFF2-40B4-BE49-F238E27FC236}">
                <a16:creationId xmlns:a16="http://schemas.microsoft.com/office/drawing/2014/main" id="{8C3592DF-A4F1-0D20-44CB-A8DB395A14A9}"/>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732E9981-018E-EA72-A2EA-13F90BE6C116}"/>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3014966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32425C-92F5-0373-267C-D5ACA9CAFABF}"/>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4B377CD-A268-B2FC-FD51-3651E0ABED29}"/>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4" name="Espaço Reservado para Rodapé 3">
            <a:extLst>
              <a:ext uri="{FF2B5EF4-FFF2-40B4-BE49-F238E27FC236}">
                <a16:creationId xmlns:a16="http://schemas.microsoft.com/office/drawing/2014/main" id="{C4BB3490-3F5B-A4C9-664E-3C15B64C50B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0550966F-C4D7-93C0-0254-FFE0815FBB1E}"/>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196487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B785943-7C34-6A5A-B6CC-B5BCF25F18D8}"/>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3" name="Espaço Reservado para Rodapé 2">
            <a:extLst>
              <a:ext uri="{FF2B5EF4-FFF2-40B4-BE49-F238E27FC236}">
                <a16:creationId xmlns:a16="http://schemas.microsoft.com/office/drawing/2014/main" id="{8944E0D1-EEA3-2FF0-91DC-5FC690CE4BB6}"/>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A3F158C-165F-4DF9-F45C-7B4E3FED8387}"/>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1348948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7609C3-16B0-D461-9DDF-0F078BF095A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863709A-A0EB-4EB9-98B0-11CBFD88CD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6ED5448B-5696-0BF0-5E7B-8BD38AA6CF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EE3B3D80-3283-8885-9467-4953DBE24718}"/>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6" name="Espaço Reservado para Rodapé 5">
            <a:extLst>
              <a:ext uri="{FF2B5EF4-FFF2-40B4-BE49-F238E27FC236}">
                <a16:creationId xmlns:a16="http://schemas.microsoft.com/office/drawing/2014/main" id="{2BDFB1FB-2625-5487-5D30-0BC693CB472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736F11B-42FF-AC83-3A26-99128A6E5FF1}"/>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374525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ED9BC7-675F-BB92-DCE8-1412CEAEA82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E0014FF-A631-EFBA-FEB3-C35EBBFBC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23D1FFB-B328-A438-F024-00DF7F9AA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A0A7705-8A31-7E12-15CF-7EA71EC16A9A}"/>
              </a:ext>
            </a:extLst>
          </p:cNvPr>
          <p:cNvSpPr>
            <a:spLocks noGrp="1"/>
          </p:cNvSpPr>
          <p:nvPr>
            <p:ph type="dt" sz="half" idx="10"/>
          </p:nvPr>
        </p:nvSpPr>
        <p:spPr/>
        <p:txBody>
          <a:bodyPr/>
          <a:lstStyle/>
          <a:p>
            <a:fld id="{BA83057B-E4C5-4964-9D4D-E12C2161C7D4}" type="datetimeFigureOut">
              <a:rPr lang="pt-BR" smtClean="0"/>
              <a:t>28/10/2024</a:t>
            </a:fld>
            <a:endParaRPr lang="pt-BR"/>
          </a:p>
        </p:txBody>
      </p:sp>
      <p:sp>
        <p:nvSpPr>
          <p:cNvPr id="6" name="Espaço Reservado para Rodapé 5">
            <a:extLst>
              <a:ext uri="{FF2B5EF4-FFF2-40B4-BE49-F238E27FC236}">
                <a16:creationId xmlns:a16="http://schemas.microsoft.com/office/drawing/2014/main" id="{A81EDC78-1F96-6974-ABB3-AB7DD644292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7B63981-B567-E9B6-FD58-F88F1AB41849}"/>
              </a:ext>
            </a:extLst>
          </p:cNvPr>
          <p:cNvSpPr>
            <a:spLocks noGrp="1"/>
          </p:cNvSpPr>
          <p:nvPr>
            <p:ph type="sldNum" sz="quarter" idx="12"/>
          </p:nvPr>
        </p:nvSpPr>
        <p:spPr/>
        <p:txBody>
          <a:bodyPr/>
          <a:lstStyle/>
          <a:p>
            <a:fld id="{280B6C90-60E5-4437-BAFA-1F01D2811E5E}" type="slidenum">
              <a:rPr lang="pt-BR" smtClean="0"/>
              <a:t>‹nº›</a:t>
            </a:fld>
            <a:endParaRPr lang="pt-BR"/>
          </a:p>
        </p:txBody>
      </p:sp>
    </p:spTree>
    <p:extLst>
      <p:ext uri="{BB962C8B-B14F-4D97-AF65-F5344CB8AC3E}">
        <p14:creationId xmlns:p14="http://schemas.microsoft.com/office/powerpoint/2010/main" val="3842768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B0310D47-7415-8C8A-C72C-F1BED731EA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CCE347C-1C39-1E41-87E9-5FDCAB81A1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2688BF3-312B-F847-FB8B-5804C32B6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83057B-E4C5-4964-9D4D-E12C2161C7D4}" type="datetimeFigureOut">
              <a:rPr lang="pt-BR" smtClean="0"/>
              <a:t>28/10/2024</a:t>
            </a:fld>
            <a:endParaRPr lang="pt-BR"/>
          </a:p>
        </p:txBody>
      </p:sp>
      <p:sp>
        <p:nvSpPr>
          <p:cNvPr id="5" name="Espaço Reservado para Rodapé 4">
            <a:extLst>
              <a:ext uri="{FF2B5EF4-FFF2-40B4-BE49-F238E27FC236}">
                <a16:creationId xmlns:a16="http://schemas.microsoft.com/office/drawing/2014/main" id="{1D0F8A36-E8A2-B8BE-0780-745EEEAC9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868FDB02-CBFC-B30E-AF5D-60BEB2ACFC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0B6C90-60E5-4437-BAFA-1F01D2811E5E}" type="slidenum">
              <a:rPr lang="pt-BR" smtClean="0"/>
              <a:t>‹nº›</a:t>
            </a:fld>
            <a:endParaRPr lang="pt-BR"/>
          </a:p>
        </p:txBody>
      </p:sp>
    </p:spTree>
    <p:extLst>
      <p:ext uri="{BB962C8B-B14F-4D97-AF65-F5344CB8AC3E}">
        <p14:creationId xmlns:p14="http://schemas.microsoft.com/office/powerpoint/2010/main" val="714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1.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07D61-4510-46BC-D78A-E7D81A11B3CB}"/>
              </a:ext>
            </a:extLst>
          </p:cNvPr>
          <p:cNvSpPr>
            <a:spLocks noGrp="1"/>
          </p:cNvSpPr>
          <p:nvPr>
            <p:ph type="ctrTitle"/>
          </p:nvPr>
        </p:nvSpPr>
        <p:spPr>
          <a:xfrm>
            <a:off x="762000" y="2079018"/>
            <a:ext cx="10668000" cy="2387600"/>
          </a:xfrm>
        </p:spPr>
        <p:txBody>
          <a:bodyPr>
            <a:normAutofit/>
          </a:bodyPr>
          <a:lstStyle/>
          <a:p>
            <a:r>
              <a:rPr lang="pt-BR" dirty="0"/>
              <a:t>Boas práticas de</a:t>
            </a:r>
            <a:br>
              <a:rPr lang="pt-BR" dirty="0"/>
            </a:br>
            <a:r>
              <a:rPr lang="pt-BR" dirty="0"/>
              <a:t>reprodutibilidade em pesquisa</a:t>
            </a:r>
          </a:p>
        </p:txBody>
      </p:sp>
      <p:sp>
        <p:nvSpPr>
          <p:cNvPr id="3" name="Subtítulo 2">
            <a:extLst>
              <a:ext uri="{FF2B5EF4-FFF2-40B4-BE49-F238E27FC236}">
                <a16:creationId xmlns:a16="http://schemas.microsoft.com/office/drawing/2014/main" id="{F92DA425-94D7-ACA0-532E-9D9119B53FD7}"/>
              </a:ext>
            </a:extLst>
          </p:cNvPr>
          <p:cNvSpPr>
            <a:spLocks noGrp="1"/>
          </p:cNvSpPr>
          <p:nvPr>
            <p:ph type="subTitle" idx="1"/>
          </p:nvPr>
        </p:nvSpPr>
        <p:spPr>
          <a:xfrm>
            <a:off x="1524000" y="5001984"/>
            <a:ext cx="9144000" cy="1655762"/>
          </a:xfrm>
        </p:spPr>
        <p:txBody>
          <a:bodyPr/>
          <a:lstStyle/>
          <a:p>
            <a:r>
              <a:rPr lang="pt-BR" dirty="0"/>
              <a:t>Matheus Moroti</a:t>
            </a:r>
          </a:p>
        </p:txBody>
      </p:sp>
      <p:pic>
        <p:nvPicPr>
          <p:cNvPr id="1026" name="Picture 2" descr="Fundação de Amparo à Pesquisa do Estado de São Paulo - FAPESP - InfoEscola">
            <a:extLst>
              <a:ext uri="{FF2B5EF4-FFF2-40B4-BE49-F238E27FC236}">
                <a16:creationId xmlns:a16="http://schemas.microsoft.com/office/drawing/2014/main" id="{62A44B0E-C03E-9EDD-20CC-D41FD33B7B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2893" y="786696"/>
            <a:ext cx="1895521" cy="4109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camp - Plannerly">
            <a:extLst>
              <a:ext uri="{FF2B5EF4-FFF2-40B4-BE49-F238E27FC236}">
                <a16:creationId xmlns:a16="http://schemas.microsoft.com/office/drawing/2014/main" id="{8220C8EB-7237-5897-5FE4-FC813B38D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9005" y="461384"/>
            <a:ext cx="1076474" cy="10764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FCFABD6-E31D-7229-1390-C9B560E2C2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669" y="446479"/>
            <a:ext cx="1076474" cy="1091379"/>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0B016AAB-745D-7728-70FC-701A96E92B8D}"/>
              </a:ext>
            </a:extLst>
          </p:cNvPr>
          <p:cNvSpPr/>
          <p:nvPr/>
        </p:nvSpPr>
        <p:spPr>
          <a:xfrm>
            <a:off x="2222091" y="4671297"/>
            <a:ext cx="8052619" cy="688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94873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m">
            <a:extLst>
              <a:ext uri="{FF2B5EF4-FFF2-40B4-BE49-F238E27FC236}">
                <a16:creationId xmlns:a16="http://schemas.microsoft.com/office/drawing/2014/main" id="{F3F62DE0-8C49-85C0-23E7-8221ECE842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68" y="526367"/>
            <a:ext cx="10203195" cy="5805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46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F00D5-A28C-4C92-BD6A-F2B40BAB3A59}"/>
              </a:ext>
            </a:extLst>
          </p:cNvPr>
          <p:cNvSpPr>
            <a:spLocks noGrp="1"/>
          </p:cNvSpPr>
          <p:nvPr>
            <p:ph type="title"/>
          </p:nvPr>
        </p:nvSpPr>
        <p:spPr/>
        <p:txBody>
          <a:bodyPr/>
          <a:lstStyle/>
          <a:p>
            <a:r>
              <a:rPr lang="pt-BR" dirty="0"/>
              <a:t>Documentação</a:t>
            </a:r>
          </a:p>
        </p:txBody>
      </p:sp>
      <p:sp>
        <p:nvSpPr>
          <p:cNvPr id="4" name="Espaço Reservado para Conteúdo 2">
            <a:extLst>
              <a:ext uri="{FF2B5EF4-FFF2-40B4-BE49-F238E27FC236}">
                <a16:creationId xmlns:a16="http://schemas.microsoft.com/office/drawing/2014/main" id="{DA417F7C-7ECB-8D11-8469-515BD47764F6}"/>
              </a:ext>
            </a:extLst>
          </p:cNvPr>
          <p:cNvSpPr>
            <a:spLocks noGrp="1"/>
          </p:cNvSpPr>
          <p:nvPr>
            <p:ph idx="1"/>
          </p:nvPr>
        </p:nvSpPr>
        <p:spPr>
          <a:xfrm>
            <a:off x="302097" y="1607293"/>
            <a:ext cx="11292840" cy="4351338"/>
          </a:xfrm>
        </p:spPr>
        <p:txBody>
          <a:bodyPr>
            <a:normAutofit/>
          </a:bodyPr>
          <a:lstStyle/>
          <a:p>
            <a:pPr algn="just">
              <a:lnSpc>
                <a:spcPct val="120000"/>
              </a:lnSpc>
            </a:pPr>
            <a:r>
              <a:rPr lang="pt-BR" sz="2400" dirty="0"/>
              <a:t>Criar uma documentação completa durante o estudo é tão importante quanto coletar seus dados. </a:t>
            </a:r>
          </a:p>
          <a:p>
            <a:pPr marL="0" indent="0" algn="just">
              <a:lnSpc>
                <a:spcPct val="120000"/>
              </a:lnSpc>
              <a:buNone/>
            </a:pPr>
            <a:endParaRPr lang="pt-BR" sz="2400" dirty="0"/>
          </a:p>
          <a:p>
            <a:pPr algn="just">
              <a:lnSpc>
                <a:spcPct val="120000"/>
              </a:lnSpc>
            </a:pPr>
            <a:r>
              <a:rPr lang="pt-BR" sz="2400" dirty="0"/>
              <a:t>“Documento vivo” – Dicionário de dados, registro de alterações, </a:t>
            </a:r>
            <a:r>
              <a:rPr lang="pt-BR" sz="2400" dirty="0" err="1"/>
              <a:t>etc</a:t>
            </a:r>
            <a:endParaRPr lang="pt-BR" sz="2400" dirty="0"/>
          </a:p>
        </p:txBody>
      </p:sp>
      <p:sp>
        <p:nvSpPr>
          <p:cNvPr id="5" name="CaixaDeTexto 4">
            <a:extLst>
              <a:ext uri="{FF2B5EF4-FFF2-40B4-BE49-F238E27FC236}">
                <a16:creationId xmlns:a16="http://schemas.microsoft.com/office/drawing/2014/main" id="{31CD2D28-5EFA-8DAA-B495-2056F1A402FE}"/>
              </a:ext>
            </a:extLst>
          </p:cNvPr>
          <p:cNvSpPr txBox="1"/>
          <p:nvPr/>
        </p:nvSpPr>
        <p:spPr>
          <a:xfrm>
            <a:off x="2162663" y="4181317"/>
            <a:ext cx="7571703" cy="707886"/>
          </a:xfrm>
          <a:prstGeom prst="rect">
            <a:avLst/>
          </a:prstGeom>
          <a:noFill/>
          <a:ln>
            <a:solidFill>
              <a:schemeClr val="tx1"/>
            </a:solidFill>
          </a:ln>
        </p:spPr>
        <p:txBody>
          <a:bodyPr wrap="square" rtlCol="0">
            <a:spAutoFit/>
          </a:bodyPr>
          <a:lstStyle/>
          <a:p>
            <a:pPr algn="ctr"/>
            <a:r>
              <a:rPr lang="pt-BR" sz="2000" b="0" i="0" dirty="0">
                <a:solidFill>
                  <a:srgbClr val="212529"/>
                </a:solidFill>
                <a:effectLst/>
                <a:highlight>
                  <a:srgbClr val="FFFFFF"/>
                </a:highlight>
                <a:latin typeface="-apple-system"/>
              </a:rPr>
              <a:t>Criar e manter esses documentos </a:t>
            </a:r>
            <a:r>
              <a:rPr lang="pt-BR" sz="2000" b="1" i="0" dirty="0">
                <a:solidFill>
                  <a:srgbClr val="212529"/>
                </a:solidFill>
                <a:effectLst/>
                <a:highlight>
                  <a:srgbClr val="FFFFFF"/>
                </a:highlight>
                <a:latin typeface="-apple-system"/>
              </a:rPr>
              <a:t>é um investimento</a:t>
            </a:r>
            <a:r>
              <a:rPr lang="pt-BR" sz="2000" b="0" i="0" dirty="0">
                <a:solidFill>
                  <a:srgbClr val="212529"/>
                </a:solidFill>
                <a:effectLst/>
                <a:highlight>
                  <a:srgbClr val="FFFFFF"/>
                </a:highlight>
                <a:latin typeface="-apple-system"/>
              </a:rPr>
              <a:t>. No entanto, o retorno do investimento vale a pena. </a:t>
            </a:r>
          </a:p>
        </p:txBody>
      </p:sp>
      <p:sp>
        <p:nvSpPr>
          <p:cNvPr id="6" name="CaixaDeTexto 5">
            <a:extLst>
              <a:ext uri="{FF2B5EF4-FFF2-40B4-BE49-F238E27FC236}">
                <a16:creationId xmlns:a16="http://schemas.microsoft.com/office/drawing/2014/main" id="{4B8E3FE4-F36A-CB41-82B5-B16DCA930E69}"/>
              </a:ext>
            </a:extLst>
          </p:cNvPr>
          <p:cNvSpPr txBox="1"/>
          <p:nvPr/>
        </p:nvSpPr>
        <p:spPr>
          <a:xfrm>
            <a:off x="2162664" y="5333757"/>
            <a:ext cx="7571703" cy="707886"/>
          </a:xfrm>
          <a:prstGeom prst="rect">
            <a:avLst/>
          </a:prstGeom>
          <a:noFill/>
          <a:ln>
            <a:solidFill>
              <a:schemeClr val="tx1"/>
            </a:solidFill>
          </a:ln>
        </p:spPr>
        <p:txBody>
          <a:bodyPr wrap="square" rtlCol="0">
            <a:spAutoFit/>
          </a:bodyPr>
          <a:lstStyle/>
          <a:p>
            <a:pPr algn="ctr"/>
            <a:r>
              <a:rPr lang="pt-BR" sz="2000" b="1" i="0" dirty="0">
                <a:solidFill>
                  <a:srgbClr val="212529"/>
                </a:solidFill>
                <a:effectLst/>
                <a:highlight>
                  <a:srgbClr val="FFFFFF"/>
                </a:highlight>
                <a:latin typeface="-apple-system"/>
              </a:rPr>
              <a:t>Certifique-se de que tem em conta este tempo </a:t>
            </a:r>
            <a:r>
              <a:rPr lang="pt-BR" sz="2000" b="0" i="0" dirty="0">
                <a:solidFill>
                  <a:srgbClr val="212529"/>
                </a:solidFill>
                <a:effectLst/>
                <a:highlight>
                  <a:srgbClr val="FFFFFF"/>
                </a:highlight>
                <a:latin typeface="-apple-system"/>
              </a:rPr>
              <a:t>e experiência no orçamento da sua proposta. </a:t>
            </a:r>
          </a:p>
        </p:txBody>
      </p:sp>
      <p:sp>
        <p:nvSpPr>
          <p:cNvPr id="9" name="Seta: Dobrada para Cima 8">
            <a:extLst>
              <a:ext uri="{FF2B5EF4-FFF2-40B4-BE49-F238E27FC236}">
                <a16:creationId xmlns:a16="http://schemas.microsoft.com/office/drawing/2014/main" id="{2AE89931-6C9A-1AFA-B201-07ABC59B47E4}"/>
              </a:ext>
            </a:extLst>
          </p:cNvPr>
          <p:cNvSpPr/>
          <p:nvPr/>
        </p:nvSpPr>
        <p:spPr>
          <a:xfrm rot="5400000">
            <a:off x="1345480" y="4132007"/>
            <a:ext cx="963561" cy="265471"/>
          </a:xfrm>
          <a:prstGeom prst="bentUp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Dobrada para Cima 9">
            <a:extLst>
              <a:ext uri="{FF2B5EF4-FFF2-40B4-BE49-F238E27FC236}">
                <a16:creationId xmlns:a16="http://schemas.microsoft.com/office/drawing/2014/main" id="{9A81C78A-CC9B-E0C1-3CAA-6A2690D151EB}"/>
              </a:ext>
            </a:extLst>
          </p:cNvPr>
          <p:cNvSpPr/>
          <p:nvPr/>
        </p:nvSpPr>
        <p:spPr>
          <a:xfrm rot="5400000">
            <a:off x="1345480" y="5076185"/>
            <a:ext cx="963561" cy="265471"/>
          </a:xfrm>
          <a:prstGeom prst="ben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ysClr val="windowText" lastClr="000000"/>
                </a:solidFill>
              </a:ln>
              <a:solidFill>
                <a:sysClr val="windowText" lastClr="000000"/>
              </a:solidFill>
            </a:endParaRPr>
          </a:p>
        </p:txBody>
      </p:sp>
    </p:spTree>
    <p:extLst>
      <p:ext uri="{BB962C8B-B14F-4D97-AF65-F5344CB8AC3E}">
        <p14:creationId xmlns:p14="http://schemas.microsoft.com/office/powerpoint/2010/main" val="110497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1A4BD6EB-E061-BD35-1EC2-1308EC9974D1}"/>
              </a:ext>
            </a:extLst>
          </p:cNvPr>
          <p:cNvSpPr>
            <a:spLocks noGrp="1"/>
          </p:cNvSpPr>
          <p:nvPr>
            <p:ph type="title"/>
          </p:nvPr>
        </p:nvSpPr>
        <p:spPr>
          <a:xfrm>
            <a:off x="636546" y="0"/>
            <a:ext cx="10515600" cy="834410"/>
          </a:xfrm>
        </p:spPr>
        <p:txBody>
          <a:bodyPr>
            <a:normAutofit/>
          </a:bodyPr>
          <a:lstStyle/>
          <a:p>
            <a:r>
              <a:rPr lang="pt-BR" sz="3200" dirty="0"/>
              <a:t>Dicionário de dados de atributos funcionais</a:t>
            </a:r>
          </a:p>
        </p:txBody>
      </p:sp>
      <p:pic>
        <p:nvPicPr>
          <p:cNvPr id="3" name="Imagem 2">
            <a:extLst>
              <a:ext uri="{FF2B5EF4-FFF2-40B4-BE49-F238E27FC236}">
                <a16:creationId xmlns:a16="http://schemas.microsoft.com/office/drawing/2014/main" id="{135EDB40-4DE3-ABE6-AB6E-F671FBCFC9D4}"/>
              </a:ext>
            </a:extLst>
          </p:cNvPr>
          <p:cNvPicPr>
            <a:picLocks noChangeAspect="1"/>
          </p:cNvPicPr>
          <p:nvPr/>
        </p:nvPicPr>
        <p:blipFill>
          <a:blip r:embed="rId2"/>
          <a:stretch>
            <a:fillRect/>
          </a:stretch>
        </p:blipFill>
        <p:spPr>
          <a:xfrm>
            <a:off x="201385" y="918918"/>
            <a:ext cx="11789229" cy="5659854"/>
          </a:xfrm>
          <a:prstGeom prst="rect">
            <a:avLst/>
          </a:prstGeom>
        </p:spPr>
      </p:pic>
    </p:spTree>
    <p:extLst>
      <p:ext uri="{BB962C8B-B14F-4D97-AF65-F5344CB8AC3E}">
        <p14:creationId xmlns:p14="http://schemas.microsoft.com/office/powerpoint/2010/main" val="3038308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1A4BD6EB-E061-BD35-1EC2-1308EC9974D1}"/>
              </a:ext>
            </a:extLst>
          </p:cNvPr>
          <p:cNvSpPr>
            <a:spLocks noGrp="1"/>
          </p:cNvSpPr>
          <p:nvPr>
            <p:ph type="title"/>
          </p:nvPr>
        </p:nvSpPr>
        <p:spPr>
          <a:xfrm>
            <a:off x="739878" y="551938"/>
            <a:ext cx="10515600" cy="834410"/>
          </a:xfrm>
        </p:spPr>
        <p:txBody>
          <a:bodyPr>
            <a:normAutofit/>
          </a:bodyPr>
          <a:lstStyle/>
          <a:p>
            <a:r>
              <a:rPr lang="pt-BR" sz="3200" dirty="0"/>
              <a:t>Dicionário de dados de variáveis </a:t>
            </a:r>
          </a:p>
        </p:txBody>
      </p:sp>
      <p:pic>
        <p:nvPicPr>
          <p:cNvPr id="3" name="Imagem 2">
            <a:extLst>
              <a:ext uri="{FF2B5EF4-FFF2-40B4-BE49-F238E27FC236}">
                <a16:creationId xmlns:a16="http://schemas.microsoft.com/office/drawing/2014/main" id="{710E76FD-0AAA-A3A3-3A06-02366F84EFE2}"/>
              </a:ext>
            </a:extLst>
          </p:cNvPr>
          <p:cNvPicPr>
            <a:picLocks noChangeAspect="1"/>
          </p:cNvPicPr>
          <p:nvPr/>
        </p:nvPicPr>
        <p:blipFill>
          <a:blip r:embed="rId2">
            <a:alphaModFix amt="20000"/>
          </a:blip>
          <a:stretch>
            <a:fillRect/>
          </a:stretch>
        </p:blipFill>
        <p:spPr>
          <a:xfrm>
            <a:off x="196645" y="2095141"/>
            <a:ext cx="11798710" cy="3003817"/>
          </a:xfrm>
          <a:prstGeom prst="rect">
            <a:avLst/>
          </a:prstGeom>
        </p:spPr>
      </p:pic>
      <p:pic>
        <p:nvPicPr>
          <p:cNvPr id="5" name="Imagem 4">
            <a:extLst>
              <a:ext uri="{FF2B5EF4-FFF2-40B4-BE49-F238E27FC236}">
                <a16:creationId xmlns:a16="http://schemas.microsoft.com/office/drawing/2014/main" id="{B172F9E1-872B-69DD-2C74-56AA0C2A8B92}"/>
              </a:ext>
            </a:extLst>
          </p:cNvPr>
          <p:cNvPicPr>
            <a:picLocks noChangeAspect="1"/>
          </p:cNvPicPr>
          <p:nvPr/>
        </p:nvPicPr>
        <p:blipFill rotWithShape="1">
          <a:blip r:embed="rId2"/>
          <a:srcRect b="75807"/>
          <a:stretch/>
        </p:blipFill>
        <p:spPr>
          <a:xfrm>
            <a:off x="196645" y="2095141"/>
            <a:ext cx="11798710" cy="726718"/>
          </a:xfrm>
          <a:prstGeom prst="rect">
            <a:avLst/>
          </a:prstGeom>
        </p:spPr>
      </p:pic>
      <p:sp>
        <p:nvSpPr>
          <p:cNvPr id="6" name="CaixaDeTexto 5">
            <a:extLst>
              <a:ext uri="{FF2B5EF4-FFF2-40B4-BE49-F238E27FC236}">
                <a16:creationId xmlns:a16="http://schemas.microsoft.com/office/drawing/2014/main" id="{6DBF04E6-FF9C-ABE3-8F6D-6C55BCFF109B}"/>
              </a:ext>
            </a:extLst>
          </p:cNvPr>
          <p:cNvSpPr txBox="1"/>
          <p:nvPr/>
        </p:nvSpPr>
        <p:spPr>
          <a:xfrm>
            <a:off x="5849059" y="3259640"/>
            <a:ext cx="6342941" cy="738664"/>
          </a:xfrm>
          <a:prstGeom prst="rect">
            <a:avLst/>
          </a:prstGeom>
          <a:noFill/>
        </p:spPr>
        <p:txBody>
          <a:bodyPr wrap="square" rtlCol="0">
            <a:spAutoFit/>
          </a:bodyPr>
          <a:lstStyle/>
          <a:p>
            <a:r>
              <a:rPr lang="pt-BR" sz="1400" dirty="0"/>
              <a:t>Indica o contexto ambiental no qual o experimento foi realizado “Nativa”, quando não há atividade Extrativista, e “Manejada” quando há atividade extrativista ou replantio de vegetação nativa e/ou exótica</a:t>
            </a:r>
          </a:p>
        </p:txBody>
      </p:sp>
      <p:sp>
        <p:nvSpPr>
          <p:cNvPr id="9" name="CaixaDeTexto 8">
            <a:extLst>
              <a:ext uri="{FF2B5EF4-FFF2-40B4-BE49-F238E27FC236}">
                <a16:creationId xmlns:a16="http://schemas.microsoft.com/office/drawing/2014/main" id="{3FC527B4-25B7-84D4-CB73-B89452EBA04B}"/>
              </a:ext>
            </a:extLst>
          </p:cNvPr>
          <p:cNvSpPr txBox="1"/>
          <p:nvPr/>
        </p:nvSpPr>
        <p:spPr>
          <a:xfrm>
            <a:off x="5849059" y="2951863"/>
            <a:ext cx="6342941" cy="307777"/>
          </a:xfrm>
          <a:prstGeom prst="rect">
            <a:avLst/>
          </a:prstGeom>
          <a:noFill/>
        </p:spPr>
        <p:txBody>
          <a:bodyPr wrap="square" rtlCol="0">
            <a:spAutoFit/>
          </a:bodyPr>
          <a:lstStyle/>
          <a:p>
            <a:r>
              <a:rPr lang="pt-BR" sz="1400" b="1" dirty="0"/>
              <a:t>Descrição da coluna </a:t>
            </a:r>
            <a:r>
              <a:rPr lang="pt-BR" sz="1400" b="1" i="1" dirty="0"/>
              <a:t>treatment</a:t>
            </a:r>
            <a:r>
              <a:rPr lang="pt-BR" sz="1400" b="1" dirty="0"/>
              <a:t>:</a:t>
            </a:r>
          </a:p>
        </p:txBody>
      </p:sp>
      <p:sp>
        <p:nvSpPr>
          <p:cNvPr id="4" name="CaixaDeTexto 3">
            <a:extLst>
              <a:ext uri="{FF2B5EF4-FFF2-40B4-BE49-F238E27FC236}">
                <a16:creationId xmlns:a16="http://schemas.microsoft.com/office/drawing/2014/main" id="{DE967DE0-AC19-9FF2-2749-419C1736EB3E}"/>
              </a:ext>
            </a:extLst>
          </p:cNvPr>
          <p:cNvSpPr txBox="1"/>
          <p:nvPr/>
        </p:nvSpPr>
        <p:spPr>
          <a:xfrm>
            <a:off x="5849059" y="5142045"/>
            <a:ext cx="6342941" cy="307777"/>
          </a:xfrm>
          <a:prstGeom prst="rect">
            <a:avLst/>
          </a:prstGeom>
          <a:noFill/>
        </p:spPr>
        <p:txBody>
          <a:bodyPr wrap="square" rtlCol="0">
            <a:spAutoFit/>
          </a:bodyPr>
          <a:lstStyle/>
          <a:p>
            <a:r>
              <a:rPr lang="pt-BR" sz="1400" dirty="0"/>
              <a:t>1: nativa, 0: manejada</a:t>
            </a:r>
          </a:p>
        </p:txBody>
      </p:sp>
      <p:sp>
        <p:nvSpPr>
          <p:cNvPr id="7" name="CaixaDeTexto 6">
            <a:extLst>
              <a:ext uri="{FF2B5EF4-FFF2-40B4-BE49-F238E27FC236}">
                <a16:creationId xmlns:a16="http://schemas.microsoft.com/office/drawing/2014/main" id="{85518CDD-691F-384F-1065-37088CA2C8C3}"/>
              </a:ext>
            </a:extLst>
          </p:cNvPr>
          <p:cNvSpPr txBox="1"/>
          <p:nvPr/>
        </p:nvSpPr>
        <p:spPr>
          <a:xfrm>
            <a:off x="5849059" y="4052517"/>
            <a:ext cx="6342941" cy="307777"/>
          </a:xfrm>
          <a:prstGeom prst="rect">
            <a:avLst/>
          </a:prstGeom>
          <a:noFill/>
        </p:spPr>
        <p:txBody>
          <a:bodyPr wrap="square" rtlCol="0">
            <a:spAutoFit/>
          </a:bodyPr>
          <a:lstStyle/>
          <a:p>
            <a:r>
              <a:rPr lang="pt-BR" sz="1400" b="1" dirty="0"/>
              <a:t>Unidade da coluna </a:t>
            </a:r>
            <a:r>
              <a:rPr lang="pt-BR" sz="1400" b="1" i="1" dirty="0"/>
              <a:t>treatment</a:t>
            </a:r>
            <a:r>
              <a:rPr lang="pt-BR" sz="1400" b="1" dirty="0"/>
              <a:t>:</a:t>
            </a:r>
          </a:p>
        </p:txBody>
      </p:sp>
      <p:sp>
        <p:nvSpPr>
          <p:cNvPr id="11" name="CaixaDeTexto 10">
            <a:extLst>
              <a:ext uri="{FF2B5EF4-FFF2-40B4-BE49-F238E27FC236}">
                <a16:creationId xmlns:a16="http://schemas.microsoft.com/office/drawing/2014/main" id="{6AF5DA7E-A46A-B3AC-B2A2-00937F18FACD}"/>
              </a:ext>
            </a:extLst>
          </p:cNvPr>
          <p:cNvSpPr txBox="1"/>
          <p:nvPr/>
        </p:nvSpPr>
        <p:spPr>
          <a:xfrm>
            <a:off x="5849059" y="4789825"/>
            <a:ext cx="6342941" cy="307777"/>
          </a:xfrm>
          <a:prstGeom prst="rect">
            <a:avLst/>
          </a:prstGeom>
          <a:noFill/>
        </p:spPr>
        <p:txBody>
          <a:bodyPr wrap="square" rtlCol="0">
            <a:spAutoFit/>
          </a:bodyPr>
          <a:lstStyle/>
          <a:p>
            <a:r>
              <a:rPr lang="pt-BR" sz="1400" b="1" dirty="0"/>
              <a:t>Valores da coluna </a:t>
            </a:r>
            <a:r>
              <a:rPr lang="pt-BR" sz="1400" b="1" i="1" dirty="0"/>
              <a:t>treatment</a:t>
            </a:r>
            <a:r>
              <a:rPr lang="pt-BR" sz="1400" b="1" dirty="0"/>
              <a:t>:</a:t>
            </a:r>
          </a:p>
        </p:txBody>
      </p:sp>
      <p:sp>
        <p:nvSpPr>
          <p:cNvPr id="12" name="CaixaDeTexto 11">
            <a:extLst>
              <a:ext uri="{FF2B5EF4-FFF2-40B4-BE49-F238E27FC236}">
                <a16:creationId xmlns:a16="http://schemas.microsoft.com/office/drawing/2014/main" id="{ABCD0774-F33C-B250-139D-E6D6C89A362A}"/>
              </a:ext>
            </a:extLst>
          </p:cNvPr>
          <p:cNvSpPr txBox="1"/>
          <p:nvPr/>
        </p:nvSpPr>
        <p:spPr>
          <a:xfrm>
            <a:off x="5849058" y="5499974"/>
            <a:ext cx="6342941" cy="307777"/>
          </a:xfrm>
          <a:prstGeom prst="rect">
            <a:avLst/>
          </a:prstGeom>
          <a:noFill/>
        </p:spPr>
        <p:txBody>
          <a:bodyPr wrap="square" rtlCol="0">
            <a:spAutoFit/>
          </a:bodyPr>
          <a:lstStyle/>
          <a:p>
            <a:r>
              <a:rPr lang="pt-BR" sz="1400" b="1" dirty="0"/>
              <a:t>Tipo da coluna </a:t>
            </a:r>
            <a:r>
              <a:rPr lang="pt-BR" sz="1400" b="1" i="1" dirty="0"/>
              <a:t>treatment</a:t>
            </a:r>
            <a:r>
              <a:rPr lang="pt-BR" sz="1400" b="1" dirty="0"/>
              <a:t>:</a:t>
            </a:r>
          </a:p>
        </p:txBody>
      </p:sp>
      <p:sp>
        <p:nvSpPr>
          <p:cNvPr id="13" name="CaixaDeTexto 12">
            <a:extLst>
              <a:ext uri="{FF2B5EF4-FFF2-40B4-BE49-F238E27FC236}">
                <a16:creationId xmlns:a16="http://schemas.microsoft.com/office/drawing/2014/main" id="{105485E4-140A-6B82-263B-23F237DFEAB2}"/>
              </a:ext>
            </a:extLst>
          </p:cNvPr>
          <p:cNvSpPr txBox="1"/>
          <p:nvPr/>
        </p:nvSpPr>
        <p:spPr>
          <a:xfrm>
            <a:off x="5849059" y="5857360"/>
            <a:ext cx="6342941" cy="307777"/>
          </a:xfrm>
          <a:prstGeom prst="rect">
            <a:avLst/>
          </a:prstGeom>
          <a:noFill/>
        </p:spPr>
        <p:txBody>
          <a:bodyPr wrap="square" rtlCol="0">
            <a:spAutoFit/>
          </a:bodyPr>
          <a:lstStyle/>
          <a:p>
            <a:r>
              <a:rPr lang="pt-BR" sz="1400" dirty="0" err="1"/>
              <a:t>factor</a:t>
            </a:r>
            <a:endParaRPr lang="pt-BR" sz="1400" dirty="0"/>
          </a:p>
        </p:txBody>
      </p:sp>
      <p:sp>
        <p:nvSpPr>
          <p:cNvPr id="14" name="CaixaDeTexto 13">
            <a:extLst>
              <a:ext uri="{FF2B5EF4-FFF2-40B4-BE49-F238E27FC236}">
                <a16:creationId xmlns:a16="http://schemas.microsoft.com/office/drawing/2014/main" id="{6287123E-4BBA-B743-8D1A-87D8AF4A6D55}"/>
              </a:ext>
            </a:extLst>
          </p:cNvPr>
          <p:cNvSpPr txBox="1"/>
          <p:nvPr/>
        </p:nvSpPr>
        <p:spPr>
          <a:xfrm>
            <a:off x="5849057" y="4427508"/>
            <a:ext cx="6342941" cy="307777"/>
          </a:xfrm>
          <a:prstGeom prst="rect">
            <a:avLst/>
          </a:prstGeom>
          <a:noFill/>
        </p:spPr>
        <p:txBody>
          <a:bodyPr wrap="square" rtlCol="0">
            <a:spAutoFit/>
          </a:bodyPr>
          <a:lstStyle/>
          <a:p>
            <a:r>
              <a:rPr lang="pt-BR" sz="1400" dirty="0"/>
              <a:t>N/A</a:t>
            </a:r>
          </a:p>
        </p:txBody>
      </p:sp>
      <p:sp>
        <p:nvSpPr>
          <p:cNvPr id="15" name="Retângulo 14">
            <a:extLst>
              <a:ext uri="{FF2B5EF4-FFF2-40B4-BE49-F238E27FC236}">
                <a16:creationId xmlns:a16="http://schemas.microsoft.com/office/drawing/2014/main" id="{60BFDEF2-7789-679B-4FC8-5F67C49F7699}"/>
              </a:ext>
            </a:extLst>
          </p:cNvPr>
          <p:cNvSpPr/>
          <p:nvPr/>
        </p:nvSpPr>
        <p:spPr>
          <a:xfrm>
            <a:off x="5751871" y="2821859"/>
            <a:ext cx="6125497" cy="34842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6969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1A4BD6EB-E061-BD35-1EC2-1308EC9974D1}"/>
              </a:ext>
            </a:extLst>
          </p:cNvPr>
          <p:cNvSpPr>
            <a:spLocks noGrp="1"/>
          </p:cNvSpPr>
          <p:nvPr>
            <p:ph type="title"/>
          </p:nvPr>
        </p:nvSpPr>
        <p:spPr>
          <a:xfrm>
            <a:off x="739878" y="551938"/>
            <a:ext cx="10515600" cy="834410"/>
          </a:xfrm>
        </p:spPr>
        <p:txBody>
          <a:bodyPr>
            <a:normAutofit/>
          </a:bodyPr>
          <a:lstStyle/>
          <a:p>
            <a:r>
              <a:rPr lang="pt-BR" sz="3200" dirty="0"/>
              <a:t>Dicionário de dados de variáveis </a:t>
            </a:r>
          </a:p>
        </p:txBody>
      </p:sp>
      <p:pic>
        <p:nvPicPr>
          <p:cNvPr id="3" name="Imagem 2">
            <a:extLst>
              <a:ext uri="{FF2B5EF4-FFF2-40B4-BE49-F238E27FC236}">
                <a16:creationId xmlns:a16="http://schemas.microsoft.com/office/drawing/2014/main" id="{710E76FD-0AAA-A3A3-3A06-02366F84EFE2}"/>
              </a:ext>
            </a:extLst>
          </p:cNvPr>
          <p:cNvPicPr>
            <a:picLocks noChangeAspect="1"/>
          </p:cNvPicPr>
          <p:nvPr/>
        </p:nvPicPr>
        <p:blipFill>
          <a:blip r:embed="rId2">
            <a:alphaModFix amt="20000"/>
          </a:blip>
          <a:stretch>
            <a:fillRect/>
          </a:stretch>
        </p:blipFill>
        <p:spPr>
          <a:xfrm>
            <a:off x="196645" y="2095141"/>
            <a:ext cx="11798710" cy="3003817"/>
          </a:xfrm>
          <a:prstGeom prst="rect">
            <a:avLst/>
          </a:prstGeom>
        </p:spPr>
      </p:pic>
      <p:pic>
        <p:nvPicPr>
          <p:cNvPr id="5" name="Imagem 4">
            <a:extLst>
              <a:ext uri="{FF2B5EF4-FFF2-40B4-BE49-F238E27FC236}">
                <a16:creationId xmlns:a16="http://schemas.microsoft.com/office/drawing/2014/main" id="{B172F9E1-872B-69DD-2C74-56AA0C2A8B92}"/>
              </a:ext>
            </a:extLst>
          </p:cNvPr>
          <p:cNvPicPr>
            <a:picLocks noChangeAspect="1"/>
          </p:cNvPicPr>
          <p:nvPr/>
        </p:nvPicPr>
        <p:blipFill rotWithShape="1">
          <a:blip r:embed="rId2"/>
          <a:srcRect t="30730" r="53917" b="61232"/>
          <a:stretch/>
        </p:blipFill>
        <p:spPr>
          <a:xfrm>
            <a:off x="235973" y="3018185"/>
            <a:ext cx="5437239" cy="241455"/>
          </a:xfrm>
          <a:prstGeom prst="rect">
            <a:avLst/>
          </a:prstGeom>
        </p:spPr>
      </p:pic>
      <p:sp>
        <p:nvSpPr>
          <p:cNvPr id="6" name="CaixaDeTexto 5">
            <a:extLst>
              <a:ext uri="{FF2B5EF4-FFF2-40B4-BE49-F238E27FC236}">
                <a16:creationId xmlns:a16="http://schemas.microsoft.com/office/drawing/2014/main" id="{6DBF04E6-FF9C-ABE3-8F6D-6C55BCFF109B}"/>
              </a:ext>
            </a:extLst>
          </p:cNvPr>
          <p:cNvSpPr txBox="1"/>
          <p:nvPr/>
        </p:nvSpPr>
        <p:spPr>
          <a:xfrm>
            <a:off x="5849059" y="3259640"/>
            <a:ext cx="6342941" cy="523220"/>
          </a:xfrm>
          <a:prstGeom prst="rect">
            <a:avLst/>
          </a:prstGeom>
          <a:noFill/>
        </p:spPr>
        <p:txBody>
          <a:bodyPr wrap="square" rtlCol="0">
            <a:spAutoFit/>
          </a:bodyPr>
          <a:lstStyle/>
          <a:p>
            <a:r>
              <a:rPr lang="pt-BR" sz="1400" dirty="0"/>
              <a:t>Peso do algodão que fica dentro de malha de 5x5mm antes do início do experimento</a:t>
            </a:r>
          </a:p>
        </p:txBody>
      </p:sp>
      <p:sp>
        <p:nvSpPr>
          <p:cNvPr id="9" name="CaixaDeTexto 8">
            <a:extLst>
              <a:ext uri="{FF2B5EF4-FFF2-40B4-BE49-F238E27FC236}">
                <a16:creationId xmlns:a16="http://schemas.microsoft.com/office/drawing/2014/main" id="{3FC527B4-25B7-84D4-CB73-B89452EBA04B}"/>
              </a:ext>
            </a:extLst>
          </p:cNvPr>
          <p:cNvSpPr txBox="1"/>
          <p:nvPr/>
        </p:nvSpPr>
        <p:spPr>
          <a:xfrm>
            <a:off x="5849059" y="2951863"/>
            <a:ext cx="6342941" cy="307777"/>
          </a:xfrm>
          <a:prstGeom prst="rect">
            <a:avLst/>
          </a:prstGeom>
          <a:noFill/>
        </p:spPr>
        <p:txBody>
          <a:bodyPr wrap="square" rtlCol="0">
            <a:spAutoFit/>
          </a:bodyPr>
          <a:lstStyle/>
          <a:p>
            <a:r>
              <a:rPr lang="pt-BR" sz="1400" b="1" dirty="0"/>
              <a:t>Descrição da coluna </a:t>
            </a:r>
            <a:r>
              <a:rPr lang="pt-BR" sz="1400" b="1" i="1" dirty="0" err="1"/>
              <a:t>coarse_before_g</a:t>
            </a:r>
            <a:r>
              <a:rPr lang="pt-BR" sz="1400" b="1" dirty="0"/>
              <a:t>:</a:t>
            </a:r>
          </a:p>
        </p:txBody>
      </p:sp>
      <p:sp>
        <p:nvSpPr>
          <p:cNvPr id="4" name="CaixaDeTexto 3">
            <a:extLst>
              <a:ext uri="{FF2B5EF4-FFF2-40B4-BE49-F238E27FC236}">
                <a16:creationId xmlns:a16="http://schemas.microsoft.com/office/drawing/2014/main" id="{DE967DE0-AC19-9FF2-2749-419C1736EB3E}"/>
              </a:ext>
            </a:extLst>
          </p:cNvPr>
          <p:cNvSpPr txBox="1"/>
          <p:nvPr/>
        </p:nvSpPr>
        <p:spPr>
          <a:xfrm>
            <a:off x="5849059" y="5142045"/>
            <a:ext cx="6342941" cy="307777"/>
          </a:xfrm>
          <a:prstGeom prst="rect">
            <a:avLst/>
          </a:prstGeom>
          <a:noFill/>
        </p:spPr>
        <p:txBody>
          <a:bodyPr wrap="square" rtlCol="0">
            <a:spAutoFit/>
          </a:bodyPr>
          <a:lstStyle/>
          <a:p>
            <a:r>
              <a:rPr lang="pt-BR" sz="1400" dirty="0"/>
              <a:t>Contínua </a:t>
            </a:r>
          </a:p>
        </p:txBody>
      </p:sp>
      <p:sp>
        <p:nvSpPr>
          <p:cNvPr id="7" name="CaixaDeTexto 6">
            <a:extLst>
              <a:ext uri="{FF2B5EF4-FFF2-40B4-BE49-F238E27FC236}">
                <a16:creationId xmlns:a16="http://schemas.microsoft.com/office/drawing/2014/main" id="{85518CDD-691F-384F-1065-37088CA2C8C3}"/>
              </a:ext>
            </a:extLst>
          </p:cNvPr>
          <p:cNvSpPr txBox="1"/>
          <p:nvPr/>
        </p:nvSpPr>
        <p:spPr>
          <a:xfrm>
            <a:off x="5849059" y="4052517"/>
            <a:ext cx="6342941" cy="307777"/>
          </a:xfrm>
          <a:prstGeom prst="rect">
            <a:avLst/>
          </a:prstGeom>
          <a:noFill/>
        </p:spPr>
        <p:txBody>
          <a:bodyPr wrap="square" rtlCol="0">
            <a:spAutoFit/>
          </a:bodyPr>
          <a:lstStyle/>
          <a:p>
            <a:r>
              <a:rPr lang="pt-BR" sz="1400" b="1" dirty="0"/>
              <a:t>Unidade da coluna </a:t>
            </a:r>
            <a:r>
              <a:rPr lang="pt-BR" sz="1400" b="1" i="1" dirty="0"/>
              <a:t>treatment</a:t>
            </a:r>
            <a:r>
              <a:rPr lang="pt-BR" sz="1400" b="1" dirty="0"/>
              <a:t>:</a:t>
            </a:r>
          </a:p>
        </p:txBody>
      </p:sp>
      <p:sp>
        <p:nvSpPr>
          <p:cNvPr id="11" name="CaixaDeTexto 10">
            <a:extLst>
              <a:ext uri="{FF2B5EF4-FFF2-40B4-BE49-F238E27FC236}">
                <a16:creationId xmlns:a16="http://schemas.microsoft.com/office/drawing/2014/main" id="{6AF5DA7E-A46A-B3AC-B2A2-00937F18FACD}"/>
              </a:ext>
            </a:extLst>
          </p:cNvPr>
          <p:cNvSpPr txBox="1"/>
          <p:nvPr/>
        </p:nvSpPr>
        <p:spPr>
          <a:xfrm>
            <a:off x="5849059" y="4789825"/>
            <a:ext cx="6342941" cy="307777"/>
          </a:xfrm>
          <a:prstGeom prst="rect">
            <a:avLst/>
          </a:prstGeom>
          <a:noFill/>
        </p:spPr>
        <p:txBody>
          <a:bodyPr wrap="square" rtlCol="0">
            <a:spAutoFit/>
          </a:bodyPr>
          <a:lstStyle/>
          <a:p>
            <a:r>
              <a:rPr lang="pt-BR" sz="1400" b="1" dirty="0"/>
              <a:t>Valores da coluna </a:t>
            </a:r>
            <a:r>
              <a:rPr lang="pt-BR" sz="1400" b="1" i="1" dirty="0"/>
              <a:t>treatment</a:t>
            </a:r>
            <a:r>
              <a:rPr lang="pt-BR" sz="1400" b="1" dirty="0"/>
              <a:t>:</a:t>
            </a:r>
          </a:p>
        </p:txBody>
      </p:sp>
      <p:sp>
        <p:nvSpPr>
          <p:cNvPr id="12" name="CaixaDeTexto 11">
            <a:extLst>
              <a:ext uri="{FF2B5EF4-FFF2-40B4-BE49-F238E27FC236}">
                <a16:creationId xmlns:a16="http://schemas.microsoft.com/office/drawing/2014/main" id="{ABCD0774-F33C-B250-139D-E6D6C89A362A}"/>
              </a:ext>
            </a:extLst>
          </p:cNvPr>
          <p:cNvSpPr txBox="1"/>
          <p:nvPr/>
        </p:nvSpPr>
        <p:spPr>
          <a:xfrm>
            <a:off x="5849058" y="5499974"/>
            <a:ext cx="6342941" cy="307777"/>
          </a:xfrm>
          <a:prstGeom prst="rect">
            <a:avLst/>
          </a:prstGeom>
          <a:noFill/>
        </p:spPr>
        <p:txBody>
          <a:bodyPr wrap="square" rtlCol="0">
            <a:spAutoFit/>
          </a:bodyPr>
          <a:lstStyle/>
          <a:p>
            <a:r>
              <a:rPr lang="pt-BR" sz="1400" b="1" dirty="0"/>
              <a:t>Tipo da coluna </a:t>
            </a:r>
            <a:r>
              <a:rPr lang="pt-BR" sz="1400" b="1" i="1" dirty="0"/>
              <a:t>treatment</a:t>
            </a:r>
            <a:r>
              <a:rPr lang="pt-BR" sz="1400" b="1" dirty="0"/>
              <a:t>:</a:t>
            </a:r>
          </a:p>
        </p:txBody>
      </p:sp>
      <p:sp>
        <p:nvSpPr>
          <p:cNvPr id="13" name="CaixaDeTexto 12">
            <a:extLst>
              <a:ext uri="{FF2B5EF4-FFF2-40B4-BE49-F238E27FC236}">
                <a16:creationId xmlns:a16="http://schemas.microsoft.com/office/drawing/2014/main" id="{105485E4-140A-6B82-263B-23F237DFEAB2}"/>
              </a:ext>
            </a:extLst>
          </p:cNvPr>
          <p:cNvSpPr txBox="1"/>
          <p:nvPr/>
        </p:nvSpPr>
        <p:spPr>
          <a:xfrm>
            <a:off x="5849059" y="5857360"/>
            <a:ext cx="6342941" cy="307777"/>
          </a:xfrm>
          <a:prstGeom prst="rect">
            <a:avLst/>
          </a:prstGeom>
          <a:noFill/>
        </p:spPr>
        <p:txBody>
          <a:bodyPr wrap="square" rtlCol="0">
            <a:spAutoFit/>
          </a:bodyPr>
          <a:lstStyle/>
          <a:p>
            <a:r>
              <a:rPr lang="pt-BR" sz="1400" dirty="0"/>
              <a:t>numeric</a:t>
            </a:r>
          </a:p>
        </p:txBody>
      </p:sp>
      <p:sp>
        <p:nvSpPr>
          <p:cNvPr id="14" name="CaixaDeTexto 13">
            <a:extLst>
              <a:ext uri="{FF2B5EF4-FFF2-40B4-BE49-F238E27FC236}">
                <a16:creationId xmlns:a16="http://schemas.microsoft.com/office/drawing/2014/main" id="{6287123E-4BBA-B743-8D1A-87D8AF4A6D55}"/>
              </a:ext>
            </a:extLst>
          </p:cNvPr>
          <p:cNvSpPr txBox="1"/>
          <p:nvPr/>
        </p:nvSpPr>
        <p:spPr>
          <a:xfrm>
            <a:off x="5849057" y="4427508"/>
            <a:ext cx="6342941" cy="307777"/>
          </a:xfrm>
          <a:prstGeom prst="rect">
            <a:avLst/>
          </a:prstGeom>
          <a:noFill/>
        </p:spPr>
        <p:txBody>
          <a:bodyPr wrap="square" rtlCol="0">
            <a:spAutoFit/>
          </a:bodyPr>
          <a:lstStyle/>
          <a:p>
            <a:r>
              <a:rPr lang="pt-BR" sz="1400" dirty="0"/>
              <a:t>g</a:t>
            </a:r>
          </a:p>
        </p:txBody>
      </p:sp>
      <p:sp>
        <p:nvSpPr>
          <p:cNvPr id="15" name="Retângulo 14">
            <a:extLst>
              <a:ext uri="{FF2B5EF4-FFF2-40B4-BE49-F238E27FC236}">
                <a16:creationId xmlns:a16="http://schemas.microsoft.com/office/drawing/2014/main" id="{60BFDEF2-7789-679B-4FC8-5F67C49F7699}"/>
              </a:ext>
            </a:extLst>
          </p:cNvPr>
          <p:cNvSpPr/>
          <p:nvPr/>
        </p:nvSpPr>
        <p:spPr>
          <a:xfrm>
            <a:off x="5751871" y="2821859"/>
            <a:ext cx="6125497" cy="34842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a:extLst>
              <a:ext uri="{FF2B5EF4-FFF2-40B4-BE49-F238E27FC236}">
                <a16:creationId xmlns:a16="http://schemas.microsoft.com/office/drawing/2014/main" id="{BF13A0ED-B74E-A416-9D69-974F077C9B4F}"/>
              </a:ext>
            </a:extLst>
          </p:cNvPr>
          <p:cNvPicPr>
            <a:picLocks noChangeAspect="1"/>
          </p:cNvPicPr>
          <p:nvPr/>
        </p:nvPicPr>
        <p:blipFill rotWithShape="1">
          <a:blip r:embed="rId2"/>
          <a:srcRect l="-479" t="7171" r="3771" b="82583"/>
          <a:stretch/>
        </p:blipFill>
        <p:spPr>
          <a:xfrm>
            <a:off x="143889" y="2310313"/>
            <a:ext cx="11410336" cy="307777"/>
          </a:xfrm>
          <a:prstGeom prst="rect">
            <a:avLst/>
          </a:prstGeom>
        </p:spPr>
      </p:pic>
    </p:spTree>
    <p:extLst>
      <p:ext uri="{BB962C8B-B14F-4D97-AF65-F5344CB8AC3E}">
        <p14:creationId xmlns:p14="http://schemas.microsoft.com/office/powerpoint/2010/main" val="29236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1">
            <a:extLst>
              <a:ext uri="{FF2B5EF4-FFF2-40B4-BE49-F238E27FC236}">
                <a16:creationId xmlns:a16="http://schemas.microsoft.com/office/drawing/2014/main" id="{1A4BD6EB-E061-BD35-1EC2-1308EC9974D1}"/>
              </a:ext>
            </a:extLst>
          </p:cNvPr>
          <p:cNvSpPr>
            <a:spLocks noGrp="1"/>
          </p:cNvSpPr>
          <p:nvPr>
            <p:ph type="title"/>
          </p:nvPr>
        </p:nvSpPr>
        <p:spPr>
          <a:xfrm>
            <a:off x="739878" y="551938"/>
            <a:ext cx="10515600" cy="834410"/>
          </a:xfrm>
        </p:spPr>
        <p:txBody>
          <a:bodyPr>
            <a:normAutofit/>
          </a:bodyPr>
          <a:lstStyle/>
          <a:p>
            <a:r>
              <a:rPr lang="pt-BR" sz="3200" dirty="0"/>
              <a:t>Dicionário de dados de variáveis </a:t>
            </a:r>
          </a:p>
        </p:txBody>
      </p:sp>
      <p:pic>
        <p:nvPicPr>
          <p:cNvPr id="3" name="Imagem 2">
            <a:extLst>
              <a:ext uri="{FF2B5EF4-FFF2-40B4-BE49-F238E27FC236}">
                <a16:creationId xmlns:a16="http://schemas.microsoft.com/office/drawing/2014/main" id="{710E76FD-0AAA-A3A3-3A06-02366F84EFE2}"/>
              </a:ext>
            </a:extLst>
          </p:cNvPr>
          <p:cNvPicPr>
            <a:picLocks noChangeAspect="1"/>
          </p:cNvPicPr>
          <p:nvPr/>
        </p:nvPicPr>
        <p:blipFill>
          <a:blip r:embed="rId2">
            <a:alphaModFix/>
          </a:blip>
          <a:stretch>
            <a:fillRect/>
          </a:stretch>
        </p:blipFill>
        <p:spPr>
          <a:xfrm>
            <a:off x="196645" y="2095141"/>
            <a:ext cx="11798710" cy="3003817"/>
          </a:xfrm>
          <a:prstGeom prst="rect">
            <a:avLst/>
          </a:prstGeom>
        </p:spPr>
      </p:pic>
      <p:pic>
        <p:nvPicPr>
          <p:cNvPr id="11" name="Imagem 10">
            <a:extLst>
              <a:ext uri="{FF2B5EF4-FFF2-40B4-BE49-F238E27FC236}">
                <a16:creationId xmlns:a16="http://schemas.microsoft.com/office/drawing/2014/main" id="{F68AD810-F32A-4F9E-D6C1-27E7B60BDE94}"/>
              </a:ext>
            </a:extLst>
          </p:cNvPr>
          <p:cNvPicPr>
            <a:picLocks noChangeAspect="1"/>
          </p:cNvPicPr>
          <p:nvPr/>
        </p:nvPicPr>
        <p:blipFill>
          <a:blip r:embed="rId3"/>
          <a:stretch>
            <a:fillRect/>
          </a:stretch>
        </p:blipFill>
        <p:spPr>
          <a:xfrm>
            <a:off x="6959123" y="1846437"/>
            <a:ext cx="3258005" cy="2629267"/>
          </a:xfrm>
          <a:prstGeom prst="rect">
            <a:avLst/>
          </a:prstGeom>
        </p:spPr>
      </p:pic>
      <p:pic>
        <p:nvPicPr>
          <p:cNvPr id="13" name="Imagem 12">
            <a:extLst>
              <a:ext uri="{FF2B5EF4-FFF2-40B4-BE49-F238E27FC236}">
                <a16:creationId xmlns:a16="http://schemas.microsoft.com/office/drawing/2014/main" id="{5BE622B0-06D7-5D35-AF48-B810E3F82310}"/>
              </a:ext>
            </a:extLst>
          </p:cNvPr>
          <p:cNvPicPr>
            <a:picLocks noChangeAspect="1"/>
          </p:cNvPicPr>
          <p:nvPr/>
        </p:nvPicPr>
        <p:blipFill>
          <a:blip r:embed="rId4"/>
          <a:stretch>
            <a:fillRect/>
          </a:stretch>
        </p:blipFill>
        <p:spPr>
          <a:xfrm>
            <a:off x="6959123" y="4475704"/>
            <a:ext cx="4734586" cy="962159"/>
          </a:xfrm>
          <a:prstGeom prst="rect">
            <a:avLst/>
          </a:prstGeom>
        </p:spPr>
      </p:pic>
      <p:pic>
        <p:nvPicPr>
          <p:cNvPr id="2" name="Imagem 1">
            <a:extLst>
              <a:ext uri="{FF2B5EF4-FFF2-40B4-BE49-F238E27FC236}">
                <a16:creationId xmlns:a16="http://schemas.microsoft.com/office/drawing/2014/main" id="{53537F9E-0A4E-D4A5-2C69-49D3A707E988}"/>
              </a:ext>
            </a:extLst>
          </p:cNvPr>
          <p:cNvPicPr>
            <a:picLocks noChangeAspect="1"/>
          </p:cNvPicPr>
          <p:nvPr/>
        </p:nvPicPr>
        <p:blipFill rotWithShape="1">
          <a:blip r:embed="rId4"/>
          <a:srcRect l="97420" r="-691"/>
          <a:stretch/>
        </p:blipFill>
        <p:spPr>
          <a:xfrm>
            <a:off x="10217128" y="1846437"/>
            <a:ext cx="1872344" cy="2629267"/>
          </a:xfrm>
          <a:prstGeom prst="rect">
            <a:avLst/>
          </a:prstGeom>
        </p:spPr>
      </p:pic>
    </p:spTree>
    <p:extLst>
      <p:ext uri="{BB962C8B-B14F-4D97-AF65-F5344CB8AC3E}">
        <p14:creationId xmlns:p14="http://schemas.microsoft.com/office/powerpoint/2010/main" val="188387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m 21">
            <a:extLst>
              <a:ext uri="{FF2B5EF4-FFF2-40B4-BE49-F238E27FC236}">
                <a16:creationId xmlns:a16="http://schemas.microsoft.com/office/drawing/2014/main" id="{4B613D0A-ACDB-C173-266C-2716BEBA6942}"/>
              </a:ext>
            </a:extLst>
          </p:cNvPr>
          <p:cNvPicPr>
            <a:picLocks noChangeAspect="1"/>
          </p:cNvPicPr>
          <p:nvPr/>
        </p:nvPicPr>
        <p:blipFill>
          <a:blip r:embed="rId2"/>
          <a:stretch>
            <a:fillRect/>
          </a:stretch>
        </p:blipFill>
        <p:spPr>
          <a:xfrm>
            <a:off x="242070" y="1363531"/>
            <a:ext cx="11707859" cy="1829055"/>
          </a:xfrm>
          <a:prstGeom prst="rect">
            <a:avLst/>
          </a:prstGeom>
        </p:spPr>
      </p:pic>
      <p:sp>
        <p:nvSpPr>
          <p:cNvPr id="8" name="Título 1">
            <a:extLst>
              <a:ext uri="{FF2B5EF4-FFF2-40B4-BE49-F238E27FC236}">
                <a16:creationId xmlns:a16="http://schemas.microsoft.com/office/drawing/2014/main" id="{1A4BD6EB-E061-BD35-1EC2-1308EC9974D1}"/>
              </a:ext>
            </a:extLst>
          </p:cNvPr>
          <p:cNvSpPr>
            <a:spLocks noGrp="1"/>
          </p:cNvSpPr>
          <p:nvPr>
            <p:ph type="title"/>
          </p:nvPr>
        </p:nvSpPr>
        <p:spPr>
          <a:xfrm>
            <a:off x="739878" y="551938"/>
            <a:ext cx="10515600" cy="834410"/>
          </a:xfrm>
        </p:spPr>
        <p:txBody>
          <a:bodyPr>
            <a:normAutofit/>
          </a:bodyPr>
          <a:lstStyle/>
          <a:p>
            <a:r>
              <a:rPr lang="pt-BR" sz="3200" dirty="0"/>
              <a:t>Dicionário de dados de variáveis </a:t>
            </a:r>
          </a:p>
        </p:txBody>
      </p:sp>
      <p:pic>
        <p:nvPicPr>
          <p:cNvPr id="16" name="Imagem 15">
            <a:extLst>
              <a:ext uri="{FF2B5EF4-FFF2-40B4-BE49-F238E27FC236}">
                <a16:creationId xmlns:a16="http://schemas.microsoft.com/office/drawing/2014/main" id="{037BA4D8-FE28-0700-5150-8127F41B3B37}"/>
              </a:ext>
            </a:extLst>
          </p:cNvPr>
          <p:cNvPicPr>
            <a:picLocks noChangeAspect="1"/>
          </p:cNvPicPr>
          <p:nvPr/>
        </p:nvPicPr>
        <p:blipFill rotWithShape="1">
          <a:blip r:embed="rId3"/>
          <a:srcRect l="5956"/>
          <a:stretch/>
        </p:blipFill>
        <p:spPr>
          <a:xfrm>
            <a:off x="3110537" y="3513015"/>
            <a:ext cx="3520870" cy="1695687"/>
          </a:xfrm>
          <a:prstGeom prst="rect">
            <a:avLst/>
          </a:prstGeom>
        </p:spPr>
      </p:pic>
      <p:pic>
        <p:nvPicPr>
          <p:cNvPr id="18" name="Imagem 17">
            <a:extLst>
              <a:ext uri="{FF2B5EF4-FFF2-40B4-BE49-F238E27FC236}">
                <a16:creationId xmlns:a16="http://schemas.microsoft.com/office/drawing/2014/main" id="{DCE53FF1-F2F2-6978-F90A-79C55FB60985}"/>
              </a:ext>
            </a:extLst>
          </p:cNvPr>
          <p:cNvPicPr>
            <a:picLocks noChangeAspect="1"/>
          </p:cNvPicPr>
          <p:nvPr/>
        </p:nvPicPr>
        <p:blipFill>
          <a:blip r:embed="rId4"/>
          <a:stretch>
            <a:fillRect/>
          </a:stretch>
        </p:blipFill>
        <p:spPr>
          <a:xfrm>
            <a:off x="3110537" y="5208702"/>
            <a:ext cx="5534797" cy="1333686"/>
          </a:xfrm>
          <a:prstGeom prst="rect">
            <a:avLst/>
          </a:prstGeom>
        </p:spPr>
      </p:pic>
      <p:sp>
        <p:nvSpPr>
          <p:cNvPr id="23" name="Retângulo 22">
            <a:extLst>
              <a:ext uri="{FF2B5EF4-FFF2-40B4-BE49-F238E27FC236}">
                <a16:creationId xmlns:a16="http://schemas.microsoft.com/office/drawing/2014/main" id="{E4AB51C8-4230-7D50-D0EE-2156A429AFD0}"/>
              </a:ext>
            </a:extLst>
          </p:cNvPr>
          <p:cNvSpPr/>
          <p:nvPr/>
        </p:nvSpPr>
        <p:spPr>
          <a:xfrm>
            <a:off x="11103430" y="1308317"/>
            <a:ext cx="868272" cy="19386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4" name="Imagem 23">
            <a:extLst>
              <a:ext uri="{FF2B5EF4-FFF2-40B4-BE49-F238E27FC236}">
                <a16:creationId xmlns:a16="http://schemas.microsoft.com/office/drawing/2014/main" id="{11431CB6-595F-2106-A20E-2D0CAFE66F1D}"/>
              </a:ext>
            </a:extLst>
          </p:cNvPr>
          <p:cNvPicPr>
            <a:picLocks noChangeAspect="1"/>
          </p:cNvPicPr>
          <p:nvPr/>
        </p:nvPicPr>
        <p:blipFill rotWithShape="1">
          <a:blip r:embed="rId3"/>
          <a:srcRect l="92678" r="-1"/>
          <a:stretch/>
        </p:blipFill>
        <p:spPr>
          <a:xfrm>
            <a:off x="6509657" y="3513014"/>
            <a:ext cx="2135677" cy="1695687"/>
          </a:xfrm>
          <a:prstGeom prst="rect">
            <a:avLst/>
          </a:prstGeom>
        </p:spPr>
      </p:pic>
    </p:spTree>
    <p:extLst>
      <p:ext uri="{BB962C8B-B14F-4D97-AF65-F5344CB8AC3E}">
        <p14:creationId xmlns:p14="http://schemas.microsoft.com/office/powerpoint/2010/main" val="1887118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F00D5-A28C-4C92-BD6A-F2B40BAB3A59}"/>
              </a:ext>
            </a:extLst>
          </p:cNvPr>
          <p:cNvSpPr>
            <a:spLocks noGrp="1"/>
          </p:cNvSpPr>
          <p:nvPr>
            <p:ph type="title"/>
          </p:nvPr>
        </p:nvSpPr>
        <p:spPr>
          <a:xfrm>
            <a:off x="199103" y="547011"/>
            <a:ext cx="3340509" cy="1325563"/>
          </a:xfrm>
        </p:spPr>
        <p:txBody>
          <a:bodyPr/>
          <a:lstStyle/>
          <a:p>
            <a:r>
              <a:rPr lang="pt-BR" dirty="0"/>
              <a:t>Documentos dinâmicos</a:t>
            </a:r>
          </a:p>
        </p:txBody>
      </p:sp>
      <p:pic>
        <p:nvPicPr>
          <p:cNvPr id="1026" name="Picture 2">
            <a:extLst>
              <a:ext uri="{FF2B5EF4-FFF2-40B4-BE49-F238E27FC236}">
                <a16:creationId xmlns:a16="http://schemas.microsoft.com/office/drawing/2014/main" id="{5A73E1E5-F5AE-B972-57D2-B18D46B28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432" y="2368589"/>
            <a:ext cx="1554037" cy="17936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ing R – Quarto">
            <a:extLst>
              <a:ext uri="{FF2B5EF4-FFF2-40B4-BE49-F238E27FC236}">
                <a16:creationId xmlns:a16="http://schemas.microsoft.com/office/drawing/2014/main" id="{1F829A11-54DF-D1E1-B194-AEA11577C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9" y="324464"/>
            <a:ext cx="8031548" cy="620907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Quarto sticker | RStudio swag">
            <a:extLst>
              <a:ext uri="{FF2B5EF4-FFF2-40B4-BE49-F238E27FC236}">
                <a16:creationId xmlns:a16="http://schemas.microsoft.com/office/drawing/2014/main" id="{243043C3-2BCD-4EDE-513F-F3511482C4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563" y="4333433"/>
            <a:ext cx="1935774" cy="1788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809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A01861C7-81E6-39D9-3C86-EFF777874554}"/>
              </a:ext>
            </a:extLst>
          </p:cNvPr>
          <p:cNvPicPr>
            <a:picLocks noChangeAspect="1"/>
          </p:cNvPicPr>
          <p:nvPr/>
        </p:nvPicPr>
        <p:blipFill rotWithShape="1">
          <a:blip r:embed="rId2"/>
          <a:srcRect b="17556"/>
          <a:stretch/>
        </p:blipFill>
        <p:spPr>
          <a:xfrm>
            <a:off x="570270" y="2067538"/>
            <a:ext cx="4945626" cy="4620314"/>
          </a:xfrm>
          <a:prstGeom prst="rect">
            <a:avLst/>
          </a:prstGeom>
        </p:spPr>
      </p:pic>
      <p:pic>
        <p:nvPicPr>
          <p:cNvPr id="5" name="Imagem 4">
            <a:extLst>
              <a:ext uri="{FF2B5EF4-FFF2-40B4-BE49-F238E27FC236}">
                <a16:creationId xmlns:a16="http://schemas.microsoft.com/office/drawing/2014/main" id="{BD01431D-74C3-D6F5-2D7C-08A723839090}"/>
              </a:ext>
            </a:extLst>
          </p:cNvPr>
          <p:cNvPicPr>
            <a:picLocks noChangeAspect="1"/>
          </p:cNvPicPr>
          <p:nvPr/>
        </p:nvPicPr>
        <p:blipFill>
          <a:blip r:embed="rId3"/>
          <a:stretch>
            <a:fillRect/>
          </a:stretch>
        </p:blipFill>
        <p:spPr>
          <a:xfrm>
            <a:off x="6017341" y="194866"/>
            <a:ext cx="5912465" cy="6468268"/>
          </a:xfrm>
          <a:prstGeom prst="rect">
            <a:avLst/>
          </a:prstGeom>
        </p:spPr>
      </p:pic>
      <p:pic>
        <p:nvPicPr>
          <p:cNvPr id="7" name="Imagem 6">
            <a:extLst>
              <a:ext uri="{FF2B5EF4-FFF2-40B4-BE49-F238E27FC236}">
                <a16:creationId xmlns:a16="http://schemas.microsoft.com/office/drawing/2014/main" id="{594B940A-D4F5-30D7-4D86-557BFC8B5738}"/>
              </a:ext>
            </a:extLst>
          </p:cNvPr>
          <p:cNvPicPr>
            <a:picLocks noChangeAspect="1"/>
          </p:cNvPicPr>
          <p:nvPr/>
        </p:nvPicPr>
        <p:blipFill>
          <a:blip r:embed="rId4"/>
          <a:stretch>
            <a:fillRect/>
          </a:stretch>
        </p:blipFill>
        <p:spPr>
          <a:xfrm>
            <a:off x="319547" y="194866"/>
            <a:ext cx="5447071" cy="1782451"/>
          </a:xfrm>
          <a:prstGeom prst="rect">
            <a:avLst/>
          </a:prstGeom>
        </p:spPr>
      </p:pic>
    </p:spTree>
    <p:extLst>
      <p:ext uri="{BB962C8B-B14F-4D97-AF65-F5344CB8AC3E}">
        <p14:creationId xmlns:p14="http://schemas.microsoft.com/office/powerpoint/2010/main" val="193081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37CC81B0-389C-4DBE-9319-3021936E6162}"/>
              </a:ext>
            </a:extLst>
          </p:cNvPr>
          <p:cNvPicPr>
            <a:picLocks noChangeAspect="1"/>
          </p:cNvPicPr>
          <p:nvPr/>
        </p:nvPicPr>
        <p:blipFill>
          <a:blip r:embed="rId2"/>
          <a:stretch>
            <a:fillRect/>
          </a:stretch>
        </p:blipFill>
        <p:spPr>
          <a:xfrm>
            <a:off x="3385744" y="5237895"/>
            <a:ext cx="5769369" cy="1411033"/>
          </a:xfrm>
          <a:prstGeom prst="rect">
            <a:avLst/>
          </a:prstGeom>
        </p:spPr>
      </p:pic>
      <p:pic>
        <p:nvPicPr>
          <p:cNvPr id="5" name="Imagem 4">
            <a:extLst>
              <a:ext uri="{FF2B5EF4-FFF2-40B4-BE49-F238E27FC236}">
                <a16:creationId xmlns:a16="http://schemas.microsoft.com/office/drawing/2014/main" id="{A192492B-4F26-4D83-B006-D3054099B8A3}"/>
              </a:ext>
            </a:extLst>
          </p:cNvPr>
          <p:cNvPicPr>
            <a:picLocks noChangeAspect="1"/>
          </p:cNvPicPr>
          <p:nvPr/>
        </p:nvPicPr>
        <p:blipFill>
          <a:blip r:embed="rId3"/>
          <a:stretch>
            <a:fillRect/>
          </a:stretch>
        </p:blipFill>
        <p:spPr>
          <a:xfrm>
            <a:off x="2432522" y="1620105"/>
            <a:ext cx="6714112" cy="3439202"/>
          </a:xfrm>
          <a:prstGeom prst="rect">
            <a:avLst/>
          </a:prstGeom>
        </p:spPr>
      </p:pic>
      <p:sp>
        <p:nvSpPr>
          <p:cNvPr id="6" name="Título 1">
            <a:extLst>
              <a:ext uri="{FF2B5EF4-FFF2-40B4-BE49-F238E27FC236}">
                <a16:creationId xmlns:a16="http://schemas.microsoft.com/office/drawing/2014/main" id="{BD1B8470-2E12-4935-8DBB-D09D13903796}"/>
              </a:ext>
            </a:extLst>
          </p:cNvPr>
          <p:cNvSpPr>
            <a:spLocks noGrp="1"/>
          </p:cNvSpPr>
          <p:nvPr>
            <p:ph type="title"/>
          </p:nvPr>
        </p:nvSpPr>
        <p:spPr>
          <a:xfrm>
            <a:off x="838200" y="365125"/>
            <a:ext cx="10515600" cy="1325563"/>
          </a:xfrm>
        </p:spPr>
        <p:txBody>
          <a:bodyPr/>
          <a:lstStyle/>
          <a:p>
            <a:r>
              <a:rPr lang="pt-BR" dirty="0"/>
              <a:t>Ambiente virtual</a:t>
            </a:r>
          </a:p>
        </p:txBody>
      </p:sp>
    </p:spTree>
    <p:extLst>
      <p:ext uri="{BB962C8B-B14F-4D97-AF65-F5344CB8AC3E}">
        <p14:creationId xmlns:p14="http://schemas.microsoft.com/office/powerpoint/2010/main" val="2709480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465B4-92CD-0983-0E10-8DC97B9797BB}"/>
              </a:ext>
            </a:extLst>
          </p:cNvPr>
          <p:cNvSpPr>
            <a:spLocks noGrp="1"/>
          </p:cNvSpPr>
          <p:nvPr>
            <p:ph type="title"/>
          </p:nvPr>
        </p:nvSpPr>
        <p:spPr/>
        <p:txBody>
          <a:bodyPr/>
          <a:lstStyle/>
          <a:p>
            <a:r>
              <a:rPr lang="pt-BR" dirty="0"/>
              <a:t>Roteiro</a:t>
            </a:r>
          </a:p>
        </p:txBody>
      </p:sp>
      <p:sp>
        <p:nvSpPr>
          <p:cNvPr id="3" name="Espaço Reservado para Conteúdo 2">
            <a:extLst>
              <a:ext uri="{FF2B5EF4-FFF2-40B4-BE49-F238E27FC236}">
                <a16:creationId xmlns:a16="http://schemas.microsoft.com/office/drawing/2014/main" id="{4C67C48C-E405-84E4-732A-FFFD00E049E1}"/>
              </a:ext>
            </a:extLst>
          </p:cNvPr>
          <p:cNvSpPr>
            <a:spLocks noGrp="1"/>
          </p:cNvSpPr>
          <p:nvPr>
            <p:ph idx="1"/>
          </p:nvPr>
        </p:nvSpPr>
        <p:spPr/>
        <p:txBody>
          <a:bodyPr/>
          <a:lstStyle/>
          <a:p>
            <a:r>
              <a:rPr lang="pt-BR" dirty="0">
                <a:effectLst/>
              </a:rPr>
              <a:t>Por que você deve gerencias seus dados</a:t>
            </a:r>
          </a:p>
          <a:p>
            <a:r>
              <a:rPr lang="pt-BR" dirty="0">
                <a:effectLst/>
              </a:rPr>
              <a:t>Cuidados iniciais</a:t>
            </a:r>
          </a:p>
          <a:p>
            <a:r>
              <a:rPr lang="pt-BR" dirty="0"/>
              <a:t>Ambiente virtual com pacote </a:t>
            </a:r>
            <a:r>
              <a:rPr lang="pt-BR" dirty="0">
                <a:effectLst/>
              </a:rPr>
              <a:t>renv</a:t>
            </a:r>
          </a:p>
          <a:p>
            <a:r>
              <a:rPr lang="pt-BR" dirty="0">
                <a:effectLst/>
              </a:rPr>
              <a:t>Controle de versão com Git</a:t>
            </a:r>
          </a:p>
          <a:p>
            <a:r>
              <a:rPr lang="pt-BR" dirty="0">
                <a:effectLst/>
              </a:rPr>
              <a:t>Integração com o GitHub</a:t>
            </a:r>
          </a:p>
          <a:p>
            <a:r>
              <a:rPr lang="pt-BR" dirty="0"/>
              <a:t>Prática</a:t>
            </a:r>
          </a:p>
        </p:txBody>
      </p:sp>
      <p:pic>
        <p:nvPicPr>
          <p:cNvPr id="2050" name="Picture 2" descr="Beginners guide to Version control using Git and GitHub | by Mukundh ...">
            <a:extLst>
              <a:ext uri="{FF2B5EF4-FFF2-40B4-BE49-F238E27FC236}">
                <a16:creationId xmlns:a16="http://schemas.microsoft.com/office/drawing/2014/main" id="{1AD09062-8023-8CDC-1CE2-8E6F1C944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885" y="5036060"/>
            <a:ext cx="3240505" cy="18219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apter 11 Requirements | The Open Science Manual">
            <a:extLst>
              <a:ext uri="{FF2B5EF4-FFF2-40B4-BE49-F238E27FC236}">
                <a16:creationId xmlns:a16="http://schemas.microsoft.com/office/drawing/2014/main" id="{204CA8C5-D92B-74A0-C9D9-7449D3804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980" y="5272840"/>
            <a:ext cx="1307431" cy="13074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rt 3 What is RStudio ? | Introduction to R (2021)">
            <a:extLst>
              <a:ext uri="{FF2B5EF4-FFF2-40B4-BE49-F238E27FC236}">
                <a16:creationId xmlns:a16="http://schemas.microsoft.com/office/drawing/2014/main" id="{6C1F558B-574B-9191-28C7-73B392ED4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164" y="5366748"/>
            <a:ext cx="2596816" cy="116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531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2653B9-279E-416B-ADF1-3E5F70FF53F7}"/>
              </a:ext>
            </a:extLst>
          </p:cNvPr>
          <p:cNvSpPr>
            <a:spLocks noGrp="1"/>
          </p:cNvSpPr>
          <p:nvPr>
            <p:ph type="title"/>
          </p:nvPr>
        </p:nvSpPr>
        <p:spPr/>
        <p:txBody>
          <a:bodyPr/>
          <a:lstStyle/>
          <a:p>
            <a:r>
              <a:rPr lang="pt-BR" dirty="0"/>
              <a:t>Pacote </a:t>
            </a:r>
            <a:r>
              <a:rPr lang="pt-BR" i="1" dirty="0"/>
              <a:t>renv</a:t>
            </a:r>
          </a:p>
        </p:txBody>
      </p:sp>
      <p:pic>
        <p:nvPicPr>
          <p:cNvPr id="4" name="Picture 4" descr="Chapter 11 Requirements | The Open Science Manual">
            <a:extLst>
              <a:ext uri="{FF2B5EF4-FFF2-40B4-BE49-F238E27FC236}">
                <a16:creationId xmlns:a16="http://schemas.microsoft.com/office/drawing/2014/main" id="{98079644-A9DA-4296-8BB0-8E12E1B38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753" y="365125"/>
            <a:ext cx="1307431" cy="1307431"/>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renv: Project Environments for R">
            <a:extLst>
              <a:ext uri="{FF2B5EF4-FFF2-40B4-BE49-F238E27FC236}">
                <a16:creationId xmlns:a16="http://schemas.microsoft.com/office/drawing/2014/main" id="{690AD58E-25C1-4E93-A807-D40BE6AEE6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6" name="AutoShape 6" descr="renv: Project Environments for R">
            <a:extLst>
              <a:ext uri="{FF2B5EF4-FFF2-40B4-BE49-F238E27FC236}">
                <a16:creationId xmlns:a16="http://schemas.microsoft.com/office/drawing/2014/main" id="{07076205-E644-43B2-898A-790FA4F5E4E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8" name="Espaço Reservado para Conteúdo 2">
            <a:extLst>
              <a:ext uri="{FF2B5EF4-FFF2-40B4-BE49-F238E27FC236}">
                <a16:creationId xmlns:a16="http://schemas.microsoft.com/office/drawing/2014/main" id="{1ED97049-C1EA-44B7-86B5-505D9610BE2A}"/>
              </a:ext>
            </a:extLst>
          </p:cNvPr>
          <p:cNvSpPr>
            <a:spLocks noGrp="1"/>
          </p:cNvSpPr>
          <p:nvPr>
            <p:ph idx="1"/>
          </p:nvPr>
        </p:nvSpPr>
        <p:spPr>
          <a:xfrm>
            <a:off x="449580" y="1979840"/>
            <a:ext cx="11292840" cy="4351338"/>
          </a:xfrm>
        </p:spPr>
        <p:txBody>
          <a:bodyPr>
            <a:normAutofit/>
          </a:bodyPr>
          <a:lstStyle/>
          <a:p>
            <a:pPr>
              <a:lnSpc>
                <a:spcPct val="120000"/>
              </a:lnSpc>
            </a:pPr>
            <a:r>
              <a:rPr lang="pt-BR" sz="2400" i="1" dirty="0"/>
              <a:t>renv</a:t>
            </a:r>
            <a:r>
              <a:rPr lang="pt-BR" sz="2400" dirty="0"/>
              <a:t> é um pacote para manejar localmente sua biblioteca de pacotes do R</a:t>
            </a:r>
          </a:p>
          <a:p>
            <a:pPr>
              <a:lnSpc>
                <a:spcPct val="120000"/>
              </a:lnSpc>
            </a:pPr>
            <a:endParaRPr lang="pt-BR" sz="2400" dirty="0"/>
          </a:p>
          <a:p>
            <a:pPr lvl="1">
              <a:lnSpc>
                <a:spcPct val="150000"/>
              </a:lnSpc>
            </a:pPr>
            <a:r>
              <a:rPr lang="pt-BR" sz="2200" b="1" dirty="0"/>
              <a:t>Ambiente isolado</a:t>
            </a:r>
            <a:r>
              <a:rPr lang="pt-BR" sz="2200" dirty="0"/>
              <a:t>: cada projeto recebe sua própria biblioteca de pacotes R</a:t>
            </a:r>
          </a:p>
          <a:p>
            <a:pPr lvl="1">
              <a:lnSpc>
                <a:spcPct val="150000"/>
              </a:lnSpc>
            </a:pPr>
            <a:r>
              <a:rPr lang="pt-BR" sz="2200" b="1" dirty="0"/>
              <a:t>Portátil</a:t>
            </a:r>
            <a:r>
              <a:rPr lang="pt-BR" sz="2200" dirty="0"/>
              <a:t>: compartilhar e colaborar mais facilmente em projetos com outras pessoas e garantir que todos estejam trabalhando a partir de uma base comum.</a:t>
            </a:r>
          </a:p>
          <a:p>
            <a:pPr lvl="1">
              <a:lnSpc>
                <a:spcPct val="150000"/>
              </a:lnSpc>
            </a:pPr>
            <a:r>
              <a:rPr lang="pt-BR" sz="2200" b="1" dirty="0"/>
              <a:t>Reprodutibilidade</a:t>
            </a:r>
            <a:r>
              <a:rPr lang="pt-BR" sz="2200" dirty="0"/>
              <a:t>: Use </a:t>
            </a:r>
            <a:r>
              <a:rPr lang="pt-BR" sz="2200" i="1" dirty="0"/>
              <a:t>renv::snapshot()</a:t>
            </a:r>
            <a:r>
              <a:rPr lang="pt-BR" sz="2200" dirty="0"/>
              <a:t> para salvar o estado de sua biblioteca R no arquivo de bloqueio renv.lock. Posteriormente, você poderá usar </a:t>
            </a:r>
            <a:r>
              <a:rPr lang="pt-BR" sz="2200" i="1" dirty="0"/>
              <a:t>renv::restore() </a:t>
            </a:r>
            <a:r>
              <a:rPr lang="pt-BR" sz="2200" dirty="0"/>
              <a:t>para restaurar sua biblioteca R exatamente como especificado no arquivo de bloqueio.</a:t>
            </a:r>
          </a:p>
        </p:txBody>
      </p:sp>
    </p:spTree>
    <p:extLst>
      <p:ext uri="{BB962C8B-B14F-4D97-AF65-F5344CB8AC3E}">
        <p14:creationId xmlns:p14="http://schemas.microsoft.com/office/powerpoint/2010/main" val="259857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AC58223D-8C8C-4252-96FC-0742AA1968E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6" name="Imagem 5">
            <a:extLst>
              <a:ext uri="{FF2B5EF4-FFF2-40B4-BE49-F238E27FC236}">
                <a16:creationId xmlns:a16="http://schemas.microsoft.com/office/drawing/2014/main" id="{5E725655-6EFA-449A-8EE5-E47F6CB481EF}"/>
              </a:ext>
            </a:extLst>
          </p:cNvPr>
          <p:cNvPicPr>
            <a:picLocks noChangeAspect="1"/>
          </p:cNvPicPr>
          <p:nvPr/>
        </p:nvPicPr>
        <p:blipFill>
          <a:blip r:embed="rId2"/>
          <a:stretch>
            <a:fillRect/>
          </a:stretch>
        </p:blipFill>
        <p:spPr>
          <a:xfrm>
            <a:off x="35682" y="1785095"/>
            <a:ext cx="5839640" cy="2991267"/>
          </a:xfrm>
          <a:prstGeom prst="rect">
            <a:avLst/>
          </a:prstGeom>
        </p:spPr>
      </p:pic>
      <p:pic>
        <p:nvPicPr>
          <p:cNvPr id="10" name="Imagem 9">
            <a:extLst>
              <a:ext uri="{FF2B5EF4-FFF2-40B4-BE49-F238E27FC236}">
                <a16:creationId xmlns:a16="http://schemas.microsoft.com/office/drawing/2014/main" id="{6321A0E1-9DE8-474F-B062-35344AF0EF82}"/>
              </a:ext>
            </a:extLst>
          </p:cNvPr>
          <p:cNvPicPr>
            <a:picLocks noChangeAspect="1"/>
          </p:cNvPicPr>
          <p:nvPr/>
        </p:nvPicPr>
        <p:blipFill>
          <a:blip r:embed="rId3"/>
          <a:stretch>
            <a:fillRect/>
          </a:stretch>
        </p:blipFill>
        <p:spPr>
          <a:xfrm>
            <a:off x="6285676" y="1766042"/>
            <a:ext cx="5906324" cy="3010320"/>
          </a:xfrm>
          <a:prstGeom prst="rect">
            <a:avLst/>
          </a:prstGeom>
        </p:spPr>
      </p:pic>
      <p:sp>
        <p:nvSpPr>
          <p:cNvPr id="11" name="Título 1">
            <a:extLst>
              <a:ext uri="{FF2B5EF4-FFF2-40B4-BE49-F238E27FC236}">
                <a16:creationId xmlns:a16="http://schemas.microsoft.com/office/drawing/2014/main" id="{29B109AF-E0EB-4F3A-A73F-94E319B4E484}"/>
              </a:ext>
            </a:extLst>
          </p:cNvPr>
          <p:cNvSpPr>
            <a:spLocks noGrp="1"/>
          </p:cNvSpPr>
          <p:nvPr>
            <p:ph type="title"/>
          </p:nvPr>
        </p:nvSpPr>
        <p:spPr>
          <a:xfrm>
            <a:off x="2223334" y="4610147"/>
            <a:ext cx="3044868" cy="1325563"/>
          </a:xfrm>
        </p:spPr>
        <p:txBody>
          <a:bodyPr>
            <a:normAutofit/>
          </a:bodyPr>
          <a:lstStyle/>
          <a:p>
            <a:r>
              <a:rPr lang="pt-BR" sz="2200" b="1" dirty="0"/>
              <a:t>Sem o </a:t>
            </a:r>
            <a:r>
              <a:rPr lang="pt-BR" sz="2200" b="1" i="1" dirty="0"/>
              <a:t>renv</a:t>
            </a:r>
          </a:p>
        </p:txBody>
      </p:sp>
      <p:sp>
        <p:nvSpPr>
          <p:cNvPr id="13" name="CaixaDeTexto 12">
            <a:extLst>
              <a:ext uri="{FF2B5EF4-FFF2-40B4-BE49-F238E27FC236}">
                <a16:creationId xmlns:a16="http://schemas.microsoft.com/office/drawing/2014/main" id="{BF6DADA3-B2D1-4BA6-8426-A5E7E39BA7BB}"/>
              </a:ext>
            </a:extLst>
          </p:cNvPr>
          <p:cNvSpPr txBox="1"/>
          <p:nvPr/>
        </p:nvSpPr>
        <p:spPr>
          <a:xfrm>
            <a:off x="7118555" y="606693"/>
            <a:ext cx="4370778" cy="769441"/>
          </a:xfrm>
          <a:prstGeom prst="rect">
            <a:avLst/>
          </a:prstGeom>
          <a:noFill/>
          <a:ln>
            <a:solidFill>
              <a:schemeClr val="tx1"/>
            </a:solidFill>
          </a:ln>
        </p:spPr>
        <p:txBody>
          <a:bodyPr wrap="square" rtlCol="0">
            <a:spAutoFit/>
          </a:bodyPr>
          <a:lstStyle/>
          <a:p>
            <a:pPr algn="ctr"/>
            <a:r>
              <a:rPr lang="pt-BR" sz="2200" b="1" dirty="0"/>
              <a:t>Pacotes instalados diretamente </a:t>
            </a:r>
          </a:p>
          <a:p>
            <a:pPr algn="ctr"/>
            <a:r>
              <a:rPr lang="pt-BR" sz="2200" b="1" dirty="0"/>
              <a:t>no diretório biblioteca do projeto</a:t>
            </a:r>
          </a:p>
        </p:txBody>
      </p:sp>
      <p:sp>
        <p:nvSpPr>
          <p:cNvPr id="9" name="Título 1">
            <a:extLst>
              <a:ext uri="{FF2B5EF4-FFF2-40B4-BE49-F238E27FC236}">
                <a16:creationId xmlns:a16="http://schemas.microsoft.com/office/drawing/2014/main" id="{4ED6A99D-20AB-449D-8308-18B5237BF104}"/>
              </a:ext>
            </a:extLst>
          </p:cNvPr>
          <p:cNvSpPr txBox="1">
            <a:spLocks/>
          </p:cNvSpPr>
          <p:nvPr/>
        </p:nvSpPr>
        <p:spPr>
          <a:xfrm>
            <a:off x="8446233" y="4610148"/>
            <a:ext cx="304486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2200" b="1" dirty="0"/>
              <a:t>Com o </a:t>
            </a:r>
            <a:r>
              <a:rPr lang="pt-BR" sz="2200" b="1" i="1" dirty="0"/>
              <a:t>renv</a:t>
            </a:r>
          </a:p>
        </p:txBody>
      </p:sp>
      <p:sp>
        <p:nvSpPr>
          <p:cNvPr id="15" name="CaixaDeTexto 14">
            <a:extLst>
              <a:ext uri="{FF2B5EF4-FFF2-40B4-BE49-F238E27FC236}">
                <a16:creationId xmlns:a16="http://schemas.microsoft.com/office/drawing/2014/main" id="{EC61D806-974C-4334-98C4-B210863DC138}"/>
              </a:ext>
            </a:extLst>
          </p:cNvPr>
          <p:cNvSpPr txBox="1"/>
          <p:nvPr/>
        </p:nvSpPr>
        <p:spPr>
          <a:xfrm>
            <a:off x="779361" y="537569"/>
            <a:ext cx="4687373" cy="769441"/>
          </a:xfrm>
          <a:prstGeom prst="rect">
            <a:avLst/>
          </a:prstGeom>
          <a:noFill/>
          <a:ln>
            <a:solidFill>
              <a:schemeClr val="tx1"/>
            </a:solidFill>
          </a:ln>
        </p:spPr>
        <p:txBody>
          <a:bodyPr wrap="square" rtlCol="0">
            <a:spAutoFit/>
          </a:bodyPr>
          <a:lstStyle/>
          <a:p>
            <a:pPr algn="ctr"/>
            <a:r>
              <a:rPr lang="pt-BR" sz="2200" b="1" dirty="0"/>
              <a:t>Pacotes instalados diretamente </a:t>
            </a:r>
          </a:p>
          <a:p>
            <a:pPr algn="ctr"/>
            <a:r>
              <a:rPr lang="pt-BR" sz="2200" b="1" dirty="0"/>
              <a:t>no diretório da biblioteca local do R</a:t>
            </a:r>
          </a:p>
        </p:txBody>
      </p:sp>
    </p:spTree>
    <p:extLst>
      <p:ext uri="{BB962C8B-B14F-4D97-AF65-F5344CB8AC3E}">
        <p14:creationId xmlns:p14="http://schemas.microsoft.com/office/powerpoint/2010/main" val="58568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6DFBF6A5-E5F4-4BC8-B9C1-F814DE43C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073" y="614861"/>
            <a:ext cx="8923591" cy="56282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apter 11 Requirements | The Open Science Manual">
            <a:extLst>
              <a:ext uri="{FF2B5EF4-FFF2-40B4-BE49-F238E27FC236}">
                <a16:creationId xmlns:a16="http://schemas.microsoft.com/office/drawing/2014/main" id="{02D6A3D1-01CE-479F-A83C-0C6F4762F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42" y="88678"/>
            <a:ext cx="1307431" cy="130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39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6DFBF6A5-E5F4-4BC8-B9C1-F814DE43C3D7}"/>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570473" y="767261"/>
            <a:ext cx="8923591" cy="56282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71F2D713-0C4C-4283-8ABE-06639B9037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9286" b="58689"/>
          <a:stretch/>
        </p:blipFill>
        <p:spPr bwMode="auto">
          <a:xfrm>
            <a:off x="1570473" y="767261"/>
            <a:ext cx="4525527" cy="2325074"/>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6B5EA1F8-A062-4500-9F6F-CA6A80CBF948}"/>
              </a:ext>
            </a:extLst>
          </p:cNvPr>
          <p:cNvPicPr>
            <a:picLocks noChangeAspect="1"/>
          </p:cNvPicPr>
          <p:nvPr/>
        </p:nvPicPr>
        <p:blipFill>
          <a:blip r:embed="rId3"/>
          <a:stretch>
            <a:fillRect/>
          </a:stretch>
        </p:blipFill>
        <p:spPr>
          <a:xfrm>
            <a:off x="6642408" y="1285705"/>
            <a:ext cx="3305248" cy="4591389"/>
          </a:xfrm>
          <a:prstGeom prst="rect">
            <a:avLst/>
          </a:prstGeom>
        </p:spPr>
      </p:pic>
      <p:sp>
        <p:nvSpPr>
          <p:cNvPr id="5" name="Retângulo 4">
            <a:extLst>
              <a:ext uri="{FF2B5EF4-FFF2-40B4-BE49-F238E27FC236}">
                <a16:creationId xmlns:a16="http://schemas.microsoft.com/office/drawing/2014/main" id="{5F33911D-CD6A-496B-A75A-621BD4114890}"/>
              </a:ext>
            </a:extLst>
          </p:cNvPr>
          <p:cNvSpPr/>
          <p:nvPr/>
        </p:nvSpPr>
        <p:spPr>
          <a:xfrm>
            <a:off x="6708774" y="4709293"/>
            <a:ext cx="1506077" cy="3051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7F55526E-00EE-4184-9733-4E5C6E47A97A}"/>
              </a:ext>
            </a:extLst>
          </p:cNvPr>
          <p:cNvSpPr/>
          <p:nvPr/>
        </p:nvSpPr>
        <p:spPr>
          <a:xfrm>
            <a:off x="6708774" y="5019522"/>
            <a:ext cx="1506077" cy="3051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84621CF8-9A77-4B30-A5E0-07323DF4357F}"/>
              </a:ext>
            </a:extLst>
          </p:cNvPr>
          <p:cNvSpPr/>
          <p:nvPr/>
        </p:nvSpPr>
        <p:spPr>
          <a:xfrm>
            <a:off x="6679278" y="3116469"/>
            <a:ext cx="1506077" cy="3051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87D4B91F-AA6E-462D-ACFB-9DF493F458D4}"/>
              </a:ext>
            </a:extLst>
          </p:cNvPr>
          <p:cNvSpPr txBox="1"/>
          <p:nvPr/>
        </p:nvSpPr>
        <p:spPr>
          <a:xfrm>
            <a:off x="8180384" y="3095203"/>
            <a:ext cx="1799171" cy="369332"/>
          </a:xfrm>
          <a:prstGeom prst="rect">
            <a:avLst/>
          </a:prstGeom>
          <a:noFill/>
        </p:spPr>
        <p:txBody>
          <a:bodyPr wrap="square" rtlCol="0">
            <a:spAutoFit/>
          </a:bodyPr>
          <a:lstStyle/>
          <a:p>
            <a:r>
              <a:rPr lang="pt-BR" dirty="0">
                <a:solidFill>
                  <a:schemeClr val="bg1"/>
                </a:solidFill>
              </a:rPr>
              <a:t>Ativa o ambiente</a:t>
            </a:r>
          </a:p>
        </p:txBody>
      </p:sp>
      <p:sp>
        <p:nvSpPr>
          <p:cNvPr id="10" name="CaixaDeTexto 9">
            <a:extLst>
              <a:ext uri="{FF2B5EF4-FFF2-40B4-BE49-F238E27FC236}">
                <a16:creationId xmlns:a16="http://schemas.microsoft.com/office/drawing/2014/main" id="{0C3A6065-A313-4B9A-ABAA-0AFF2E1963E7}"/>
              </a:ext>
            </a:extLst>
          </p:cNvPr>
          <p:cNvSpPr txBox="1"/>
          <p:nvPr/>
        </p:nvSpPr>
        <p:spPr>
          <a:xfrm>
            <a:off x="8225484" y="4675244"/>
            <a:ext cx="1799171" cy="369332"/>
          </a:xfrm>
          <a:prstGeom prst="rect">
            <a:avLst/>
          </a:prstGeom>
          <a:noFill/>
        </p:spPr>
        <p:txBody>
          <a:bodyPr wrap="square" rtlCol="0">
            <a:spAutoFit/>
          </a:bodyPr>
          <a:lstStyle/>
          <a:p>
            <a:r>
              <a:rPr lang="pt-BR" dirty="0">
                <a:solidFill>
                  <a:schemeClr val="bg1"/>
                </a:solidFill>
              </a:rPr>
              <a:t>Biblioteca local</a:t>
            </a:r>
          </a:p>
        </p:txBody>
      </p:sp>
      <p:sp>
        <p:nvSpPr>
          <p:cNvPr id="11" name="CaixaDeTexto 10">
            <a:extLst>
              <a:ext uri="{FF2B5EF4-FFF2-40B4-BE49-F238E27FC236}">
                <a16:creationId xmlns:a16="http://schemas.microsoft.com/office/drawing/2014/main" id="{D6D8C6E4-D1D4-4C03-8A64-35BA59B1A7BB}"/>
              </a:ext>
            </a:extLst>
          </p:cNvPr>
          <p:cNvSpPr txBox="1"/>
          <p:nvPr/>
        </p:nvSpPr>
        <p:spPr>
          <a:xfrm>
            <a:off x="8239659" y="5029665"/>
            <a:ext cx="1799171" cy="369332"/>
          </a:xfrm>
          <a:prstGeom prst="rect">
            <a:avLst/>
          </a:prstGeom>
          <a:noFill/>
        </p:spPr>
        <p:txBody>
          <a:bodyPr wrap="square" rtlCol="0">
            <a:spAutoFit/>
          </a:bodyPr>
          <a:lstStyle/>
          <a:p>
            <a:r>
              <a:rPr lang="pt-BR" dirty="0">
                <a:solidFill>
                  <a:schemeClr val="bg1"/>
                </a:solidFill>
              </a:rPr>
              <a:t>Pacotes usados</a:t>
            </a:r>
          </a:p>
        </p:txBody>
      </p:sp>
      <p:pic>
        <p:nvPicPr>
          <p:cNvPr id="12" name="Picture 4" descr="Chapter 11 Requirements | The Open Science Manual">
            <a:extLst>
              <a:ext uri="{FF2B5EF4-FFF2-40B4-BE49-F238E27FC236}">
                <a16:creationId xmlns:a16="http://schemas.microsoft.com/office/drawing/2014/main" id="{57374E38-BC22-4834-8059-301F1E3F1F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42" y="88678"/>
            <a:ext cx="1307431" cy="130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795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6" grpId="0"/>
      <p:bldP spid="10"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43D24ACA-C04F-4103-8029-2758CAD4EFFB}"/>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333013" y="614861"/>
            <a:ext cx="8923591" cy="56282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19285435-0719-4A6A-8979-47B30AB15E39}"/>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36416" r="48333"/>
          <a:stretch/>
        </p:blipFill>
        <p:spPr bwMode="auto">
          <a:xfrm>
            <a:off x="4582633" y="614861"/>
            <a:ext cx="1360967" cy="56282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BB0E2CC5-F9DD-41F3-99D5-7C1348D433E0}"/>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6044" t="50000" r="63423" b="33848"/>
          <a:stretch/>
        </p:blipFill>
        <p:spPr bwMode="auto">
          <a:xfrm>
            <a:off x="2750289" y="3429000"/>
            <a:ext cx="1832344" cy="90908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7B5D0AC5-15D7-442E-A3DC-07BE4DE32161}"/>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4130" t="67380" r="850" b="16468"/>
          <a:stretch/>
        </p:blipFill>
        <p:spPr bwMode="auto">
          <a:xfrm>
            <a:off x="1703868" y="4392159"/>
            <a:ext cx="8479464" cy="9090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hapter 11 Requirements | The Open Science Manual">
            <a:extLst>
              <a:ext uri="{FF2B5EF4-FFF2-40B4-BE49-F238E27FC236}">
                <a16:creationId xmlns:a16="http://schemas.microsoft.com/office/drawing/2014/main" id="{10839453-A34A-496B-B1D2-879DB2DE6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42" y="88678"/>
            <a:ext cx="1307431" cy="130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672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43D24ACA-C04F-4103-8029-2758CAD4EFFB}"/>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1333013" y="614861"/>
            <a:ext cx="8923591" cy="56282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diagram showing the most important verbs and nouns of renv. Projects start with init(), which creates a project library using packages from the system library. snapshot() updates the lockfile using the packages installed in the project library, where restore() installs packages into the project library using the metadata from the lockfile, and status() compares the lockfile to the project library. You install and update packages from CRAN and GitHub using install() and update(), but because you'll need to do this for multiple projects, renv uses cache to make this fast.&#10;">
            <a:extLst>
              <a:ext uri="{FF2B5EF4-FFF2-40B4-BE49-F238E27FC236}">
                <a16:creationId xmlns:a16="http://schemas.microsoft.com/office/drawing/2014/main" id="{7B5D0AC5-15D7-442E-A3DC-07BE4DE32161}"/>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37462" t="269" r="850" b="48125"/>
          <a:stretch/>
        </p:blipFill>
        <p:spPr bwMode="auto">
          <a:xfrm>
            <a:off x="4678326" y="614862"/>
            <a:ext cx="5505006" cy="290451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hapter 11 Requirements | The Open Science Manual">
            <a:extLst>
              <a:ext uri="{FF2B5EF4-FFF2-40B4-BE49-F238E27FC236}">
                <a16:creationId xmlns:a16="http://schemas.microsoft.com/office/drawing/2014/main" id="{D3AE5785-A18D-47E6-A8CB-56BD30CD6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42" y="88678"/>
            <a:ext cx="1307431" cy="1307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153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CF00D5-A28C-4C92-BD6A-F2B40BAB3A59}"/>
              </a:ext>
            </a:extLst>
          </p:cNvPr>
          <p:cNvSpPr>
            <a:spLocks noGrp="1"/>
          </p:cNvSpPr>
          <p:nvPr>
            <p:ph type="title"/>
          </p:nvPr>
        </p:nvSpPr>
        <p:spPr>
          <a:xfrm>
            <a:off x="6670943" y="457078"/>
            <a:ext cx="10515600" cy="1325563"/>
          </a:xfrm>
        </p:spPr>
        <p:txBody>
          <a:bodyPr>
            <a:normAutofit/>
          </a:bodyPr>
          <a:lstStyle/>
          <a:p>
            <a:r>
              <a:rPr lang="pt-BR" sz="3600" dirty="0"/>
              <a:t>Gerenciando versões</a:t>
            </a:r>
          </a:p>
        </p:txBody>
      </p:sp>
      <p:pic>
        <p:nvPicPr>
          <p:cNvPr id="3" name="Picture 2">
            <a:extLst>
              <a:ext uri="{FF2B5EF4-FFF2-40B4-BE49-F238E27FC236}">
                <a16:creationId xmlns:a16="http://schemas.microsoft.com/office/drawing/2014/main" id="{004B4E47-D9C3-4A92-910E-99943C626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77" y="463860"/>
            <a:ext cx="5772945" cy="5930279"/>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Conteúdo 2">
            <a:extLst>
              <a:ext uri="{FF2B5EF4-FFF2-40B4-BE49-F238E27FC236}">
                <a16:creationId xmlns:a16="http://schemas.microsoft.com/office/drawing/2014/main" id="{6D80E7D6-2311-4238-ADE3-F1A3D233ACBD}"/>
              </a:ext>
            </a:extLst>
          </p:cNvPr>
          <p:cNvSpPr>
            <a:spLocks noGrp="1"/>
          </p:cNvSpPr>
          <p:nvPr>
            <p:ph idx="1"/>
          </p:nvPr>
        </p:nvSpPr>
        <p:spPr>
          <a:xfrm>
            <a:off x="6613203" y="1537077"/>
            <a:ext cx="5315540" cy="3438349"/>
          </a:xfrm>
        </p:spPr>
        <p:txBody>
          <a:bodyPr>
            <a:normAutofit/>
          </a:bodyPr>
          <a:lstStyle/>
          <a:p>
            <a:pPr>
              <a:lnSpc>
                <a:spcPct val="120000"/>
              </a:lnSpc>
            </a:pPr>
            <a:r>
              <a:rPr lang="pt-BR" sz="2400" dirty="0"/>
              <a:t>Manuscrito, dissertação, IC, tese, dados, scripts.</a:t>
            </a:r>
          </a:p>
          <a:p>
            <a:pPr algn="just">
              <a:lnSpc>
                <a:spcPct val="120000"/>
              </a:lnSpc>
            </a:pPr>
            <a:r>
              <a:rPr lang="pt-BR" sz="2400" dirty="0"/>
              <a:t>Muitas mudanças ao longo do tempo</a:t>
            </a:r>
          </a:p>
          <a:p>
            <a:pPr algn="just">
              <a:lnSpc>
                <a:spcPct val="120000"/>
              </a:lnSpc>
            </a:pPr>
            <a:r>
              <a:rPr lang="pt-BR" sz="2400" dirty="0"/>
              <a:t>Trabalho colaborativo</a:t>
            </a:r>
          </a:p>
        </p:txBody>
      </p:sp>
      <p:pic>
        <p:nvPicPr>
          <p:cNvPr id="7" name="Picture 4" descr="Trabalhando com branchs | Desvendando Git e GitHub">
            <a:extLst>
              <a:ext uri="{FF2B5EF4-FFF2-40B4-BE49-F238E27FC236}">
                <a16:creationId xmlns:a16="http://schemas.microsoft.com/office/drawing/2014/main" id="{489D34A2-8D0B-43EE-8CAB-B23BFCEA4D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0298" y="4634069"/>
            <a:ext cx="5281352" cy="1532479"/>
          </a:xfrm>
          <a:prstGeom prst="rect">
            <a:avLst/>
          </a:prstGeom>
          <a:noFill/>
          <a:extLst>
            <a:ext uri="{909E8E84-426E-40DD-AFC4-6F175D3DCCD1}">
              <a14:hiddenFill xmlns:a14="http://schemas.microsoft.com/office/drawing/2010/main">
                <a:solidFill>
                  <a:srgbClr val="FFFFFF"/>
                </a:solidFill>
              </a14:hiddenFill>
            </a:ext>
          </a:extLst>
        </p:spPr>
      </p:pic>
      <p:sp>
        <p:nvSpPr>
          <p:cNvPr id="5" name="CaixaDeTexto 4">
            <a:extLst>
              <a:ext uri="{FF2B5EF4-FFF2-40B4-BE49-F238E27FC236}">
                <a16:creationId xmlns:a16="http://schemas.microsoft.com/office/drawing/2014/main" id="{50F9D924-6B03-4080-84A5-E57FD7FC106F}"/>
              </a:ext>
            </a:extLst>
          </p:cNvPr>
          <p:cNvSpPr txBox="1"/>
          <p:nvPr/>
        </p:nvSpPr>
        <p:spPr>
          <a:xfrm>
            <a:off x="6858000" y="4821538"/>
            <a:ext cx="524503" cy="307777"/>
          </a:xfrm>
          <a:prstGeom prst="rect">
            <a:avLst/>
          </a:prstGeom>
          <a:noFill/>
        </p:spPr>
        <p:txBody>
          <a:bodyPr wrap="none" rtlCol="0">
            <a:spAutoFit/>
          </a:bodyPr>
          <a:lstStyle/>
          <a:p>
            <a:r>
              <a:rPr lang="pt-BR" sz="1400" dirty="0"/>
              <a:t>final</a:t>
            </a:r>
          </a:p>
        </p:txBody>
      </p:sp>
      <p:sp>
        <p:nvSpPr>
          <p:cNvPr id="9" name="CaixaDeTexto 8">
            <a:extLst>
              <a:ext uri="{FF2B5EF4-FFF2-40B4-BE49-F238E27FC236}">
                <a16:creationId xmlns:a16="http://schemas.microsoft.com/office/drawing/2014/main" id="{23FBD04F-C761-44E9-8C2C-64E8B3B53752}"/>
              </a:ext>
            </a:extLst>
          </p:cNvPr>
          <p:cNvSpPr txBox="1"/>
          <p:nvPr/>
        </p:nvSpPr>
        <p:spPr>
          <a:xfrm>
            <a:off x="7451432" y="4821538"/>
            <a:ext cx="595035" cy="307777"/>
          </a:xfrm>
          <a:prstGeom prst="rect">
            <a:avLst/>
          </a:prstGeom>
          <a:noFill/>
        </p:spPr>
        <p:txBody>
          <a:bodyPr wrap="none" rtlCol="0">
            <a:spAutoFit/>
          </a:bodyPr>
          <a:lstStyle/>
          <a:p>
            <a:r>
              <a:rPr lang="pt-BR" sz="1400" dirty="0"/>
              <a:t>final2</a:t>
            </a:r>
          </a:p>
        </p:txBody>
      </p:sp>
      <p:sp>
        <p:nvSpPr>
          <p:cNvPr id="10" name="CaixaDeTexto 9">
            <a:extLst>
              <a:ext uri="{FF2B5EF4-FFF2-40B4-BE49-F238E27FC236}">
                <a16:creationId xmlns:a16="http://schemas.microsoft.com/office/drawing/2014/main" id="{C0A3ACBA-F7C1-4CCE-813A-3C730996DDD2}"/>
              </a:ext>
            </a:extLst>
          </p:cNvPr>
          <p:cNvSpPr txBox="1"/>
          <p:nvPr/>
        </p:nvSpPr>
        <p:spPr>
          <a:xfrm>
            <a:off x="8259101" y="4293531"/>
            <a:ext cx="2023745" cy="307777"/>
          </a:xfrm>
          <a:prstGeom prst="rect">
            <a:avLst/>
          </a:prstGeom>
          <a:noFill/>
        </p:spPr>
        <p:txBody>
          <a:bodyPr wrap="square" rtlCol="0">
            <a:spAutoFit/>
          </a:bodyPr>
          <a:lstStyle/>
          <a:p>
            <a:r>
              <a:rPr lang="pt-BR" sz="1400" dirty="0"/>
              <a:t>orientador(e)</a:t>
            </a:r>
          </a:p>
        </p:txBody>
      </p:sp>
      <p:sp>
        <p:nvSpPr>
          <p:cNvPr id="11" name="CaixaDeTexto 10">
            <a:extLst>
              <a:ext uri="{FF2B5EF4-FFF2-40B4-BE49-F238E27FC236}">
                <a16:creationId xmlns:a16="http://schemas.microsoft.com/office/drawing/2014/main" id="{92A76378-E7DD-48CB-92F9-2EFE757BFA70}"/>
              </a:ext>
            </a:extLst>
          </p:cNvPr>
          <p:cNvSpPr txBox="1"/>
          <p:nvPr/>
        </p:nvSpPr>
        <p:spPr>
          <a:xfrm>
            <a:off x="9288068" y="4293531"/>
            <a:ext cx="2023745" cy="307777"/>
          </a:xfrm>
          <a:prstGeom prst="rect">
            <a:avLst/>
          </a:prstGeom>
          <a:noFill/>
        </p:spPr>
        <p:txBody>
          <a:bodyPr wrap="square" rtlCol="0">
            <a:spAutoFit/>
          </a:bodyPr>
          <a:lstStyle/>
          <a:p>
            <a:r>
              <a:rPr lang="pt-BR" sz="1400" dirty="0"/>
              <a:t>orientador(e)</a:t>
            </a:r>
          </a:p>
        </p:txBody>
      </p:sp>
      <p:sp>
        <p:nvSpPr>
          <p:cNvPr id="12" name="CaixaDeTexto 11">
            <a:extLst>
              <a:ext uri="{FF2B5EF4-FFF2-40B4-BE49-F238E27FC236}">
                <a16:creationId xmlns:a16="http://schemas.microsoft.com/office/drawing/2014/main" id="{67EE4A7A-91CE-4E8F-B1D0-3B871D0693C0}"/>
              </a:ext>
            </a:extLst>
          </p:cNvPr>
          <p:cNvSpPr txBox="1"/>
          <p:nvPr/>
        </p:nvSpPr>
        <p:spPr>
          <a:xfrm>
            <a:off x="10389157" y="6087822"/>
            <a:ext cx="2023745" cy="307777"/>
          </a:xfrm>
          <a:prstGeom prst="rect">
            <a:avLst/>
          </a:prstGeom>
          <a:noFill/>
        </p:spPr>
        <p:txBody>
          <a:bodyPr wrap="square" rtlCol="0">
            <a:spAutoFit/>
          </a:bodyPr>
          <a:lstStyle/>
          <a:p>
            <a:r>
              <a:rPr lang="pt-BR" sz="1400" dirty="0"/>
              <a:t>banca</a:t>
            </a:r>
          </a:p>
        </p:txBody>
      </p:sp>
      <p:sp>
        <p:nvSpPr>
          <p:cNvPr id="13" name="CaixaDeTexto 12">
            <a:extLst>
              <a:ext uri="{FF2B5EF4-FFF2-40B4-BE49-F238E27FC236}">
                <a16:creationId xmlns:a16="http://schemas.microsoft.com/office/drawing/2014/main" id="{984F629C-469A-4B37-9F24-6EDDDB747624}"/>
              </a:ext>
            </a:extLst>
          </p:cNvPr>
          <p:cNvSpPr txBox="1"/>
          <p:nvPr/>
        </p:nvSpPr>
        <p:spPr>
          <a:xfrm>
            <a:off x="8459085" y="5538683"/>
            <a:ext cx="684803" cy="307777"/>
          </a:xfrm>
          <a:prstGeom prst="rect">
            <a:avLst/>
          </a:prstGeom>
          <a:noFill/>
        </p:spPr>
        <p:txBody>
          <a:bodyPr wrap="none" rtlCol="0">
            <a:spAutoFit/>
          </a:bodyPr>
          <a:lstStyle/>
          <a:p>
            <a:r>
              <a:rPr lang="pt-BR" sz="1400" dirty="0"/>
              <a:t>final_3</a:t>
            </a:r>
          </a:p>
        </p:txBody>
      </p:sp>
      <p:sp>
        <p:nvSpPr>
          <p:cNvPr id="14" name="CaixaDeTexto 13">
            <a:extLst>
              <a:ext uri="{FF2B5EF4-FFF2-40B4-BE49-F238E27FC236}">
                <a16:creationId xmlns:a16="http://schemas.microsoft.com/office/drawing/2014/main" id="{BE013B4F-DC48-46DC-B00A-2ADEE3C576E9}"/>
              </a:ext>
            </a:extLst>
          </p:cNvPr>
          <p:cNvSpPr txBox="1"/>
          <p:nvPr/>
        </p:nvSpPr>
        <p:spPr>
          <a:xfrm>
            <a:off x="8974424" y="5534090"/>
            <a:ext cx="1308422" cy="307777"/>
          </a:xfrm>
          <a:prstGeom prst="rect">
            <a:avLst/>
          </a:prstGeom>
          <a:noFill/>
        </p:spPr>
        <p:txBody>
          <a:bodyPr wrap="square" rtlCol="0">
            <a:spAutoFit/>
          </a:bodyPr>
          <a:lstStyle/>
          <a:p>
            <a:pPr algn="ctr"/>
            <a:r>
              <a:rPr lang="pt-BR" sz="1400" dirty="0"/>
              <a:t>agora_vai</a:t>
            </a:r>
          </a:p>
        </p:txBody>
      </p:sp>
      <p:sp>
        <p:nvSpPr>
          <p:cNvPr id="15" name="CaixaDeTexto 14">
            <a:extLst>
              <a:ext uri="{FF2B5EF4-FFF2-40B4-BE49-F238E27FC236}">
                <a16:creationId xmlns:a16="http://schemas.microsoft.com/office/drawing/2014/main" id="{6AC9DB4D-8FE9-4EA8-A2AC-12CC031C9FC7}"/>
              </a:ext>
            </a:extLst>
          </p:cNvPr>
          <p:cNvSpPr txBox="1"/>
          <p:nvPr/>
        </p:nvSpPr>
        <p:spPr>
          <a:xfrm>
            <a:off x="11180127" y="6086362"/>
            <a:ext cx="2023745" cy="307777"/>
          </a:xfrm>
          <a:prstGeom prst="rect">
            <a:avLst/>
          </a:prstGeom>
          <a:noFill/>
        </p:spPr>
        <p:txBody>
          <a:bodyPr wrap="square" rtlCol="0">
            <a:spAutoFit/>
          </a:bodyPr>
          <a:lstStyle/>
          <a:p>
            <a:r>
              <a:rPr lang="pt-BR" sz="1400" dirty="0"/>
              <a:t>banca</a:t>
            </a:r>
          </a:p>
        </p:txBody>
      </p:sp>
      <p:sp>
        <p:nvSpPr>
          <p:cNvPr id="16" name="CaixaDeTexto 15">
            <a:extLst>
              <a:ext uri="{FF2B5EF4-FFF2-40B4-BE49-F238E27FC236}">
                <a16:creationId xmlns:a16="http://schemas.microsoft.com/office/drawing/2014/main" id="{76F944CE-9E8C-407E-A721-1886D9513CC3}"/>
              </a:ext>
            </a:extLst>
          </p:cNvPr>
          <p:cNvSpPr txBox="1"/>
          <p:nvPr/>
        </p:nvSpPr>
        <p:spPr>
          <a:xfrm>
            <a:off x="10833803" y="5227043"/>
            <a:ext cx="1308422" cy="307777"/>
          </a:xfrm>
          <a:prstGeom prst="rect">
            <a:avLst/>
          </a:prstGeom>
          <a:noFill/>
        </p:spPr>
        <p:txBody>
          <a:bodyPr wrap="square" rtlCol="0">
            <a:spAutoFit/>
          </a:bodyPr>
          <a:lstStyle/>
          <a:p>
            <a:pPr algn="ctr"/>
            <a:r>
              <a:rPr lang="pt-BR" sz="1400" dirty="0"/>
              <a:t>agora_vai_2</a:t>
            </a:r>
          </a:p>
        </p:txBody>
      </p:sp>
    </p:spTree>
    <p:extLst>
      <p:ext uri="{BB962C8B-B14F-4D97-AF65-F5344CB8AC3E}">
        <p14:creationId xmlns:p14="http://schemas.microsoft.com/office/powerpoint/2010/main" val="374367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 Volta para o Futuro - Filme 1985 - AdoroCinema">
            <a:extLst>
              <a:ext uri="{FF2B5EF4-FFF2-40B4-BE49-F238E27FC236}">
                <a16:creationId xmlns:a16="http://schemas.microsoft.com/office/drawing/2014/main" id="{0A001C3F-2663-467C-9632-7CEAA9E946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8593" y="1670267"/>
            <a:ext cx="2956857" cy="43052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eginners guide to Version control using Git and GitHub | by Mukundh ...">
            <a:extLst>
              <a:ext uri="{FF2B5EF4-FFF2-40B4-BE49-F238E27FC236}">
                <a16:creationId xmlns:a16="http://schemas.microsoft.com/office/drawing/2014/main" id="{93E5530B-BA88-4AD5-B45A-0F33984F6E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307" t="32516" r="44554" b="34968"/>
          <a:stretch/>
        </p:blipFill>
        <p:spPr bwMode="auto">
          <a:xfrm>
            <a:off x="2566239" y="2289743"/>
            <a:ext cx="2041421" cy="8088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it Branching Strategy | WaveMaker Docs">
            <a:extLst>
              <a:ext uri="{FF2B5EF4-FFF2-40B4-BE49-F238E27FC236}">
                <a16:creationId xmlns:a16="http://schemas.microsoft.com/office/drawing/2014/main" id="{C6923292-D4CD-4924-AE5C-76FAF56383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51" y="3169293"/>
            <a:ext cx="5927600" cy="2806205"/>
          </a:xfrm>
          <a:prstGeom prst="rect">
            <a:avLst/>
          </a:prstGeom>
          <a:noFill/>
          <a:extLst>
            <a:ext uri="{909E8E84-426E-40DD-AFC4-6F175D3DCCD1}">
              <a14:hiddenFill xmlns:a14="http://schemas.microsoft.com/office/drawing/2010/main">
                <a:solidFill>
                  <a:srgbClr val="FFFFFF"/>
                </a:solidFill>
              </a14:hiddenFill>
            </a:ext>
          </a:extLst>
        </p:spPr>
      </p:pic>
      <p:sp>
        <p:nvSpPr>
          <p:cNvPr id="15" name="Retângulo 14">
            <a:extLst>
              <a:ext uri="{FF2B5EF4-FFF2-40B4-BE49-F238E27FC236}">
                <a16:creationId xmlns:a16="http://schemas.microsoft.com/office/drawing/2014/main" id="{7DD9AED9-2CE8-4AC9-8EA3-8FC228539946}"/>
              </a:ext>
            </a:extLst>
          </p:cNvPr>
          <p:cNvSpPr/>
          <p:nvPr/>
        </p:nvSpPr>
        <p:spPr>
          <a:xfrm>
            <a:off x="2934586" y="3191065"/>
            <a:ext cx="818707" cy="259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4D5E415A-3E9D-4256-A3A0-743CDAADA563}"/>
              </a:ext>
            </a:extLst>
          </p:cNvPr>
          <p:cNvSpPr/>
          <p:nvPr/>
        </p:nvSpPr>
        <p:spPr>
          <a:xfrm>
            <a:off x="567693" y="4513916"/>
            <a:ext cx="818707" cy="259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A470EE34-1BD1-4E7B-8CFA-8E5B1A796749}"/>
              </a:ext>
            </a:extLst>
          </p:cNvPr>
          <p:cNvSpPr/>
          <p:nvPr/>
        </p:nvSpPr>
        <p:spPr>
          <a:xfrm>
            <a:off x="4574223" y="5683498"/>
            <a:ext cx="818707" cy="25970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9B9A0E9A-5FA6-78A1-31E2-207DDD1F731D}"/>
              </a:ext>
            </a:extLst>
          </p:cNvPr>
          <p:cNvSpPr txBox="1"/>
          <p:nvPr/>
        </p:nvSpPr>
        <p:spPr>
          <a:xfrm>
            <a:off x="0" y="4404291"/>
            <a:ext cx="1440972" cy="369332"/>
          </a:xfrm>
          <a:prstGeom prst="rect">
            <a:avLst/>
          </a:prstGeom>
          <a:noFill/>
        </p:spPr>
        <p:txBody>
          <a:bodyPr wrap="none" rtlCol="0">
            <a:spAutoFit/>
          </a:bodyPr>
          <a:lstStyle/>
          <a:p>
            <a:r>
              <a:rPr lang="pt-BR" dirty="0"/>
              <a:t>Branch </a:t>
            </a:r>
            <a:r>
              <a:rPr lang="pt-BR" i="1" dirty="0"/>
              <a:t>main</a:t>
            </a:r>
          </a:p>
        </p:txBody>
      </p:sp>
      <p:sp>
        <p:nvSpPr>
          <p:cNvPr id="5" name="CaixaDeTexto 4">
            <a:extLst>
              <a:ext uri="{FF2B5EF4-FFF2-40B4-BE49-F238E27FC236}">
                <a16:creationId xmlns:a16="http://schemas.microsoft.com/office/drawing/2014/main" id="{63B3D1FA-65E4-2E8D-F02F-A627226EC837}"/>
              </a:ext>
            </a:extLst>
          </p:cNvPr>
          <p:cNvSpPr txBox="1"/>
          <p:nvPr/>
        </p:nvSpPr>
        <p:spPr>
          <a:xfrm>
            <a:off x="684651" y="3450772"/>
            <a:ext cx="1720727" cy="369332"/>
          </a:xfrm>
          <a:prstGeom prst="rect">
            <a:avLst/>
          </a:prstGeom>
          <a:noFill/>
        </p:spPr>
        <p:txBody>
          <a:bodyPr wrap="none" rtlCol="0">
            <a:spAutoFit/>
          </a:bodyPr>
          <a:lstStyle/>
          <a:p>
            <a:r>
              <a:rPr lang="pt-BR" dirty="0"/>
              <a:t>Branch “filha”</a:t>
            </a:r>
            <a:r>
              <a:rPr lang="pt-BR" i="1" dirty="0"/>
              <a:t> </a:t>
            </a:r>
            <a:r>
              <a:rPr lang="pt-BR" dirty="0"/>
              <a:t>1</a:t>
            </a:r>
          </a:p>
        </p:txBody>
      </p:sp>
      <p:sp>
        <p:nvSpPr>
          <p:cNvPr id="6" name="CaixaDeTexto 5">
            <a:extLst>
              <a:ext uri="{FF2B5EF4-FFF2-40B4-BE49-F238E27FC236}">
                <a16:creationId xmlns:a16="http://schemas.microsoft.com/office/drawing/2014/main" id="{A9F872C0-7511-9CFC-7F2E-1BAA3602DDEA}"/>
              </a:ext>
            </a:extLst>
          </p:cNvPr>
          <p:cNvSpPr txBox="1"/>
          <p:nvPr/>
        </p:nvSpPr>
        <p:spPr>
          <a:xfrm>
            <a:off x="1910993" y="5314166"/>
            <a:ext cx="1736501" cy="369332"/>
          </a:xfrm>
          <a:prstGeom prst="rect">
            <a:avLst/>
          </a:prstGeom>
          <a:noFill/>
        </p:spPr>
        <p:txBody>
          <a:bodyPr wrap="none" rtlCol="0">
            <a:spAutoFit/>
          </a:bodyPr>
          <a:lstStyle/>
          <a:p>
            <a:r>
              <a:rPr lang="pt-BR" dirty="0"/>
              <a:t>Branch “filha”</a:t>
            </a:r>
            <a:r>
              <a:rPr lang="pt-BR" i="1" dirty="0"/>
              <a:t> </a:t>
            </a:r>
            <a:r>
              <a:rPr lang="pt-BR" dirty="0"/>
              <a:t>2</a:t>
            </a:r>
          </a:p>
        </p:txBody>
      </p:sp>
    </p:spTree>
    <p:extLst>
      <p:ext uri="{BB962C8B-B14F-4D97-AF65-F5344CB8AC3E}">
        <p14:creationId xmlns:p14="http://schemas.microsoft.com/office/powerpoint/2010/main" val="1193193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912BC4D3-25D4-2575-3FC2-1B971E0E9EE0}"/>
              </a:ext>
            </a:extLst>
          </p:cNvPr>
          <p:cNvPicPr>
            <a:picLocks noChangeAspect="1"/>
          </p:cNvPicPr>
          <p:nvPr/>
        </p:nvPicPr>
        <p:blipFill>
          <a:blip r:embed="rId2">
            <a:alphaModFix amt="35000"/>
          </a:blip>
          <a:stretch>
            <a:fillRect/>
          </a:stretch>
        </p:blipFill>
        <p:spPr>
          <a:xfrm>
            <a:off x="2775655" y="398091"/>
            <a:ext cx="6640690" cy="6061815"/>
          </a:xfrm>
          <a:prstGeom prst="rect">
            <a:avLst/>
          </a:prstGeom>
        </p:spPr>
      </p:pic>
      <p:pic>
        <p:nvPicPr>
          <p:cNvPr id="6" name="Imagem 5">
            <a:extLst>
              <a:ext uri="{FF2B5EF4-FFF2-40B4-BE49-F238E27FC236}">
                <a16:creationId xmlns:a16="http://schemas.microsoft.com/office/drawing/2014/main" id="{21833CE8-FE00-F136-F6AD-CF0A45345DDC}"/>
              </a:ext>
            </a:extLst>
          </p:cNvPr>
          <p:cNvPicPr>
            <a:picLocks noChangeAspect="1"/>
          </p:cNvPicPr>
          <p:nvPr/>
        </p:nvPicPr>
        <p:blipFill rotWithShape="1">
          <a:blip r:embed="rId2"/>
          <a:srcRect b="76218"/>
          <a:stretch/>
        </p:blipFill>
        <p:spPr>
          <a:xfrm>
            <a:off x="2775655" y="398091"/>
            <a:ext cx="6640690" cy="1441595"/>
          </a:xfrm>
          <a:prstGeom prst="rect">
            <a:avLst/>
          </a:prstGeom>
        </p:spPr>
      </p:pic>
    </p:spTree>
    <p:extLst>
      <p:ext uri="{BB962C8B-B14F-4D97-AF65-F5344CB8AC3E}">
        <p14:creationId xmlns:p14="http://schemas.microsoft.com/office/powerpoint/2010/main" val="1404663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van Queiroz - Comandos Úteis do Git">
            <a:extLst>
              <a:ext uri="{FF2B5EF4-FFF2-40B4-BE49-F238E27FC236}">
                <a16:creationId xmlns:a16="http://schemas.microsoft.com/office/drawing/2014/main" id="{8B78CDD4-8037-4E91-9C7B-95FEA126EE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186" y="1288473"/>
            <a:ext cx="11235359" cy="48463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eginners guide to Version control using Git and GitHub | by Mukundh ...">
            <a:extLst>
              <a:ext uri="{FF2B5EF4-FFF2-40B4-BE49-F238E27FC236}">
                <a16:creationId xmlns:a16="http://schemas.microsoft.com/office/drawing/2014/main" id="{ED5E396E-392F-4547-9311-0D55B8167E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472" t="12854" r="9667" b="19619"/>
          <a:stretch/>
        </p:blipFill>
        <p:spPr bwMode="auto">
          <a:xfrm>
            <a:off x="10145074" y="232757"/>
            <a:ext cx="1445740" cy="1620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45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465B4-92CD-0983-0E10-8DC97B9797BB}"/>
              </a:ext>
            </a:extLst>
          </p:cNvPr>
          <p:cNvSpPr>
            <a:spLocks noGrp="1"/>
          </p:cNvSpPr>
          <p:nvPr>
            <p:ph type="title"/>
          </p:nvPr>
        </p:nvSpPr>
        <p:spPr/>
        <p:txBody>
          <a:bodyPr/>
          <a:lstStyle/>
          <a:p>
            <a:r>
              <a:rPr lang="pt-BR" dirty="0"/>
              <a:t>Pré-requisitos</a:t>
            </a:r>
          </a:p>
        </p:txBody>
      </p:sp>
      <p:sp>
        <p:nvSpPr>
          <p:cNvPr id="3" name="Espaço Reservado para Conteúdo 2">
            <a:extLst>
              <a:ext uri="{FF2B5EF4-FFF2-40B4-BE49-F238E27FC236}">
                <a16:creationId xmlns:a16="http://schemas.microsoft.com/office/drawing/2014/main" id="{4C67C48C-E405-84E4-732A-FFFD00E049E1}"/>
              </a:ext>
            </a:extLst>
          </p:cNvPr>
          <p:cNvSpPr>
            <a:spLocks noGrp="1"/>
          </p:cNvSpPr>
          <p:nvPr>
            <p:ph idx="1"/>
          </p:nvPr>
        </p:nvSpPr>
        <p:spPr/>
        <p:txBody>
          <a:bodyPr/>
          <a:lstStyle/>
          <a:p>
            <a:r>
              <a:rPr lang="pt-BR" dirty="0">
                <a:effectLst/>
              </a:rPr>
              <a:t>Conhecimentos básicos em R.</a:t>
            </a:r>
          </a:p>
          <a:p>
            <a:r>
              <a:rPr lang="pt-BR" dirty="0"/>
              <a:t>Noções básicas de manipulação de arquivos e pastas</a:t>
            </a:r>
            <a:endParaRPr lang="pt-BR" dirty="0">
              <a:effectLst/>
            </a:endParaRPr>
          </a:p>
          <a:p>
            <a:r>
              <a:rPr lang="pt-BR" dirty="0"/>
              <a:t>Ter o R e o RStudio instalados.</a:t>
            </a:r>
            <a:endParaRPr lang="pt-BR" dirty="0">
              <a:effectLst/>
            </a:endParaRPr>
          </a:p>
          <a:p>
            <a:r>
              <a:rPr lang="pt-BR" b="1" dirty="0">
                <a:effectLst/>
              </a:rPr>
              <a:t>Estar disposto </a:t>
            </a:r>
            <a:r>
              <a:rPr lang="pt-BR" dirty="0">
                <a:effectLst/>
              </a:rPr>
              <a:t>a perder o medo de linguagem de programação.</a:t>
            </a:r>
            <a:endParaRPr lang="pt-BR" dirty="0"/>
          </a:p>
        </p:txBody>
      </p:sp>
    </p:spTree>
    <p:extLst>
      <p:ext uri="{BB962C8B-B14F-4D97-AF65-F5344CB8AC3E}">
        <p14:creationId xmlns:p14="http://schemas.microsoft.com/office/powerpoint/2010/main" val="2147517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van Queiroz - Comandos Úteis do Git">
            <a:extLst>
              <a:ext uri="{FF2B5EF4-FFF2-40B4-BE49-F238E27FC236}">
                <a16:creationId xmlns:a16="http://schemas.microsoft.com/office/drawing/2014/main" id="{8B78CDD4-8037-4E91-9C7B-95FEA126EE23}"/>
              </a:ext>
            </a:extLst>
          </p:cNvPr>
          <p:cNvPicPr>
            <a:picLocks noGrp="1" noChangeAspect="1" noChangeArrowheads="1"/>
          </p:cNvPicPr>
          <p:nvPr>
            <p:ph idx="1"/>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01186" y="1288473"/>
            <a:ext cx="11235359" cy="48463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van Queiroz - Comandos Úteis do Git">
            <a:extLst>
              <a:ext uri="{FF2B5EF4-FFF2-40B4-BE49-F238E27FC236}">
                <a16:creationId xmlns:a16="http://schemas.microsoft.com/office/drawing/2014/main" id="{0AE1AC42-AA88-4249-92C3-95EA6440F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763" b="39048"/>
          <a:stretch/>
        </p:blipFill>
        <p:spPr bwMode="auto">
          <a:xfrm>
            <a:off x="601186" y="1288473"/>
            <a:ext cx="5082508" cy="2953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eginners guide to Version control using Git and GitHub | by Mukundh ...">
            <a:extLst>
              <a:ext uri="{FF2B5EF4-FFF2-40B4-BE49-F238E27FC236}">
                <a16:creationId xmlns:a16="http://schemas.microsoft.com/office/drawing/2014/main" id="{ED5E396E-392F-4547-9311-0D55B8167E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472" t="12854" r="9667" b="19619"/>
          <a:stretch/>
        </p:blipFill>
        <p:spPr bwMode="auto">
          <a:xfrm>
            <a:off x="10145074" y="232757"/>
            <a:ext cx="1445740" cy="1620982"/>
          </a:xfrm>
          <a:prstGeom prst="rect">
            <a:avLst/>
          </a:prstGeom>
          <a:noFill/>
          <a:extLst>
            <a:ext uri="{909E8E84-426E-40DD-AFC4-6F175D3DCCD1}">
              <a14:hiddenFill xmlns:a14="http://schemas.microsoft.com/office/drawing/2010/main">
                <a:solidFill>
                  <a:srgbClr val="FFFFFF"/>
                </a:solidFill>
              </a14:hiddenFill>
            </a:ext>
          </a:extLst>
        </p:spPr>
      </p:pic>
      <p:sp>
        <p:nvSpPr>
          <p:cNvPr id="7" name="Seta: para Baixo 6">
            <a:extLst>
              <a:ext uri="{FF2B5EF4-FFF2-40B4-BE49-F238E27FC236}">
                <a16:creationId xmlns:a16="http://schemas.microsoft.com/office/drawing/2014/main" id="{069DF8E1-EE11-4CEC-9C7F-06192540FF5C}"/>
              </a:ext>
            </a:extLst>
          </p:cNvPr>
          <p:cNvSpPr/>
          <p:nvPr/>
        </p:nvSpPr>
        <p:spPr>
          <a:xfrm rot="16200000">
            <a:off x="3063180" y="2276592"/>
            <a:ext cx="158521" cy="97767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Baixo 7">
            <a:extLst>
              <a:ext uri="{FF2B5EF4-FFF2-40B4-BE49-F238E27FC236}">
                <a16:creationId xmlns:a16="http://schemas.microsoft.com/office/drawing/2014/main" id="{CB01E725-9D64-4D9C-BB50-9FD57DCC635C}"/>
              </a:ext>
            </a:extLst>
          </p:cNvPr>
          <p:cNvSpPr/>
          <p:nvPr/>
        </p:nvSpPr>
        <p:spPr>
          <a:xfrm rot="5400000">
            <a:off x="3063179" y="2557873"/>
            <a:ext cx="158521" cy="97767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33241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van Queiroz - Comandos Úteis do Git">
            <a:extLst>
              <a:ext uri="{FF2B5EF4-FFF2-40B4-BE49-F238E27FC236}">
                <a16:creationId xmlns:a16="http://schemas.microsoft.com/office/drawing/2014/main" id="{8B78CDD4-8037-4E91-9C7B-95FEA126EE23}"/>
              </a:ext>
            </a:extLst>
          </p:cNvPr>
          <p:cNvPicPr>
            <a:picLocks noGrp="1" noChangeAspect="1" noChangeArrowheads="1"/>
          </p:cNvPicPr>
          <p:nvPr>
            <p:ph idx="1"/>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601186" y="1288473"/>
            <a:ext cx="11235359" cy="484632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van Queiroz - Comandos Úteis do Git">
            <a:extLst>
              <a:ext uri="{FF2B5EF4-FFF2-40B4-BE49-F238E27FC236}">
                <a16:creationId xmlns:a16="http://schemas.microsoft.com/office/drawing/2014/main" id="{0AE1AC42-AA88-4249-92C3-95EA6440FC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109" r="27183" b="39048"/>
          <a:stretch/>
        </p:blipFill>
        <p:spPr bwMode="auto">
          <a:xfrm>
            <a:off x="3646967" y="1288473"/>
            <a:ext cx="5135525" cy="29539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eginners guide to Version control using Git and GitHub | by Mukundh ...">
            <a:extLst>
              <a:ext uri="{FF2B5EF4-FFF2-40B4-BE49-F238E27FC236}">
                <a16:creationId xmlns:a16="http://schemas.microsoft.com/office/drawing/2014/main" id="{ED5E396E-392F-4547-9311-0D55B8167E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472" t="12854" r="9667" b="19619"/>
          <a:stretch/>
        </p:blipFill>
        <p:spPr bwMode="auto">
          <a:xfrm>
            <a:off x="10145074" y="232757"/>
            <a:ext cx="1445740" cy="162098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van Queiroz - Comandos Úteis do Git">
            <a:extLst>
              <a:ext uri="{FF2B5EF4-FFF2-40B4-BE49-F238E27FC236}">
                <a16:creationId xmlns:a16="http://schemas.microsoft.com/office/drawing/2014/main" id="{8C3D233C-3944-42DB-ACDF-4428BF863C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 t="147" r="37812" b="23323"/>
          <a:stretch/>
        </p:blipFill>
        <p:spPr bwMode="auto">
          <a:xfrm>
            <a:off x="601186" y="1288473"/>
            <a:ext cx="6991715" cy="3708830"/>
          </a:xfrm>
          <a:prstGeom prst="rect">
            <a:avLst/>
          </a:prstGeom>
          <a:noFill/>
          <a:extLst>
            <a:ext uri="{909E8E84-426E-40DD-AFC4-6F175D3DCCD1}">
              <a14:hiddenFill xmlns:a14="http://schemas.microsoft.com/office/drawing/2010/main">
                <a:solidFill>
                  <a:srgbClr val="FFFFFF"/>
                </a:solidFill>
              </a14:hiddenFill>
            </a:ext>
          </a:extLst>
        </p:spPr>
      </p:pic>
      <p:sp>
        <p:nvSpPr>
          <p:cNvPr id="9" name="Seta: para Baixo 8">
            <a:extLst>
              <a:ext uri="{FF2B5EF4-FFF2-40B4-BE49-F238E27FC236}">
                <a16:creationId xmlns:a16="http://schemas.microsoft.com/office/drawing/2014/main" id="{3D74EA28-546C-4E21-B7F7-54697D32FEE9}"/>
              </a:ext>
            </a:extLst>
          </p:cNvPr>
          <p:cNvSpPr/>
          <p:nvPr/>
        </p:nvSpPr>
        <p:spPr>
          <a:xfrm rot="16200000">
            <a:off x="6104094" y="2276593"/>
            <a:ext cx="158521" cy="97767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Seta: para Baixo 9">
            <a:extLst>
              <a:ext uri="{FF2B5EF4-FFF2-40B4-BE49-F238E27FC236}">
                <a16:creationId xmlns:a16="http://schemas.microsoft.com/office/drawing/2014/main" id="{AFECB96A-89F1-43AD-A7F1-FC06F200F6BD}"/>
              </a:ext>
            </a:extLst>
          </p:cNvPr>
          <p:cNvSpPr/>
          <p:nvPr/>
        </p:nvSpPr>
        <p:spPr>
          <a:xfrm rot="5400000">
            <a:off x="4525942" y="1145013"/>
            <a:ext cx="158523" cy="413398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5F3032E4-71B4-4179-93FE-6CA1D74AB70B}"/>
              </a:ext>
            </a:extLst>
          </p:cNvPr>
          <p:cNvSpPr txBox="1"/>
          <p:nvPr/>
        </p:nvSpPr>
        <p:spPr>
          <a:xfrm>
            <a:off x="5048358" y="795467"/>
            <a:ext cx="2544543" cy="369332"/>
          </a:xfrm>
          <a:prstGeom prst="rect">
            <a:avLst/>
          </a:prstGeom>
          <a:noFill/>
        </p:spPr>
        <p:txBody>
          <a:bodyPr wrap="none" rtlCol="0">
            <a:spAutoFit/>
          </a:bodyPr>
          <a:lstStyle/>
          <a:p>
            <a:r>
              <a:rPr lang="pt-BR" b="1" dirty="0"/>
              <a:t>Cada commit, um código</a:t>
            </a:r>
          </a:p>
        </p:txBody>
      </p:sp>
    </p:spTree>
    <p:extLst>
      <p:ext uri="{BB962C8B-B14F-4D97-AF65-F5344CB8AC3E}">
        <p14:creationId xmlns:p14="http://schemas.microsoft.com/office/powerpoint/2010/main" val="2658071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van Queiroz - Comandos Úteis do Git">
            <a:extLst>
              <a:ext uri="{FF2B5EF4-FFF2-40B4-BE49-F238E27FC236}">
                <a16:creationId xmlns:a16="http://schemas.microsoft.com/office/drawing/2014/main" id="{8B78CDD4-8037-4E91-9C7B-95FEA126EE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1186" y="1288473"/>
            <a:ext cx="11235359" cy="48463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Beginners guide to Version control using Git and GitHub | by Mukundh ...">
            <a:extLst>
              <a:ext uri="{FF2B5EF4-FFF2-40B4-BE49-F238E27FC236}">
                <a16:creationId xmlns:a16="http://schemas.microsoft.com/office/drawing/2014/main" id="{ED5E396E-392F-4547-9311-0D55B8167E8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472" t="12854" r="9667" b="19619"/>
          <a:stretch/>
        </p:blipFill>
        <p:spPr bwMode="auto">
          <a:xfrm>
            <a:off x="10145074" y="232757"/>
            <a:ext cx="1445740" cy="1620982"/>
          </a:xfrm>
          <a:prstGeom prst="rect">
            <a:avLst/>
          </a:prstGeom>
          <a:noFill/>
          <a:extLst>
            <a:ext uri="{909E8E84-426E-40DD-AFC4-6F175D3DCCD1}">
              <a14:hiddenFill xmlns:a14="http://schemas.microsoft.com/office/drawing/2010/main">
                <a:solidFill>
                  <a:srgbClr val="FFFFFF"/>
                </a:solidFill>
              </a14:hiddenFill>
            </a:ext>
          </a:extLst>
        </p:spPr>
      </p:pic>
      <p:sp>
        <p:nvSpPr>
          <p:cNvPr id="6" name="Seta: para Baixo 5">
            <a:extLst>
              <a:ext uri="{FF2B5EF4-FFF2-40B4-BE49-F238E27FC236}">
                <a16:creationId xmlns:a16="http://schemas.microsoft.com/office/drawing/2014/main" id="{5F4E4C94-E0F4-46E2-A449-688E1C72DFEB}"/>
              </a:ext>
            </a:extLst>
          </p:cNvPr>
          <p:cNvSpPr/>
          <p:nvPr/>
        </p:nvSpPr>
        <p:spPr>
          <a:xfrm rot="5400000">
            <a:off x="6067775" y="-396819"/>
            <a:ext cx="142089" cy="720121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Seta: para Baixo 6">
            <a:extLst>
              <a:ext uri="{FF2B5EF4-FFF2-40B4-BE49-F238E27FC236}">
                <a16:creationId xmlns:a16="http://schemas.microsoft.com/office/drawing/2014/main" id="{19AD208A-DD10-4DD8-A86F-2126E5345F67}"/>
              </a:ext>
            </a:extLst>
          </p:cNvPr>
          <p:cNvSpPr/>
          <p:nvPr/>
        </p:nvSpPr>
        <p:spPr>
          <a:xfrm rot="5400000">
            <a:off x="9171328" y="2483445"/>
            <a:ext cx="158521" cy="97767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Seta: para Baixo 7">
            <a:extLst>
              <a:ext uri="{FF2B5EF4-FFF2-40B4-BE49-F238E27FC236}">
                <a16:creationId xmlns:a16="http://schemas.microsoft.com/office/drawing/2014/main" id="{BA6B4123-DEA2-4528-9F40-E1406329EDC8}"/>
              </a:ext>
            </a:extLst>
          </p:cNvPr>
          <p:cNvSpPr/>
          <p:nvPr/>
        </p:nvSpPr>
        <p:spPr>
          <a:xfrm rot="16200000">
            <a:off x="9171328" y="2243726"/>
            <a:ext cx="158521" cy="97767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079097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it Merge, HD Png Download , Transparent Png Image - PNGitem">
            <a:extLst>
              <a:ext uri="{FF2B5EF4-FFF2-40B4-BE49-F238E27FC236}">
                <a16:creationId xmlns:a16="http://schemas.microsoft.com/office/drawing/2014/main" id="{77CCC9F7-DA99-4AE2-80E3-3600C8A2E7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307"/>
          <a:stretch/>
        </p:blipFill>
        <p:spPr bwMode="auto">
          <a:xfrm>
            <a:off x="1303563" y="1632857"/>
            <a:ext cx="10397327" cy="2993572"/>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C24F678-A50E-7779-36D0-0F88531949C5}"/>
              </a:ext>
            </a:extLst>
          </p:cNvPr>
          <p:cNvSpPr txBox="1"/>
          <p:nvPr/>
        </p:nvSpPr>
        <p:spPr>
          <a:xfrm>
            <a:off x="1401534" y="4169229"/>
            <a:ext cx="1114729" cy="369332"/>
          </a:xfrm>
          <a:prstGeom prst="rect">
            <a:avLst/>
          </a:prstGeom>
          <a:noFill/>
        </p:spPr>
        <p:txBody>
          <a:bodyPr wrap="none" rtlCol="0">
            <a:spAutoFit/>
          </a:bodyPr>
          <a:lstStyle/>
          <a:p>
            <a:r>
              <a:rPr lang="pt-BR" dirty="0"/>
              <a:t>1ª versão</a:t>
            </a:r>
          </a:p>
        </p:txBody>
      </p:sp>
      <p:sp>
        <p:nvSpPr>
          <p:cNvPr id="5" name="CaixaDeTexto 4">
            <a:extLst>
              <a:ext uri="{FF2B5EF4-FFF2-40B4-BE49-F238E27FC236}">
                <a16:creationId xmlns:a16="http://schemas.microsoft.com/office/drawing/2014/main" id="{2C3373D7-D0F6-062E-9543-AD880DE36BC0}"/>
              </a:ext>
            </a:extLst>
          </p:cNvPr>
          <p:cNvSpPr txBox="1"/>
          <p:nvPr/>
        </p:nvSpPr>
        <p:spPr>
          <a:xfrm>
            <a:off x="2757411" y="4169229"/>
            <a:ext cx="1114729" cy="369332"/>
          </a:xfrm>
          <a:prstGeom prst="rect">
            <a:avLst/>
          </a:prstGeom>
          <a:noFill/>
        </p:spPr>
        <p:txBody>
          <a:bodyPr wrap="none" rtlCol="0">
            <a:spAutoFit/>
          </a:bodyPr>
          <a:lstStyle/>
          <a:p>
            <a:r>
              <a:rPr lang="pt-BR" dirty="0"/>
              <a:t>2ª versão</a:t>
            </a:r>
          </a:p>
        </p:txBody>
      </p:sp>
      <p:sp>
        <p:nvSpPr>
          <p:cNvPr id="6" name="CaixaDeTexto 5">
            <a:extLst>
              <a:ext uri="{FF2B5EF4-FFF2-40B4-BE49-F238E27FC236}">
                <a16:creationId xmlns:a16="http://schemas.microsoft.com/office/drawing/2014/main" id="{A56B95BB-AE99-4C07-FED3-7199E88D929F}"/>
              </a:ext>
            </a:extLst>
          </p:cNvPr>
          <p:cNvSpPr txBox="1"/>
          <p:nvPr/>
        </p:nvSpPr>
        <p:spPr>
          <a:xfrm>
            <a:off x="5387497" y="4169229"/>
            <a:ext cx="1114729" cy="369332"/>
          </a:xfrm>
          <a:prstGeom prst="rect">
            <a:avLst/>
          </a:prstGeom>
          <a:noFill/>
        </p:spPr>
        <p:txBody>
          <a:bodyPr wrap="none" rtlCol="0">
            <a:spAutoFit/>
          </a:bodyPr>
          <a:lstStyle/>
          <a:p>
            <a:r>
              <a:rPr lang="pt-BR" dirty="0"/>
              <a:t>3ª versão</a:t>
            </a:r>
          </a:p>
        </p:txBody>
      </p:sp>
      <p:sp>
        <p:nvSpPr>
          <p:cNvPr id="7" name="CaixaDeTexto 6">
            <a:extLst>
              <a:ext uri="{FF2B5EF4-FFF2-40B4-BE49-F238E27FC236}">
                <a16:creationId xmlns:a16="http://schemas.microsoft.com/office/drawing/2014/main" id="{77691662-DCBA-85C6-7BD9-133B2D32B7C5}"/>
              </a:ext>
            </a:extLst>
          </p:cNvPr>
          <p:cNvSpPr txBox="1"/>
          <p:nvPr/>
        </p:nvSpPr>
        <p:spPr>
          <a:xfrm>
            <a:off x="5434204" y="2760311"/>
            <a:ext cx="1114729" cy="369332"/>
          </a:xfrm>
          <a:prstGeom prst="rect">
            <a:avLst/>
          </a:prstGeom>
          <a:noFill/>
        </p:spPr>
        <p:txBody>
          <a:bodyPr wrap="none" rtlCol="0">
            <a:spAutoFit/>
          </a:bodyPr>
          <a:lstStyle/>
          <a:p>
            <a:r>
              <a:rPr lang="pt-BR" dirty="0"/>
              <a:t>3ª versão</a:t>
            </a:r>
          </a:p>
        </p:txBody>
      </p:sp>
      <p:sp>
        <p:nvSpPr>
          <p:cNvPr id="2" name="Retângulo 1">
            <a:extLst>
              <a:ext uri="{FF2B5EF4-FFF2-40B4-BE49-F238E27FC236}">
                <a16:creationId xmlns:a16="http://schemas.microsoft.com/office/drawing/2014/main" id="{740B91D4-5587-F380-2A10-5BDE184EB7E6}"/>
              </a:ext>
            </a:extLst>
          </p:cNvPr>
          <p:cNvSpPr/>
          <p:nvPr/>
        </p:nvSpPr>
        <p:spPr>
          <a:xfrm>
            <a:off x="7295536" y="2222091"/>
            <a:ext cx="1165679" cy="369332"/>
          </a:xfrm>
          <a:prstGeom prst="rect">
            <a:avLst/>
          </a:prstGeom>
          <a:solidFill>
            <a:srgbClr val="EB5757"/>
          </a:solidFill>
          <a:ln>
            <a:solidFill>
              <a:srgbClr val="EB57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C171C0EF-5387-7C24-361A-78C91C33CFE0}"/>
              </a:ext>
            </a:extLst>
          </p:cNvPr>
          <p:cNvSpPr/>
          <p:nvPr/>
        </p:nvSpPr>
        <p:spPr>
          <a:xfrm>
            <a:off x="7295536" y="3726426"/>
            <a:ext cx="1071716" cy="304800"/>
          </a:xfrm>
          <a:prstGeom prst="rect">
            <a:avLst/>
          </a:prstGeom>
          <a:solidFill>
            <a:srgbClr val="2D9CDB"/>
          </a:solidFill>
          <a:ln>
            <a:solidFill>
              <a:srgbClr val="2D9CD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6026FF2C-DE1F-288E-1180-08065D0081F6}"/>
              </a:ext>
            </a:extLst>
          </p:cNvPr>
          <p:cNvSpPr txBox="1"/>
          <p:nvPr/>
        </p:nvSpPr>
        <p:spPr>
          <a:xfrm>
            <a:off x="7360439" y="2239609"/>
            <a:ext cx="1045735" cy="369332"/>
          </a:xfrm>
          <a:prstGeom prst="rect">
            <a:avLst/>
          </a:prstGeom>
          <a:noFill/>
        </p:spPr>
        <p:txBody>
          <a:bodyPr wrap="none" rtlCol="0">
            <a:spAutoFit/>
          </a:bodyPr>
          <a:lstStyle/>
          <a:p>
            <a:r>
              <a:rPr lang="pt-BR" dirty="0"/>
              <a:t>analysis </a:t>
            </a:r>
          </a:p>
        </p:txBody>
      </p:sp>
      <p:sp>
        <p:nvSpPr>
          <p:cNvPr id="9" name="CaixaDeTexto 8">
            <a:extLst>
              <a:ext uri="{FF2B5EF4-FFF2-40B4-BE49-F238E27FC236}">
                <a16:creationId xmlns:a16="http://schemas.microsoft.com/office/drawing/2014/main" id="{0B66489C-BCB3-23C2-D14C-363FEA29D16A}"/>
              </a:ext>
            </a:extLst>
          </p:cNvPr>
          <p:cNvSpPr txBox="1"/>
          <p:nvPr/>
        </p:nvSpPr>
        <p:spPr>
          <a:xfrm>
            <a:off x="7475367" y="3649915"/>
            <a:ext cx="712054" cy="369332"/>
          </a:xfrm>
          <a:prstGeom prst="rect">
            <a:avLst/>
          </a:prstGeom>
          <a:noFill/>
        </p:spPr>
        <p:txBody>
          <a:bodyPr wrap="none" rtlCol="0">
            <a:spAutoFit/>
          </a:bodyPr>
          <a:lstStyle/>
          <a:p>
            <a:r>
              <a:rPr lang="pt-BR" b="1" dirty="0"/>
              <a:t>main</a:t>
            </a:r>
          </a:p>
        </p:txBody>
      </p:sp>
    </p:spTree>
    <p:extLst>
      <p:ext uri="{BB962C8B-B14F-4D97-AF65-F5344CB8AC3E}">
        <p14:creationId xmlns:p14="http://schemas.microsoft.com/office/powerpoint/2010/main" val="3576632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it Merge, HD Png Download , Transparent Png Image - PNGitem">
            <a:extLst>
              <a:ext uri="{FF2B5EF4-FFF2-40B4-BE49-F238E27FC236}">
                <a16:creationId xmlns:a16="http://schemas.microsoft.com/office/drawing/2014/main" id="{77CCC9F7-DA99-4AE2-80E3-3600C8A2E7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3174"/>
          <a:stretch/>
        </p:blipFill>
        <p:spPr bwMode="auto">
          <a:xfrm>
            <a:off x="1330773" y="2174961"/>
            <a:ext cx="10613262" cy="2768033"/>
          </a:xfrm>
          <a:prstGeom prst="rect">
            <a:avLst/>
          </a:prstGeom>
          <a:solidFill>
            <a:srgbClr val="2D9CDB"/>
          </a:solidFill>
          <a:ln>
            <a:solidFill>
              <a:srgbClr val="2376A5"/>
            </a:solidFill>
          </a:ln>
        </p:spPr>
      </p:pic>
      <p:sp>
        <p:nvSpPr>
          <p:cNvPr id="2" name="CaixaDeTexto 1">
            <a:extLst>
              <a:ext uri="{FF2B5EF4-FFF2-40B4-BE49-F238E27FC236}">
                <a16:creationId xmlns:a16="http://schemas.microsoft.com/office/drawing/2014/main" id="{1A818F10-8196-30D0-BE14-38B7C397CBD7}"/>
              </a:ext>
            </a:extLst>
          </p:cNvPr>
          <p:cNvSpPr txBox="1"/>
          <p:nvPr/>
        </p:nvSpPr>
        <p:spPr>
          <a:xfrm>
            <a:off x="1427101" y="4386294"/>
            <a:ext cx="1165679" cy="369332"/>
          </a:xfrm>
          <a:prstGeom prst="rect">
            <a:avLst/>
          </a:prstGeom>
          <a:noFill/>
        </p:spPr>
        <p:txBody>
          <a:bodyPr wrap="square" rtlCol="0">
            <a:spAutoFit/>
          </a:bodyPr>
          <a:lstStyle/>
          <a:p>
            <a:r>
              <a:rPr lang="pt-BR" dirty="0"/>
              <a:t>1ª versão</a:t>
            </a:r>
          </a:p>
        </p:txBody>
      </p:sp>
      <p:sp>
        <p:nvSpPr>
          <p:cNvPr id="3" name="CaixaDeTexto 2">
            <a:extLst>
              <a:ext uri="{FF2B5EF4-FFF2-40B4-BE49-F238E27FC236}">
                <a16:creationId xmlns:a16="http://schemas.microsoft.com/office/drawing/2014/main" id="{D6177715-44B4-8650-6C90-D9C7FA94A16E}"/>
              </a:ext>
            </a:extLst>
          </p:cNvPr>
          <p:cNvSpPr txBox="1"/>
          <p:nvPr/>
        </p:nvSpPr>
        <p:spPr>
          <a:xfrm>
            <a:off x="2766180" y="4386294"/>
            <a:ext cx="1165679" cy="369332"/>
          </a:xfrm>
          <a:prstGeom prst="rect">
            <a:avLst/>
          </a:prstGeom>
          <a:noFill/>
        </p:spPr>
        <p:txBody>
          <a:bodyPr wrap="square" rtlCol="0">
            <a:spAutoFit/>
          </a:bodyPr>
          <a:lstStyle/>
          <a:p>
            <a:r>
              <a:rPr lang="pt-BR" dirty="0"/>
              <a:t>2ª versão</a:t>
            </a:r>
          </a:p>
        </p:txBody>
      </p:sp>
      <p:sp>
        <p:nvSpPr>
          <p:cNvPr id="4" name="CaixaDeTexto 3">
            <a:extLst>
              <a:ext uri="{FF2B5EF4-FFF2-40B4-BE49-F238E27FC236}">
                <a16:creationId xmlns:a16="http://schemas.microsoft.com/office/drawing/2014/main" id="{FD393E8E-C0D4-0DE9-E7F0-3D6715358A85}"/>
              </a:ext>
            </a:extLst>
          </p:cNvPr>
          <p:cNvSpPr txBox="1"/>
          <p:nvPr/>
        </p:nvSpPr>
        <p:spPr>
          <a:xfrm>
            <a:off x="5513160" y="4454313"/>
            <a:ext cx="1165679" cy="369332"/>
          </a:xfrm>
          <a:prstGeom prst="rect">
            <a:avLst/>
          </a:prstGeom>
          <a:noFill/>
        </p:spPr>
        <p:txBody>
          <a:bodyPr wrap="square" rtlCol="0">
            <a:spAutoFit/>
          </a:bodyPr>
          <a:lstStyle/>
          <a:p>
            <a:r>
              <a:rPr lang="pt-BR" dirty="0"/>
              <a:t>3ª versão</a:t>
            </a:r>
          </a:p>
        </p:txBody>
      </p:sp>
      <p:sp>
        <p:nvSpPr>
          <p:cNvPr id="5" name="CaixaDeTexto 4">
            <a:extLst>
              <a:ext uri="{FF2B5EF4-FFF2-40B4-BE49-F238E27FC236}">
                <a16:creationId xmlns:a16="http://schemas.microsoft.com/office/drawing/2014/main" id="{4A80F1F7-EF95-9077-B309-EB9B95B94FEA}"/>
              </a:ext>
            </a:extLst>
          </p:cNvPr>
          <p:cNvSpPr txBox="1"/>
          <p:nvPr/>
        </p:nvSpPr>
        <p:spPr>
          <a:xfrm>
            <a:off x="5513160" y="3059668"/>
            <a:ext cx="1165679" cy="369332"/>
          </a:xfrm>
          <a:prstGeom prst="rect">
            <a:avLst/>
          </a:prstGeom>
          <a:noFill/>
        </p:spPr>
        <p:txBody>
          <a:bodyPr wrap="square" rtlCol="0">
            <a:spAutoFit/>
          </a:bodyPr>
          <a:lstStyle/>
          <a:p>
            <a:r>
              <a:rPr lang="pt-BR" dirty="0"/>
              <a:t>3ª versão</a:t>
            </a:r>
          </a:p>
        </p:txBody>
      </p:sp>
      <p:sp>
        <p:nvSpPr>
          <p:cNvPr id="6" name="CaixaDeTexto 5">
            <a:extLst>
              <a:ext uri="{FF2B5EF4-FFF2-40B4-BE49-F238E27FC236}">
                <a16:creationId xmlns:a16="http://schemas.microsoft.com/office/drawing/2014/main" id="{79D41442-24A2-687C-325F-95BE0F175974}"/>
              </a:ext>
            </a:extLst>
          </p:cNvPr>
          <p:cNvSpPr txBox="1"/>
          <p:nvPr/>
        </p:nvSpPr>
        <p:spPr>
          <a:xfrm>
            <a:off x="8124357" y="4386294"/>
            <a:ext cx="1165679" cy="369332"/>
          </a:xfrm>
          <a:prstGeom prst="rect">
            <a:avLst/>
          </a:prstGeom>
          <a:noFill/>
        </p:spPr>
        <p:txBody>
          <a:bodyPr wrap="square" rtlCol="0">
            <a:spAutoFit/>
          </a:bodyPr>
          <a:lstStyle/>
          <a:p>
            <a:r>
              <a:rPr lang="pt-BR" dirty="0"/>
              <a:t>4ª versão</a:t>
            </a:r>
          </a:p>
        </p:txBody>
      </p:sp>
      <p:sp>
        <p:nvSpPr>
          <p:cNvPr id="7" name="Retângulo 6">
            <a:extLst>
              <a:ext uri="{FF2B5EF4-FFF2-40B4-BE49-F238E27FC236}">
                <a16:creationId xmlns:a16="http://schemas.microsoft.com/office/drawing/2014/main" id="{38199B28-36E5-39B0-5C33-2E37900C0100}"/>
              </a:ext>
            </a:extLst>
          </p:cNvPr>
          <p:cNvSpPr/>
          <p:nvPr/>
        </p:nvSpPr>
        <p:spPr>
          <a:xfrm>
            <a:off x="7452852" y="2467897"/>
            <a:ext cx="1165679" cy="369332"/>
          </a:xfrm>
          <a:prstGeom prst="rect">
            <a:avLst/>
          </a:prstGeom>
          <a:solidFill>
            <a:srgbClr val="EB5757"/>
          </a:solidFill>
          <a:ln>
            <a:solidFill>
              <a:srgbClr val="EB575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51F16066-BFE6-5A03-EE91-8F1F6EBC7972}"/>
              </a:ext>
            </a:extLst>
          </p:cNvPr>
          <p:cNvSpPr txBox="1"/>
          <p:nvPr/>
        </p:nvSpPr>
        <p:spPr>
          <a:xfrm>
            <a:off x="7512823" y="2467897"/>
            <a:ext cx="1045735" cy="369332"/>
          </a:xfrm>
          <a:prstGeom prst="rect">
            <a:avLst/>
          </a:prstGeom>
          <a:noFill/>
        </p:spPr>
        <p:txBody>
          <a:bodyPr wrap="none" rtlCol="0">
            <a:spAutoFit/>
          </a:bodyPr>
          <a:lstStyle/>
          <a:p>
            <a:r>
              <a:rPr lang="pt-BR" dirty="0"/>
              <a:t>analysis </a:t>
            </a:r>
          </a:p>
        </p:txBody>
      </p:sp>
      <p:sp>
        <p:nvSpPr>
          <p:cNvPr id="9" name="Retângulo 8">
            <a:extLst>
              <a:ext uri="{FF2B5EF4-FFF2-40B4-BE49-F238E27FC236}">
                <a16:creationId xmlns:a16="http://schemas.microsoft.com/office/drawing/2014/main" id="{862D0B12-0F08-DA0B-3951-FD99A6C14B45}"/>
              </a:ext>
            </a:extLst>
          </p:cNvPr>
          <p:cNvSpPr/>
          <p:nvPr/>
        </p:nvSpPr>
        <p:spPr>
          <a:xfrm>
            <a:off x="10166555" y="4001729"/>
            <a:ext cx="1071716" cy="304800"/>
          </a:xfrm>
          <a:prstGeom prst="rect">
            <a:avLst/>
          </a:prstGeom>
          <a:solidFill>
            <a:srgbClr val="2D9CDB"/>
          </a:solidFill>
          <a:ln>
            <a:solidFill>
              <a:srgbClr val="2D9CD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92274D30-3B25-F736-57F2-3C9E06CD93C9}"/>
              </a:ext>
            </a:extLst>
          </p:cNvPr>
          <p:cNvSpPr txBox="1"/>
          <p:nvPr/>
        </p:nvSpPr>
        <p:spPr>
          <a:xfrm>
            <a:off x="10329714" y="3937197"/>
            <a:ext cx="712054" cy="369332"/>
          </a:xfrm>
          <a:prstGeom prst="rect">
            <a:avLst/>
          </a:prstGeom>
          <a:noFill/>
        </p:spPr>
        <p:txBody>
          <a:bodyPr wrap="none" rtlCol="0">
            <a:spAutoFit/>
          </a:bodyPr>
          <a:lstStyle/>
          <a:p>
            <a:r>
              <a:rPr lang="pt-BR" b="1" dirty="0"/>
              <a:t>main</a:t>
            </a:r>
          </a:p>
        </p:txBody>
      </p:sp>
    </p:spTree>
    <p:extLst>
      <p:ext uri="{BB962C8B-B14F-4D97-AF65-F5344CB8AC3E}">
        <p14:creationId xmlns:p14="http://schemas.microsoft.com/office/powerpoint/2010/main" val="3632818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ow to Fix Merge Conflicts in Git">
            <a:extLst>
              <a:ext uri="{FF2B5EF4-FFF2-40B4-BE49-F238E27FC236}">
                <a16:creationId xmlns:a16="http://schemas.microsoft.com/office/drawing/2014/main" id="{3721CF83-3BB6-C818-C618-3C6C62D55C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309" y="1596118"/>
            <a:ext cx="10573382" cy="4449536"/>
          </a:xfrm>
          <a:prstGeom prst="rect">
            <a:avLst/>
          </a:prstGeom>
          <a:noFill/>
          <a:extLst>
            <a:ext uri="{909E8E84-426E-40DD-AFC4-6F175D3DCCD1}">
              <a14:hiddenFill xmlns:a14="http://schemas.microsoft.com/office/drawing/2010/main">
                <a:solidFill>
                  <a:srgbClr val="FFFFFF"/>
                </a:solidFill>
              </a14:hiddenFill>
            </a:ext>
          </a:extLst>
        </p:spPr>
      </p:pic>
      <p:sp>
        <p:nvSpPr>
          <p:cNvPr id="4" name="Título 1">
            <a:extLst>
              <a:ext uri="{FF2B5EF4-FFF2-40B4-BE49-F238E27FC236}">
                <a16:creationId xmlns:a16="http://schemas.microsoft.com/office/drawing/2014/main" id="{0B2D37B6-3786-59EB-65E6-B68BBF4D7863}"/>
              </a:ext>
            </a:extLst>
          </p:cNvPr>
          <p:cNvSpPr>
            <a:spLocks noGrp="1"/>
          </p:cNvSpPr>
          <p:nvPr>
            <p:ph type="title"/>
          </p:nvPr>
        </p:nvSpPr>
        <p:spPr>
          <a:xfrm>
            <a:off x="838200" y="365125"/>
            <a:ext cx="10515600" cy="1325563"/>
          </a:xfrm>
        </p:spPr>
        <p:txBody>
          <a:bodyPr/>
          <a:lstStyle/>
          <a:p>
            <a:r>
              <a:rPr lang="pt-BR" dirty="0"/>
              <a:t>Conflito de versões</a:t>
            </a:r>
            <a:endParaRPr lang="pt-BR" i="1" dirty="0"/>
          </a:p>
        </p:txBody>
      </p:sp>
    </p:spTree>
    <p:extLst>
      <p:ext uri="{BB962C8B-B14F-4D97-AF65-F5344CB8AC3E}">
        <p14:creationId xmlns:p14="http://schemas.microsoft.com/office/powerpoint/2010/main" val="2914446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C8446-B2EB-738A-1207-A2BDBDFCFE40}"/>
              </a:ext>
            </a:extLst>
          </p:cNvPr>
          <p:cNvSpPr>
            <a:spLocks noGrp="1"/>
          </p:cNvSpPr>
          <p:nvPr>
            <p:ph type="title"/>
          </p:nvPr>
        </p:nvSpPr>
        <p:spPr/>
        <p:txBody>
          <a:bodyPr/>
          <a:lstStyle/>
          <a:p>
            <a:r>
              <a:rPr lang="pt-BR" dirty="0"/>
              <a:t>Conflito de </a:t>
            </a:r>
            <a:r>
              <a:rPr lang="pt-BR" i="1" dirty="0"/>
              <a:t>merge</a:t>
            </a:r>
          </a:p>
        </p:txBody>
      </p:sp>
      <p:pic>
        <p:nvPicPr>
          <p:cNvPr id="3074" name="Picture 2" descr="Estrategias para resolver conflictos en git">
            <a:extLst>
              <a:ext uri="{FF2B5EF4-FFF2-40B4-BE49-F238E27FC236}">
                <a16:creationId xmlns:a16="http://schemas.microsoft.com/office/drawing/2014/main" id="{111F3107-601F-BAE2-DA93-EE2652A380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661" y="1690688"/>
            <a:ext cx="3778527" cy="4615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206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ginners guide to Version control using Git and GitHub | by Mukundh ...">
            <a:extLst>
              <a:ext uri="{FF2B5EF4-FFF2-40B4-BE49-F238E27FC236}">
                <a16:creationId xmlns:a16="http://schemas.microsoft.com/office/drawing/2014/main" id="{ED5E396E-392F-4547-9311-0D55B8167E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472" t="12854" r="9667" b="19619"/>
          <a:stretch/>
        </p:blipFill>
        <p:spPr bwMode="auto">
          <a:xfrm>
            <a:off x="7486934" y="2029658"/>
            <a:ext cx="2411977" cy="270433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eginners guide to Version control using Git and GitHub | by Mukundh ...">
            <a:extLst>
              <a:ext uri="{FF2B5EF4-FFF2-40B4-BE49-F238E27FC236}">
                <a16:creationId xmlns:a16="http://schemas.microsoft.com/office/drawing/2014/main" id="{0EBA2C83-4F7F-4B8F-A197-73A1B80AF6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307" t="32516" r="44554" b="34968"/>
          <a:stretch/>
        </p:blipFill>
        <p:spPr bwMode="auto">
          <a:xfrm>
            <a:off x="1658694" y="2398315"/>
            <a:ext cx="4072255" cy="161353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2B94B75C-C479-4C94-8F1D-4B3DA8BD699F}"/>
              </a:ext>
            </a:extLst>
          </p:cNvPr>
          <p:cNvSpPr txBox="1"/>
          <p:nvPr/>
        </p:nvSpPr>
        <p:spPr>
          <a:xfrm>
            <a:off x="5931622" y="2697250"/>
            <a:ext cx="817853" cy="1015663"/>
          </a:xfrm>
          <a:prstGeom prst="rect">
            <a:avLst/>
          </a:prstGeom>
          <a:noFill/>
        </p:spPr>
        <p:txBody>
          <a:bodyPr wrap="none" rtlCol="0">
            <a:spAutoFit/>
          </a:bodyPr>
          <a:lstStyle/>
          <a:p>
            <a:r>
              <a:rPr lang="pt-BR" sz="6000" b="1" dirty="0"/>
              <a:t>!=</a:t>
            </a:r>
          </a:p>
        </p:txBody>
      </p:sp>
      <p:sp>
        <p:nvSpPr>
          <p:cNvPr id="2" name="CaixaDeTexto 1">
            <a:extLst>
              <a:ext uri="{FF2B5EF4-FFF2-40B4-BE49-F238E27FC236}">
                <a16:creationId xmlns:a16="http://schemas.microsoft.com/office/drawing/2014/main" id="{159932C2-16DA-A1F6-5460-27FF3B4C485C}"/>
              </a:ext>
            </a:extLst>
          </p:cNvPr>
          <p:cNvSpPr txBox="1"/>
          <p:nvPr/>
        </p:nvSpPr>
        <p:spPr>
          <a:xfrm>
            <a:off x="3307666" y="5040086"/>
            <a:ext cx="1398011" cy="707886"/>
          </a:xfrm>
          <a:prstGeom prst="rect">
            <a:avLst/>
          </a:prstGeom>
          <a:noFill/>
        </p:spPr>
        <p:txBody>
          <a:bodyPr wrap="none" rtlCol="0">
            <a:spAutoFit/>
          </a:bodyPr>
          <a:lstStyle/>
          <a:p>
            <a:r>
              <a:rPr lang="pt-BR" sz="4000" dirty="0"/>
              <a:t>Local</a:t>
            </a:r>
          </a:p>
        </p:txBody>
      </p:sp>
      <p:sp>
        <p:nvSpPr>
          <p:cNvPr id="5" name="CaixaDeTexto 4">
            <a:extLst>
              <a:ext uri="{FF2B5EF4-FFF2-40B4-BE49-F238E27FC236}">
                <a16:creationId xmlns:a16="http://schemas.microsoft.com/office/drawing/2014/main" id="{20F94354-CE1F-9046-1789-94A647E4D399}"/>
              </a:ext>
            </a:extLst>
          </p:cNvPr>
          <p:cNvSpPr txBox="1"/>
          <p:nvPr/>
        </p:nvSpPr>
        <p:spPr>
          <a:xfrm>
            <a:off x="7725798" y="5040086"/>
            <a:ext cx="1934247" cy="707886"/>
          </a:xfrm>
          <a:prstGeom prst="rect">
            <a:avLst/>
          </a:prstGeom>
          <a:noFill/>
        </p:spPr>
        <p:txBody>
          <a:bodyPr wrap="none" rtlCol="0">
            <a:spAutoFit/>
          </a:bodyPr>
          <a:lstStyle/>
          <a:p>
            <a:r>
              <a:rPr lang="pt-BR" sz="4000" dirty="0"/>
              <a:t>Remoto</a:t>
            </a:r>
          </a:p>
        </p:txBody>
      </p:sp>
    </p:spTree>
    <p:extLst>
      <p:ext uri="{BB962C8B-B14F-4D97-AF65-F5344CB8AC3E}">
        <p14:creationId xmlns:p14="http://schemas.microsoft.com/office/powerpoint/2010/main" val="2314514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CA081863-CDB2-49D6-8970-801A47BAB4BA}"/>
              </a:ext>
            </a:extLst>
          </p:cNvPr>
          <p:cNvPicPr>
            <a:picLocks noChangeAspect="1"/>
          </p:cNvPicPr>
          <p:nvPr/>
        </p:nvPicPr>
        <p:blipFill>
          <a:blip r:embed="rId2"/>
          <a:stretch>
            <a:fillRect/>
          </a:stretch>
        </p:blipFill>
        <p:spPr>
          <a:xfrm>
            <a:off x="572663" y="914400"/>
            <a:ext cx="11046673" cy="5314169"/>
          </a:xfrm>
          <a:prstGeom prst="rect">
            <a:avLst/>
          </a:prstGeom>
        </p:spPr>
      </p:pic>
    </p:spTree>
    <p:extLst>
      <p:ext uri="{BB962C8B-B14F-4D97-AF65-F5344CB8AC3E}">
        <p14:creationId xmlns:p14="http://schemas.microsoft.com/office/powerpoint/2010/main" val="1832687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800CB-33C1-425C-AE96-70651E394309}"/>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47040C43-F735-4C44-B24D-40FFC59266B6}"/>
              </a:ext>
            </a:extLst>
          </p:cNvPr>
          <p:cNvSpPr>
            <a:spLocks noGrp="1"/>
          </p:cNvSpPr>
          <p:nvPr>
            <p:ph idx="1"/>
          </p:nvPr>
        </p:nvSpPr>
        <p:spPr/>
        <p:txBody>
          <a:bodyPr/>
          <a:lstStyle/>
          <a:p>
            <a:endParaRPr lang="pt-BR"/>
          </a:p>
        </p:txBody>
      </p:sp>
      <p:pic>
        <p:nvPicPr>
          <p:cNvPr id="5" name="Imagem 4">
            <a:extLst>
              <a:ext uri="{FF2B5EF4-FFF2-40B4-BE49-F238E27FC236}">
                <a16:creationId xmlns:a16="http://schemas.microsoft.com/office/drawing/2014/main" id="{BAA051BB-58C7-4787-953B-89222FEFD9FC}"/>
              </a:ext>
            </a:extLst>
          </p:cNvPr>
          <p:cNvPicPr>
            <a:picLocks noChangeAspect="1"/>
          </p:cNvPicPr>
          <p:nvPr/>
        </p:nvPicPr>
        <p:blipFill>
          <a:blip r:embed="rId2"/>
          <a:stretch>
            <a:fillRect/>
          </a:stretch>
        </p:blipFill>
        <p:spPr>
          <a:xfrm>
            <a:off x="387934" y="96312"/>
            <a:ext cx="11416132" cy="6665375"/>
          </a:xfrm>
          <a:prstGeom prst="rect">
            <a:avLst/>
          </a:prstGeom>
        </p:spPr>
      </p:pic>
    </p:spTree>
    <p:extLst>
      <p:ext uri="{BB962C8B-B14F-4D97-AF65-F5344CB8AC3E}">
        <p14:creationId xmlns:p14="http://schemas.microsoft.com/office/powerpoint/2010/main" val="2916966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A5D9DF80-809F-9E41-E93D-B2F08FB70765}"/>
              </a:ext>
            </a:extLst>
          </p:cNvPr>
          <p:cNvSpPr>
            <a:spLocks noGrp="1"/>
          </p:cNvSpPr>
          <p:nvPr>
            <p:ph idx="1"/>
          </p:nvPr>
        </p:nvSpPr>
        <p:spPr>
          <a:xfrm>
            <a:off x="449580" y="1253331"/>
            <a:ext cx="11292840" cy="4351338"/>
          </a:xfrm>
        </p:spPr>
        <p:txBody>
          <a:bodyPr>
            <a:normAutofit/>
          </a:bodyPr>
          <a:lstStyle/>
          <a:p>
            <a:pPr algn="just">
              <a:lnSpc>
                <a:spcPct val="120000"/>
              </a:lnSpc>
            </a:pPr>
            <a:r>
              <a:rPr lang="pt-BR" sz="2400" dirty="0"/>
              <a:t>A maioria dos cientistas, incluindo ecólogos e biólogos, dependem de ferramentas computacionais para suas pesquisas. </a:t>
            </a:r>
          </a:p>
          <a:p>
            <a:pPr algn="just">
              <a:lnSpc>
                <a:spcPct val="120000"/>
              </a:lnSpc>
            </a:pPr>
            <a:endParaRPr lang="pt-BR" sz="2400" dirty="0"/>
          </a:p>
          <a:p>
            <a:pPr algn="just">
              <a:lnSpc>
                <a:spcPct val="120000"/>
              </a:lnSpc>
            </a:pPr>
            <a:r>
              <a:rPr lang="pt-BR" sz="2400" dirty="0"/>
              <a:t>Manter códigos e textos para colaboração científica requer um fluxo de trabalho eficiente e bem documentado</a:t>
            </a:r>
            <a:r>
              <a:rPr lang="pt-BR" sz="2000" dirty="0"/>
              <a:t>. </a:t>
            </a:r>
          </a:p>
          <a:p>
            <a:pPr algn="just">
              <a:lnSpc>
                <a:spcPct val="120000"/>
              </a:lnSpc>
            </a:pPr>
            <a:endParaRPr lang="pt-BR" sz="2400" dirty="0"/>
          </a:p>
          <a:p>
            <a:pPr algn="just">
              <a:lnSpc>
                <a:spcPct val="120000"/>
              </a:lnSpc>
            </a:pPr>
            <a:r>
              <a:rPr lang="pt-BR" sz="2400" dirty="0"/>
              <a:t>Para facilitar esse processo, existe ferramentas de tecnologia de informação e sistemas</a:t>
            </a:r>
          </a:p>
        </p:txBody>
      </p:sp>
      <p:sp>
        <p:nvSpPr>
          <p:cNvPr id="2" name="CaixaDeTexto 1">
            <a:extLst>
              <a:ext uri="{FF2B5EF4-FFF2-40B4-BE49-F238E27FC236}">
                <a16:creationId xmlns:a16="http://schemas.microsoft.com/office/drawing/2014/main" id="{3A8E215D-2043-4E93-9FF6-B3CC198D1C17}"/>
              </a:ext>
            </a:extLst>
          </p:cNvPr>
          <p:cNvSpPr txBox="1"/>
          <p:nvPr/>
        </p:nvSpPr>
        <p:spPr>
          <a:xfrm>
            <a:off x="7442751" y="6324600"/>
            <a:ext cx="4749249" cy="369332"/>
          </a:xfrm>
          <a:prstGeom prst="rect">
            <a:avLst/>
          </a:prstGeom>
          <a:noFill/>
        </p:spPr>
        <p:txBody>
          <a:bodyPr wrap="none" rtlCol="0">
            <a:spAutoFit/>
          </a:bodyPr>
          <a:lstStyle/>
          <a:p>
            <a:r>
              <a:rPr lang="pt-BR" sz="1800" dirty="0" err="1"/>
              <a:t>Hannay</a:t>
            </a:r>
            <a:r>
              <a:rPr lang="pt-BR" sz="1800" dirty="0"/>
              <a:t> et al., 2009 ; </a:t>
            </a:r>
            <a:r>
              <a:rPr lang="pt-BR" dirty="0" err="1"/>
              <a:t>Perkel</a:t>
            </a:r>
            <a:r>
              <a:rPr lang="pt-BR" dirty="0"/>
              <a:t>, 2016; </a:t>
            </a:r>
            <a:r>
              <a:rPr lang="pt-BR" sz="1800" dirty="0" err="1"/>
              <a:t>Perkel</a:t>
            </a:r>
            <a:r>
              <a:rPr lang="pt-BR" sz="1800" dirty="0"/>
              <a:t>, 2020 </a:t>
            </a:r>
            <a:r>
              <a:rPr lang="pt-BR" dirty="0"/>
              <a:t> </a:t>
            </a:r>
          </a:p>
        </p:txBody>
      </p:sp>
    </p:spTree>
    <p:extLst>
      <p:ext uri="{BB962C8B-B14F-4D97-AF65-F5344CB8AC3E}">
        <p14:creationId xmlns:p14="http://schemas.microsoft.com/office/powerpoint/2010/main" val="2078047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372B7-7792-342C-D20F-F75D63596056}"/>
              </a:ext>
            </a:extLst>
          </p:cNvPr>
          <p:cNvSpPr>
            <a:spLocks noGrp="1"/>
          </p:cNvSpPr>
          <p:nvPr>
            <p:ph type="title"/>
          </p:nvPr>
        </p:nvSpPr>
        <p:spPr>
          <a:xfrm>
            <a:off x="1074173" y="513019"/>
            <a:ext cx="10515600" cy="1325563"/>
          </a:xfrm>
        </p:spPr>
        <p:txBody>
          <a:bodyPr/>
          <a:lstStyle/>
          <a:p>
            <a:r>
              <a:rPr lang="pt-BR" dirty="0"/>
              <a:t>Concluindo...</a:t>
            </a:r>
            <a:endParaRPr lang="pt-BR" b="1" dirty="0"/>
          </a:p>
        </p:txBody>
      </p:sp>
      <p:sp>
        <p:nvSpPr>
          <p:cNvPr id="3" name="Espaço Reservado para Conteúdo 2">
            <a:extLst>
              <a:ext uri="{FF2B5EF4-FFF2-40B4-BE49-F238E27FC236}">
                <a16:creationId xmlns:a16="http://schemas.microsoft.com/office/drawing/2014/main" id="{F7BA171A-B353-3374-407E-334D94D3332F}"/>
              </a:ext>
            </a:extLst>
          </p:cNvPr>
          <p:cNvSpPr>
            <a:spLocks noGrp="1"/>
          </p:cNvSpPr>
          <p:nvPr>
            <p:ph idx="1"/>
          </p:nvPr>
        </p:nvSpPr>
        <p:spPr>
          <a:xfrm>
            <a:off x="838200" y="1993643"/>
            <a:ext cx="10515600" cy="4351338"/>
          </a:xfrm>
        </p:spPr>
        <p:txBody>
          <a:bodyPr/>
          <a:lstStyle/>
          <a:p>
            <a:r>
              <a:rPr lang="pt-BR" dirty="0"/>
              <a:t>Organizem seus diretórios</a:t>
            </a:r>
          </a:p>
          <a:p>
            <a:r>
              <a:rPr lang="pt-BR" dirty="0"/>
              <a:t>Façam boas documentações ao longo do projeto</a:t>
            </a:r>
          </a:p>
          <a:p>
            <a:r>
              <a:rPr lang="pt-BR" dirty="0"/>
              <a:t>Criem ambientes virtuais</a:t>
            </a:r>
          </a:p>
          <a:p>
            <a:r>
              <a:rPr lang="pt-BR" dirty="0"/>
              <a:t>Gerencie versões do código e do projeto</a:t>
            </a:r>
          </a:p>
          <a:p>
            <a:pPr marL="0" indent="0">
              <a:buNone/>
            </a:pPr>
            <a:br>
              <a:rPr lang="pt-BR" dirty="0"/>
            </a:br>
            <a:r>
              <a:rPr lang="pt-BR" sz="2400" dirty="0"/>
              <a:t>Essas boas práticas podem aumentar suas chances de citação, de publicar em boas revistas, de ter menos dor de cabeça para fazer mudanças em análises e nos scripts...</a:t>
            </a:r>
          </a:p>
          <a:p>
            <a:endParaRPr lang="pt-BR" dirty="0"/>
          </a:p>
          <a:p>
            <a:endParaRPr lang="pt-BR" dirty="0"/>
          </a:p>
        </p:txBody>
      </p:sp>
    </p:spTree>
    <p:extLst>
      <p:ext uri="{BB962C8B-B14F-4D97-AF65-F5344CB8AC3E}">
        <p14:creationId xmlns:p14="http://schemas.microsoft.com/office/powerpoint/2010/main" val="32418855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465B4-92CD-0983-0E10-8DC97B9797BB}"/>
              </a:ext>
            </a:extLst>
          </p:cNvPr>
          <p:cNvSpPr>
            <a:spLocks noGrp="1"/>
          </p:cNvSpPr>
          <p:nvPr>
            <p:ph type="title"/>
          </p:nvPr>
        </p:nvSpPr>
        <p:spPr/>
        <p:txBody>
          <a:bodyPr/>
          <a:lstStyle/>
          <a:p>
            <a:r>
              <a:rPr lang="pt-BR" dirty="0"/>
              <a:t>Roteiro da prática</a:t>
            </a:r>
          </a:p>
        </p:txBody>
      </p:sp>
      <p:sp>
        <p:nvSpPr>
          <p:cNvPr id="3" name="Espaço Reservado para Conteúdo 2">
            <a:extLst>
              <a:ext uri="{FF2B5EF4-FFF2-40B4-BE49-F238E27FC236}">
                <a16:creationId xmlns:a16="http://schemas.microsoft.com/office/drawing/2014/main" id="{4C67C48C-E405-84E4-732A-FFFD00E049E1}"/>
              </a:ext>
            </a:extLst>
          </p:cNvPr>
          <p:cNvSpPr>
            <a:spLocks noGrp="1"/>
          </p:cNvSpPr>
          <p:nvPr>
            <p:ph idx="1"/>
          </p:nvPr>
        </p:nvSpPr>
        <p:spPr/>
        <p:txBody>
          <a:bodyPr/>
          <a:lstStyle/>
          <a:p>
            <a:r>
              <a:rPr lang="pt-BR" dirty="0">
                <a:effectLst/>
              </a:rPr>
              <a:t>Instalando Git </a:t>
            </a:r>
          </a:p>
          <a:p>
            <a:r>
              <a:rPr lang="pt-BR" dirty="0">
                <a:effectLst/>
              </a:rPr>
              <a:t>Iniciando um novo projeto no RStudio com Git</a:t>
            </a:r>
          </a:p>
          <a:p>
            <a:r>
              <a:rPr lang="pt-BR" dirty="0"/>
              <a:t>Criando ambiente virtual</a:t>
            </a:r>
            <a:endParaRPr lang="pt-BR" dirty="0">
              <a:effectLst/>
            </a:endParaRPr>
          </a:p>
          <a:p>
            <a:r>
              <a:rPr lang="pt-BR" dirty="0">
                <a:effectLst/>
              </a:rPr>
              <a:t>Configurando sua conta local</a:t>
            </a:r>
          </a:p>
          <a:p>
            <a:r>
              <a:rPr lang="pt-BR" dirty="0">
                <a:effectLst/>
              </a:rPr>
              <a:t>Guia básico do Git</a:t>
            </a:r>
          </a:p>
          <a:p>
            <a:r>
              <a:rPr lang="pt-BR" dirty="0"/>
              <a:t>Clonando repositórios Git (bônus)</a:t>
            </a:r>
          </a:p>
        </p:txBody>
      </p:sp>
      <p:pic>
        <p:nvPicPr>
          <p:cNvPr id="2050" name="Picture 2" descr="Beginners guide to Version control using Git and GitHub | by Mukundh ...">
            <a:extLst>
              <a:ext uri="{FF2B5EF4-FFF2-40B4-BE49-F238E27FC236}">
                <a16:creationId xmlns:a16="http://schemas.microsoft.com/office/drawing/2014/main" id="{1AD09062-8023-8CDC-1CE2-8E6F1C9446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2885" y="5036060"/>
            <a:ext cx="3240505" cy="18219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hapter 11 Requirements | The Open Science Manual">
            <a:extLst>
              <a:ext uri="{FF2B5EF4-FFF2-40B4-BE49-F238E27FC236}">
                <a16:creationId xmlns:a16="http://schemas.microsoft.com/office/drawing/2014/main" id="{204CA8C5-D92B-74A0-C9D9-7449D3804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5980" y="5272840"/>
            <a:ext cx="1307431" cy="13074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art 3 What is RStudio ? | Introduction to R (2021)">
            <a:extLst>
              <a:ext uri="{FF2B5EF4-FFF2-40B4-BE49-F238E27FC236}">
                <a16:creationId xmlns:a16="http://schemas.microsoft.com/office/drawing/2014/main" id="{6C1F558B-574B-9191-28C7-73B392ED4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9164" y="5366748"/>
            <a:ext cx="2596816" cy="1160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98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07496-285B-499E-9D8F-C2B9CD22DD97}"/>
              </a:ext>
            </a:extLst>
          </p:cNvPr>
          <p:cNvSpPr>
            <a:spLocks noGrp="1"/>
          </p:cNvSpPr>
          <p:nvPr>
            <p:ph type="title"/>
          </p:nvPr>
        </p:nvSpPr>
        <p:spPr>
          <a:xfrm>
            <a:off x="838200" y="1109489"/>
            <a:ext cx="10515600" cy="1325563"/>
          </a:xfrm>
        </p:spPr>
        <p:txBody>
          <a:bodyPr>
            <a:normAutofit fontScale="90000"/>
          </a:bodyPr>
          <a:lstStyle/>
          <a:p>
            <a:r>
              <a:rPr lang="pt-BR" b="0" i="0" dirty="0">
                <a:solidFill>
                  <a:srgbClr val="212529"/>
                </a:solidFill>
                <a:effectLst/>
                <a:latin typeface="-apple-system"/>
              </a:rPr>
              <a:t>Por que se importar com o gerenciamento de dados de pesquisa?</a:t>
            </a:r>
            <a:br>
              <a:rPr lang="pt-BR" b="0" i="0" dirty="0">
                <a:solidFill>
                  <a:srgbClr val="212529"/>
                </a:solidFill>
                <a:effectLst/>
                <a:latin typeface="-apple-system"/>
              </a:rPr>
            </a:br>
            <a:endParaRPr lang="pt-BR" dirty="0"/>
          </a:p>
        </p:txBody>
      </p:sp>
      <p:sp>
        <p:nvSpPr>
          <p:cNvPr id="3" name="Espaço Reservado para Conteúdo 2">
            <a:extLst>
              <a:ext uri="{FF2B5EF4-FFF2-40B4-BE49-F238E27FC236}">
                <a16:creationId xmlns:a16="http://schemas.microsoft.com/office/drawing/2014/main" id="{447E4848-273B-490A-A31E-EC31B63CEEE5}"/>
              </a:ext>
            </a:extLst>
          </p:cNvPr>
          <p:cNvSpPr>
            <a:spLocks noGrp="1"/>
          </p:cNvSpPr>
          <p:nvPr>
            <p:ph idx="1"/>
          </p:nvPr>
        </p:nvSpPr>
        <p:spPr>
          <a:xfrm>
            <a:off x="838200" y="2435052"/>
            <a:ext cx="10515600" cy="4351338"/>
          </a:xfrm>
        </p:spPr>
        <p:txBody>
          <a:bodyPr/>
          <a:lstStyle/>
          <a:p>
            <a:pPr marL="0" indent="0">
              <a:buNone/>
            </a:pPr>
            <a:r>
              <a:rPr lang="pt-BR" dirty="0"/>
              <a:t>1. Conformidade do financiador</a:t>
            </a:r>
          </a:p>
          <a:p>
            <a:pPr marL="0" indent="0">
              <a:buNone/>
            </a:pPr>
            <a:r>
              <a:rPr lang="pt-BR" dirty="0"/>
              <a:t>2. Conformidade do periódico </a:t>
            </a:r>
          </a:p>
          <a:p>
            <a:pPr marL="0" indent="0">
              <a:buNone/>
            </a:pPr>
            <a:r>
              <a:rPr lang="pt-BR" dirty="0"/>
              <a:t>3. Práticas de ciência aberta </a:t>
            </a:r>
          </a:p>
          <a:p>
            <a:pPr marL="0" indent="0">
              <a:buNone/>
            </a:pPr>
            <a:r>
              <a:rPr lang="pt-BR" dirty="0"/>
              <a:t>4. Gerenciamento de dados é uma questão de ética.</a:t>
            </a:r>
          </a:p>
        </p:txBody>
      </p:sp>
    </p:spTree>
    <p:extLst>
      <p:ext uri="{BB962C8B-B14F-4D97-AF65-F5344CB8AC3E}">
        <p14:creationId xmlns:p14="http://schemas.microsoft.com/office/powerpoint/2010/main" val="177628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525203-EB6C-45F9-BB41-E80D0D8B5B6C}"/>
              </a:ext>
            </a:extLst>
          </p:cNvPr>
          <p:cNvSpPr>
            <a:spLocks noGrp="1"/>
          </p:cNvSpPr>
          <p:nvPr>
            <p:ph type="title"/>
          </p:nvPr>
        </p:nvSpPr>
        <p:spPr/>
        <p:txBody>
          <a:bodyPr/>
          <a:lstStyle/>
          <a:p>
            <a:r>
              <a:rPr lang="pt-BR" dirty="0"/>
              <a:t>Motivos pessoais </a:t>
            </a:r>
          </a:p>
        </p:txBody>
      </p:sp>
      <p:sp>
        <p:nvSpPr>
          <p:cNvPr id="3" name="Espaço Reservado para Conteúdo 2">
            <a:extLst>
              <a:ext uri="{FF2B5EF4-FFF2-40B4-BE49-F238E27FC236}">
                <a16:creationId xmlns:a16="http://schemas.microsoft.com/office/drawing/2014/main" id="{50122F64-B7DC-4C6A-8FD3-681C21042D6E}"/>
              </a:ext>
            </a:extLst>
          </p:cNvPr>
          <p:cNvSpPr>
            <a:spLocks noGrp="1"/>
          </p:cNvSpPr>
          <p:nvPr>
            <p:ph idx="1"/>
          </p:nvPr>
        </p:nvSpPr>
        <p:spPr/>
        <p:txBody>
          <a:bodyPr/>
          <a:lstStyle/>
          <a:p>
            <a:pPr marL="514350" indent="-514350">
              <a:buAutoNum type="arabicPeriod"/>
            </a:pPr>
            <a:r>
              <a:rPr lang="pt-BR" dirty="0"/>
              <a:t>Reduz a “dívida” de curadoria de dados</a:t>
            </a:r>
          </a:p>
          <a:p>
            <a:pPr marL="514350" indent="-514350">
              <a:buAutoNum type="arabicPeriod"/>
            </a:pPr>
            <a:r>
              <a:rPr lang="pt-BR" dirty="0"/>
              <a:t>Facilita o uso dos seus dados</a:t>
            </a:r>
          </a:p>
          <a:p>
            <a:pPr marL="514350" indent="-514350">
              <a:buAutoNum type="arabicPeriod"/>
            </a:pPr>
            <a:r>
              <a:rPr lang="pt-BR" dirty="0"/>
              <a:t>Incentiva a validação</a:t>
            </a:r>
          </a:p>
          <a:p>
            <a:pPr marL="514350" indent="-514350">
              <a:buAutoNum type="arabicPeriod"/>
            </a:pPr>
            <a:r>
              <a:rPr lang="pt-BR" dirty="0"/>
              <a:t>Melhora a continuidade </a:t>
            </a:r>
          </a:p>
          <a:p>
            <a:pPr marL="514350" indent="-514350">
              <a:buAutoNum type="arabicPeriod"/>
            </a:pPr>
            <a:r>
              <a:rPr lang="pt-BR" dirty="0"/>
              <a:t>Aumenta a eficiência e integridade</a:t>
            </a:r>
          </a:p>
          <a:p>
            <a:pPr marL="514350" indent="-514350">
              <a:buAutoNum type="arabicPeriod"/>
            </a:pPr>
            <a:r>
              <a:rPr lang="pt-BR" dirty="0"/>
              <a:t>Melhora a segurança dos dados</a:t>
            </a:r>
          </a:p>
          <a:p>
            <a:pPr marL="514350" indent="-514350">
              <a:buAutoNum type="arabicPeriod"/>
            </a:pPr>
            <a:endParaRPr lang="pt-BR" dirty="0"/>
          </a:p>
        </p:txBody>
      </p:sp>
    </p:spTree>
    <p:extLst>
      <p:ext uri="{BB962C8B-B14F-4D97-AF65-F5344CB8AC3E}">
        <p14:creationId xmlns:p14="http://schemas.microsoft.com/office/powerpoint/2010/main" val="147682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research project life cycle.">
            <a:extLst>
              <a:ext uri="{FF2B5EF4-FFF2-40B4-BE49-F238E27FC236}">
                <a16:creationId xmlns:a16="http://schemas.microsoft.com/office/drawing/2014/main" id="{B4E0198D-082B-65B1-FBA8-B51597036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77762"/>
            <a:ext cx="9006834" cy="49514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6FE1DED-2ACA-D92B-FDE0-48135D432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2230" y="2989286"/>
            <a:ext cx="2387318" cy="359095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47DAF350-0A5A-03DA-E225-F853FE92AFA4}"/>
              </a:ext>
            </a:extLst>
          </p:cNvPr>
          <p:cNvPicPr>
            <a:picLocks noChangeAspect="1"/>
          </p:cNvPicPr>
          <p:nvPr/>
        </p:nvPicPr>
        <p:blipFill>
          <a:blip r:embed="rId4"/>
          <a:stretch>
            <a:fillRect/>
          </a:stretch>
        </p:blipFill>
        <p:spPr>
          <a:xfrm>
            <a:off x="10668000" y="5030429"/>
            <a:ext cx="1342252" cy="1683807"/>
          </a:xfrm>
          <a:prstGeom prst="rect">
            <a:avLst/>
          </a:prstGeom>
        </p:spPr>
      </p:pic>
    </p:spTree>
    <p:extLst>
      <p:ext uri="{BB962C8B-B14F-4D97-AF65-F5344CB8AC3E}">
        <p14:creationId xmlns:p14="http://schemas.microsoft.com/office/powerpoint/2010/main" val="350208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research project life cycle.">
            <a:extLst>
              <a:ext uri="{FF2B5EF4-FFF2-40B4-BE49-F238E27FC236}">
                <a16:creationId xmlns:a16="http://schemas.microsoft.com/office/drawing/2014/main" id="{B4E0198D-082B-65B1-FBA8-B51597036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277762"/>
            <a:ext cx="9006834" cy="49514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6FE1DED-2ACA-D92B-FDE0-48135D432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2230" y="2989286"/>
            <a:ext cx="2387318" cy="3590952"/>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47DAF350-0A5A-03DA-E225-F853FE92AFA4}"/>
              </a:ext>
            </a:extLst>
          </p:cNvPr>
          <p:cNvPicPr>
            <a:picLocks noChangeAspect="1"/>
          </p:cNvPicPr>
          <p:nvPr/>
        </p:nvPicPr>
        <p:blipFill>
          <a:blip r:embed="rId4"/>
          <a:stretch>
            <a:fillRect/>
          </a:stretch>
        </p:blipFill>
        <p:spPr>
          <a:xfrm>
            <a:off x="10668000" y="5030429"/>
            <a:ext cx="1342252" cy="1683807"/>
          </a:xfrm>
          <a:prstGeom prst="rect">
            <a:avLst/>
          </a:prstGeom>
        </p:spPr>
      </p:pic>
      <p:sp>
        <p:nvSpPr>
          <p:cNvPr id="6" name="Elipse 5">
            <a:extLst>
              <a:ext uri="{FF2B5EF4-FFF2-40B4-BE49-F238E27FC236}">
                <a16:creationId xmlns:a16="http://schemas.microsoft.com/office/drawing/2014/main" id="{451704C4-8BDB-593B-402B-0383AFF695B6}"/>
              </a:ext>
            </a:extLst>
          </p:cNvPr>
          <p:cNvSpPr/>
          <p:nvPr/>
        </p:nvSpPr>
        <p:spPr>
          <a:xfrm>
            <a:off x="5260258" y="3873909"/>
            <a:ext cx="835742" cy="8062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lipse 6">
            <a:extLst>
              <a:ext uri="{FF2B5EF4-FFF2-40B4-BE49-F238E27FC236}">
                <a16:creationId xmlns:a16="http://schemas.microsoft.com/office/drawing/2014/main" id="{F912049B-170C-11A0-E58A-818D60C6DFB3}"/>
              </a:ext>
            </a:extLst>
          </p:cNvPr>
          <p:cNvSpPr/>
          <p:nvPr/>
        </p:nvSpPr>
        <p:spPr>
          <a:xfrm>
            <a:off x="4454012" y="3249561"/>
            <a:ext cx="835742" cy="8062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a:extLst>
              <a:ext uri="{FF2B5EF4-FFF2-40B4-BE49-F238E27FC236}">
                <a16:creationId xmlns:a16="http://schemas.microsoft.com/office/drawing/2014/main" id="{A3822248-2BD1-BF44-9F7E-FC1C02D86516}"/>
              </a:ext>
            </a:extLst>
          </p:cNvPr>
          <p:cNvSpPr/>
          <p:nvPr/>
        </p:nvSpPr>
        <p:spPr>
          <a:xfrm>
            <a:off x="6334383" y="2340513"/>
            <a:ext cx="835742" cy="8062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lipse 1">
            <a:extLst>
              <a:ext uri="{FF2B5EF4-FFF2-40B4-BE49-F238E27FC236}">
                <a16:creationId xmlns:a16="http://schemas.microsoft.com/office/drawing/2014/main" id="{D8E78D36-C0FF-EBFB-F067-6257A62BD0F4}"/>
              </a:ext>
            </a:extLst>
          </p:cNvPr>
          <p:cNvSpPr/>
          <p:nvPr/>
        </p:nvSpPr>
        <p:spPr>
          <a:xfrm>
            <a:off x="3328464" y="3682179"/>
            <a:ext cx="835742" cy="8062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Elipse 2">
            <a:extLst>
              <a:ext uri="{FF2B5EF4-FFF2-40B4-BE49-F238E27FC236}">
                <a16:creationId xmlns:a16="http://schemas.microsoft.com/office/drawing/2014/main" id="{0240120F-E7A9-79FB-4096-6BD6D2D8BB47}"/>
              </a:ext>
            </a:extLst>
          </p:cNvPr>
          <p:cNvSpPr/>
          <p:nvPr/>
        </p:nvSpPr>
        <p:spPr>
          <a:xfrm>
            <a:off x="8603470" y="2183041"/>
            <a:ext cx="835742" cy="8062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Elipse 8">
            <a:extLst>
              <a:ext uri="{FF2B5EF4-FFF2-40B4-BE49-F238E27FC236}">
                <a16:creationId xmlns:a16="http://schemas.microsoft.com/office/drawing/2014/main" id="{A90D8AE3-64B0-F1D1-D788-D4ABF62ED178}"/>
              </a:ext>
            </a:extLst>
          </p:cNvPr>
          <p:cNvSpPr/>
          <p:nvPr/>
        </p:nvSpPr>
        <p:spPr>
          <a:xfrm>
            <a:off x="7281031" y="3756202"/>
            <a:ext cx="835742" cy="80624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B1AB64F4-1600-F8EF-1D72-EBEB54D3641F}"/>
              </a:ext>
            </a:extLst>
          </p:cNvPr>
          <p:cNvSpPr/>
          <p:nvPr/>
        </p:nvSpPr>
        <p:spPr>
          <a:xfrm>
            <a:off x="1727032" y="3495367"/>
            <a:ext cx="1161937" cy="11208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FF0000"/>
                </a:solidFill>
              </a:ln>
              <a:noFill/>
            </a:endParaRPr>
          </a:p>
        </p:txBody>
      </p:sp>
    </p:spTree>
    <p:extLst>
      <p:ext uri="{BB962C8B-B14F-4D97-AF65-F5344CB8AC3E}">
        <p14:creationId xmlns:p14="http://schemas.microsoft.com/office/powerpoint/2010/main" val="509063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2C893587-1748-4B9C-0B10-8730297CB4C5}"/>
              </a:ext>
            </a:extLst>
          </p:cNvPr>
          <p:cNvPicPr>
            <a:picLocks noChangeAspect="1"/>
          </p:cNvPicPr>
          <p:nvPr/>
        </p:nvPicPr>
        <p:blipFill>
          <a:blip r:embed="rId2"/>
          <a:stretch>
            <a:fillRect/>
          </a:stretch>
        </p:blipFill>
        <p:spPr>
          <a:xfrm>
            <a:off x="0" y="1005552"/>
            <a:ext cx="5938800" cy="1602859"/>
          </a:xfrm>
          <a:prstGeom prst="rect">
            <a:avLst/>
          </a:prstGeom>
        </p:spPr>
      </p:pic>
      <p:pic>
        <p:nvPicPr>
          <p:cNvPr id="7" name="Imagem 6">
            <a:extLst>
              <a:ext uri="{FF2B5EF4-FFF2-40B4-BE49-F238E27FC236}">
                <a16:creationId xmlns:a16="http://schemas.microsoft.com/office/drawing/2014/main" id="{0ADFC6C4-5743-8712-92EB-17A5ACCF4F09}"/>
              </a:ext>
            </a:extLst>
          </p:cNvPr>
          <p:cNvPicPr>
            <a:picLocks noChangeAspect="1"/>
          </p:cNvPicPr>
          <p:nvPr/>
        </p:nvPicPr>
        <p:blipFill>
          <a:blip r:embed="rId3"/>
          <a:stretch>
            <a:fillRect/>
          </a:stretch>
        </p:blipFill>
        <p:spPr>
          <a:xfrm>
            <a:off x="41017" y="-7564"/>
            <a:ext cx="3555153" cy="1032617"/>
          </a:xfrm>
          <a:prstGeom prst="rect">
            <a:avLst/>
          </a:prstGeom>
        </p:spPr>
      </p:pic>
      <p:pic>
        <p:nvPicPr>
          <p:cNvPr id="3" name="Imagem 2">
            <a:extLst>
              <a:ext uri="{FF2B5EF4-FFF2-40B4-BE49-F238E27FC236}">
                <a16:creationId xmlns:a16="http://schemas.microsoft.com/office/drawing/2014/main" id="{D5EAE0BF-E39F-4D86-89B4-D23C74876EFF}"/>
              </a:ext>
            </a:extLst>
          </p:cNvPr>
          <p:cNvPicPr>
            <a:picLocks noChangeAspect="1"/>
          </p:cNvPicPr>
          <p:nvPr/>
        </p:nvPicPr>
        <p:blipFill>
          <a:blip r:embed="rId4"/>
          <a:stretch>
            <a:fillRect/>
          </a:stretch>
        </p:blipFill>
        <p:spPr>
          <a:xfrm>
            <a:off x="166642" y="3225609"/>
            <a:ext cx="6345338" cy="1602859"/>
          </a:xfrm>
          <a:prstGeom prst="rect">
            <a:avLst/>
          </a:prstGeom>
        </p:spPr>
      </p:pic>
      <p:pic>
        <p:nvPicPr>
          <p:cNvPr id="6" name="Imagem 5">
            <a:extLst>
              <a:ext uri="{FF2B5EF4-FFF2-40B4-BE49-F238E27FC236}">
                <a16:creationId xmlns:a16="http://schemas.microsoft.com/office/drawing/2014/main" id="{AC4352F6-F673-4181-955C-33DBEB4A6004}"/>
              </a:ext>
            </a:extLst>
          </p:cNvPr>
          <p:cNvPicPr>
            <a:picLocks noChangeAspect="1"/>
          </p:cNvPicPr>
          <p:nvPr/>
        </p:nvPicPr>
        <p:blipFill>
          <a:blip r:embed="rId5"/>
          <a:stretch>
            <a:fillRect/>
          </a:stretch>
        </p:blipFill>
        <p:spPr>
          <a:xfrm>
            <a:off x="1266695" y="2711759"/>
            <a:ext cx="2259429" cy="513850"/>
          </a:xfrm>
          <a:prstGeom prst="rect">
            <a:avLst/>
          </a:prstGeom>
        </p:spPr>
      </p:pic>
      <p:pic>
        <p:nvPicPr>
          <p:cNvPr id="9" name="Imagem 8">
            <a:extLst>
              <a:ext uri="{FF2B5EF4-FFF2-40B4-BE49-F238E27FC236}">
                <a16:creationId xmlns:a16="http://schemas.microsoft.com/office/drawing/2014/main" id="{70269642-9D11-40E4-856C-099D75D7387C}"/>
              </a:ext>
            </a:extLst>
          </p:cNvPr>
          <p:cNvPicPr>
            <a:picLocks noChangeAspect="1"/>
          </p:cNvPicPr>
          <p:nvPr/>
        </p:nvPicPr>
        <p:blipFill>
          <a:blip r:embed="rId6"/>
          <a:stretch>
            <a:fillRect/>
          </a:stretch>
        </p:blipFill>
        <p:spPr>
          <a:xfrm>
            <a:off x="6047106" y="716442"/>
            <a:ext cx="6111162" cy="2466065"/>
          </a:xfrm>
          <a:prstGeom prst="rect">
            <a:avLst/>
          </a:prstGeom>
        </p:spPr>
      </p:pic>
      <p:pic>
        <p:nvPicPr>
          <p:cNvPr id="11" name="Imagem 10">
            <a:extLst>
              <a:ext uri="{FF2B5EF4-FFF2-40B4-BE49-F238E27FC236}">
                <a16:creationId xmlns:a16="http://schemas.microsoft.com/office/drawing/2014/main" id="{4EFE6916-9924-47A2-A7BC-3A3983A98C49}"/>
              </a:ext>
            </a:extLst>
          </p:cNvPr>
          <p:cNvPicPr>
            <a:picLocks noChangeAspect="1"/>
          </p:cNvPicPr>
          <p:nvPr/>
        </p:nvPicPr>
        <p:blipFill>
          <a:blip r:embed="rId7"/>
          <a:stretch>
            <a:fillRect/>
          </a:stretch>
        </p:blipFill>
        <p:spPr>
          <a:xfrm>
            <a:off x="7897288" y="509525"/>
            <a:ext cx="3818293" cy="504679"/>
          </a:xfrm>
          <a:prstGeom prst="rect">
            <a:avLst/>
          </a:prstGeom>
        </p:spPr>
      </p:pic>
      <p:pic>
        <p:nvPicPr>
          <p:cNvPr id="4" name="Imagem 3">
            <a:extLst>
              <a:ext uri="{FF2B5EF4-FFF2-40B4-BE49-F238E27FC236}">
                <a16:creationId xmlns:a16="http://schemas.microsoft.com/office/drawing/2014/main" id="{5CEF8F66-1688-48BD-8E1A-6DF5B40E5C55}"/>
              </a:ext>
            </a:extLst>
          </p:cNvPr>
          <p:cNvPicPr>
            <a:picLocks noChangeAspect="1"/>
          </p:cNvPicPr>
          <p:nvPr/>
        </p:nvPicPr>
        <p:blipFill>
          <a:blip r:embed="rId8"/>
          <a:stretch>
            <a:fillRect/>
          </a:stretch>
        </p:blipFill>
        <p:spPr>
          <a:xfrm>
            <a:off x="6185912" y="4185019"/>
            <a:ext cx="5563401" cy="1024837"/>
          </a:xfrm>
          <a:prstGeom prst="rect">
            <a:avLst/>
          </a:prstGeom>
        </p:spPr>
      </p:pic>
      <p:pic>
        <p:nvPicPr>
          <p:cNvPr id="10" name="Imagem 9">
            <a:extLst>
              <a:ext uri="{FF2B5EF4-FFF2-40B4-BE49-F238E27FC236}">
                <a16:creationId xmlns:a16="http://schemas.microsoft.com/office/drawing/2014/main" id="{FB3DB39D-9463-4A88-AE06-064512B4DFE9}"/>
              </a:ext>
            </a:extLst>
          </p:cNvPr>
          <p:cNvPicPr>
            <a:picLocks noChangeAspect="1"/>
          </p:cNvPicPr>
          <p:nvPr/>
        </p:nvPicPr>
        <p:blipFill>
          <a:blip r:embed="rId9"/>
          <a:stretch>
            <a:fillRect/>
          </a:stretch>
        </p:blipFill>
        <p:spPr>
          <a:xfrm>
            <a:off x="6185912" y="3513232"/>
            <a:ext cx="5429693" cy="645604"/>
          </a:xfrm>
          <a:prstGeom prst="rect">
            <a:avLst/>
          </a:prstGeom>
        </p:spPr>
      </p:pic>
      <p:pic>
        <p:nvPicPr>
          <p:cNvPr id="8" name="Imagem 7">
            <a:extLst>
              <a:ext uri="{FF2B5EF4-FFF2-40B4-BE49-F238E27FC236}">
                <a16:creationId xmlns:a16="http://schemas.microsoft.com/office/drawing/2014/main" id="{ED1674EE-87CC-FB28-568C-E8DE44B87F8C}"/>
              </a:ext>
            </a:extLst>
          </p:cNvPr>
          <p:cNvPicPr>
            <a:picLocks noChangeAspect="1"/>
          </p:cNvPicPr>
          <p:nvPr/>
        </p:nvPicPr>
        <p:blipFill rotWithShape="1">
          <a:blip r:embed="rId10"/>
          <a:srcRect t="71847"/>
          <a:stretch/>
        </p:blipFill>
        <p:spPr>
          <a:xfrm>
            <a:off x="166642" y="5538519"/>
            <a:ext cx="5926736" cy="1206077"/>
          </a:xfrm>
          <a:prstGeom prst="rect">
            <a:avLst/>
          </a:prstGeom>
        </p:spPr>
      </p:pic>
      <p:pic>
        <p:nvPicPr>
          <p:cNvPr id="12" name="Imagem 11">
            <a:extLst>
              <a:ext uri="{FF2B5EF4-FFF2-40B4-BE49-F238E27FC236}">
                <a16:creationId xmlns:a16="http://schemas.microsoft.com/office/drawing/2014/main" id="{8A029E02-2E42-09FB-3A9A-01EE8951A34F}"/>
              </a:ext>
            </a:extLst>
          </p:cNvPr>
          <p:cNvPicPr>
            <a:picLocks noChangeAspect="1"/>
          </p:cNvPicPr>
          <p:nvPr/>
        </p:nvPicPr>
        <p:blipFill rotWithShape="1">
          <a:blip r:embed="rId10"/>
          <a:srcRect r="69596" b="90993"/>
          <a:stretch/>
        </p:blipFill>
        <p:spPr>
          <a:xfrm>
            <a:off x="2385310" y="5037082"/>
            <a:ext cx="1908002" cy="408584"/>
          </a:xfrm>
          <a:prstGeom prst="rect">
            <a:avLst/>
          </a:prstGeom>
        </p:spPr>
      </p:pic>
      <p:pic>
        <p:nvPicPr>
          <p:cNvPr id="14" name="Imagem 13">
            <a:extLst>
              <a:ext uri="{FF2B5EF4-FFF2-40B4-BE49-F238E27FC236}">
                <a16:creationId xmlns:a16="http://schemas.microsoft.com/office/drawing/2014/main" id="{1D505E16-64D2-DCFD-39FE-73EEFC424F90}"/>
              </a:ext>
            </a:extLst>
          </p:cNvPr>
          <p:cNvPicPr>
            <a:picLocks noChangeAspect="1"/>
          </p:cNvPicPr>
          <p:nvPr/>
        </p:nvPicPr>
        <p:blipFill>
          <a:blip r:embed="rId11"/>
          <a:stretch>
            <a:fillRect/>
          </a:stretch>
        </p:blipFill>
        <p:spPr>
          <a:xfrm>
            <a:off x="949294" y="5037082"/>
            <a:ext cx="1508620" cy="408584"/>
          </a:xfrm>
          <a:prstGeom prst="rect">
            <a:avLst/>
          </a:prstGeom>
        </p:spPr>
      </p:pic>
    </p:spTree>
    <p:extLst>
      <p:ext uri="{BB962C8B-B14F-4D97-AF65-F5344CB8AC3E}">
        <p14:creationId xmlns:p14="http://schemas.microsoft.com/office/powerpoint/2010/main" val="136563812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2925</TotalTime>
  <Words>711</Words>
  <Application>Microsoft Office PowerPoint</Application>
  <PresentationFormat>Widescreen</PresentationFormat>
  <Paragraphs>124</Paragraphs>
  <Slides>41</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41</vt:i4>
      </vt:variant>
    </vt:vector>
  </HeadingPairs>
  <TitlesOfParts>
    <vt:vector size="47" baseType="lpstr">
      <vt:lpstr>-apple-system</vt:lpstr>
      <vt:lpstr>Aptos</vt:lpstr>
      <vt:lpstr>Aptos Display</vt:lpstr>
      <vt:lpstr>Arial</vt:lpstr>
      <vt:lpstr>Calibri</vt:lpstr>
      <vt:lpstr>Tema do Office</vt:lpstr>
      <vt:lpstr>Boas práticas de reprodutibilidade em pesquisa</vt:lpstr>
      <vt:lpstr>Roteiro</vt:lpstr>
      <vt:lpstr>Pré-requisitos</vt:lpstr>
      <vt:lpstr>Apresentação do PowerPoint</vt:lpstr>
      <vt:lpstr>Por que se importar com o gerenciamento de dados de pesquisa? </vt:lpstr>
      <vt:lpstr>Motivos pessoais </vt:lpstr>
      <vt:lpstr>Apresentação do PowerPoint</vt:lpstr>
      <vt:lpstr>Apresentação do PowerPoint</vt:lpstr>
      <vt:lpstr>Apresentação do PowerPoint</vt:lpstr>
      <vt:lpstr>Apresentação do PowerPoint</vt:lpstr>
      <vt:lpstr>Documentação</vt:lpstr>
      <vt:lpstr>Dicionário de dados de atributos funcionais</vt:lpstr>
      <vt:lpstr>Dicionário de dados de variáveis </vt:lpstr>
      <vt:lpstr>Dicionário de dados de variáveis </vt:lpstr>
      <vt:lpstr>Dicionário de dados de variáveis </vt:lpstr>
      <vt:lpstr>Dicionário de dados de variáveis </vt:lpstr>
      <vt:lpstr>Documentos dinâmicos</vt:lpstr>
      <vt:lpstr>Apresentação do PowerPoint</vt:lpstr>
      <vt:lpstr>Ambiente virtual</vt:lpstr>
      <vt:lpstr>Pacote renv</vt:lpstr>
      <vt:lpstr>Sem o renv</vt:lpstr>
      <vt:lpstr>Apresentação do PowerPoint</vt:lpstr>
      <vt:lpstr>Apresentação do PowerPoint</vt:lpstr>
      <vt:lpstr>Apresentação do PowerPoint</vt:lpstr>
      <vt:lpstr>Apresentação do PowerPoint</vt:lpstr>
      <vt:lpstr>Gerenciando versões</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Conflito de versões</vt:lpstr>
      <vt:lpstr>Conflito de merge</vt:lpstr>
      <vt:lpstr>Apresentação do PowerPoint</vt:lpstr>
      <vt:lpstr>Apresentação do PowerPoint</vt:lpstr>
      <vt:lpstr>Apresentação do PowerPoint</vt:lpstr>
      <vt:lpstr>Concluindo...</vt:lpstr>
      <vt:lpstr>Roteiro da prática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Boas práticas de reprodutibilidade em pesquisa</dc:title>
  <dc:creator>Matheus Moroti</dc:creator>
  <cp:lastModifiedBy>Reviewer</cp:lastModifiedBy>
  <cp:revision>14</cp:revision>
  <dcterms:created xsi:type="dcterms:W3CDTF">2024-07-14T17:07:04Z</dcterms:created>
  <dcterms:modified xsi:type="dcterms:W3CDTF">2024-10-28T16:19:28Z</dcterms:modified>
</cp:coreProperties>
</file>