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Diplomatura data </a:t>
            </a:r>
            <a:r>
              <a:rPr lang="es-MX" dirty="0" err="1" smtClean="0"/>
              <a:t>science</a:t>
            </a:r>
            <a:r>
              <a:rPr lang="es-MX" dirty="0" smtClean="0"/>
              <a:t>	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Grupo 7: </a:t>
            </a:r>
            <a:r>
              <a:rPr lang="es-MX" dirty="0" err="1" smtClean="0"/>
              <a:t>velazquez</a:t>
            </a:r>
            <a:r>
              <a:rPr lang="es-MX" dirty="0" smtClean="0"/>
              <a:t>, </a:t>
            </a:r>
            <a:r>
              <a:rPr lang="es-MX" dirty="0" err="1" smtClean="0"/>
              <a:t>garcia</a:t>
            </a:r>
            <a:r>
              <a:rPr lang="es-MX" dirty="0" smtClean="0"/>
              <a:t>, pizarro</a:t>
            </a:r>
          </a:p>
          <a:p>
            <a:r>
              <a:rPr lang="es-MX" dirty="0" smtClean="0"/>
              <a:t>Modulo 1: </a:t>
            </a:r>
            <a:r>
              <a:rPr lang="es-MX" dirty="0" err="1" smtClean="0"/>
              <a:t>eda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405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49973" y="2856252"/>
            <a:ext cx="5899466" cy="1146855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Caso de uso de Machine </a:t>
            </a:r>
            <a:r>
              <a:rPr lang="es-es" dirty="0" err="1"/>
              <a:t>Learning</a:t>
            </a:r>
            <a:r>
              <a:rPr lang="es-es" dirty="0"/>
              <a:t> en la implementación de un Modelo de </a:t>
            </a:r>
            <a:r>
              <a:rPr lang="es-es" dirty="0" err="1"/>
              <a:t>Churn</a:t>
            </a:r>
            <a:r>
              <a:rPr lang="es-es" dirty="0"/>
              <a:t> (tasa de abandono de los clientes</a:t>
            </a:r>
            <a:r>
              <a:rPr lang="es-es" dirty="0" smtClean="0"/>
              <a:t>). </a:t>
            </a:r>
            <a:endParaRPr lang="es-ar" dirty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330" y="2562528"/>
            <a:ext cx="3740648" cy="173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3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situación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2981007"/>
            <a:ext cx="9905999" cy="1747747"/>
          </a:xfrm>
        </p:spPr>
        <p:txBody>
          <a:bodyPr/>
          <a:lstStyle/>
          <a:p>
            <a:r>
              <a:rPr lang="es-es" dirty="0" smtClean="0"/>
              <a:t>Una </a:t>
            </a:r>
            <a:r>
              <a:rPr lang="es-es" dirty="0"/>
              <a:t>empresa de telefonía prepaga necesita predecir, dentro de el conjunto de sus clientes, cuál de ellos dejará de realizar recargas a su línea telefónica en las próximas 4 semanas.</a:t>
            </a:r>
            <a:endParaRPr lang="es-ar" dirty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014" y="749164"/>
            <a:ext cx="34290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8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2669" y="662270"/>
            <a:ext cx="3169330" cy="1478570"/>
          </a:xfrm>
        </p:spPr>
        <p:txBody>
          <a:bodyPr/>
          <a:lstStyle/>
          <a:p>
            <a:r>
              <a:rPr lang="es-MX" dirty="0" smtClean="0"/>
              <a:t>objetivo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02669" y="2491824"/>
            <a:ext cx="5507581" cy="1852250"/>
          </a:xfrm>
        </p:spPr>
        <p:txBody>
          <a:bodyPr>
            <a:normAutofit/>
          </a:bodyPr>
          <a:lstStyle/>
          <a:p>
            <a:r>
              <a:rPr lang="es-es" dirty="0" smtClean="0"/>
              <a:t>Lo </a:t>
            </a:r>
            <a:r>
              <a:rPr lang="es-es" dirty="0"/>
              <a:t>que se pretende es saber qué clientes no realizarán una recarga en el período de tiempo definido anteriormente.</a:t>
            </a:r>
            <a:endParaRPr lang="es-ar" dirty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018" y="2262794"/>
            <a:ext cx="3701904" cy="208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55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7619" y="484516"/>
            <a:ext cx="2072050" cy="1478570"/>
          </a:xfrm>
        </p:spPr>
        <p:txBody>
          <a:bodyPr/>
          <a:lstStyle/>
          <a:p>
            <a:r>
              <a:rPr lang="es-MX" dirty="0" smtClean="0"/>
              <a:t>datos</a:t>
            </a:r>
            <a:endParaRPr lang="es-MX" dirty="0"/>
          </a:p>
        </p:txBody>
      </p:sp>
      <p:pic>
        <p:nvPicPr>
          <p:cNvPr id="4" name="Marcador de posición de imagen 2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SgSuXhMAAAAlAAAAEQAAAC0AAAAAkAAAAEgAAACQAAAASAAAAAAAAAAAAAAAAAAAAAEAAABQAAAAAAAAAAAA4D8AAAAAAADgPwAAAAAAAOA/AAAAAAAA4D8AAAAAAADgPwAAAAAAAOA/AAAAAAAA4D8AAAAAAADgPwAAAAAAAOA/AAAAAAAA4D8CAAAAjAAAAAAAAAAAAAAAprcn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d3d0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prcnBf///wEAAAAAAAAAAAAAAAAAAAAAAAAAAAAAAAAAAAAAAAAAAAAAAAJ/f38A3d3dA8zMzADAwP8Af39/AAAAAAAAAAAAAAAAAP///wAAAAAAIQAAABgAAAAUAAAAoQoAAPERAABJFwAAmR4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004732" y="2512199"/>
            <a:ext cx="802399" cy="8023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Marcador de posición de imagen 2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SgSuXhMAAAAlAAAAEQAAAC0AAAAAkAAAAEgAAACQAAAASAAAAAAAAAAAAAAAAAAAAAEAAABQAAAAAAAAAAAA4D8AAAAAAADgPwAAAAAAAOA/AAAAAAAA4D8AAAAAAADgPwAAAAAAAOA/AAAAAAAA4D8AAAAAAADgPwAAAAAAAOA/AAAAAAAA4D8CAAAAjAAAAAAAAAAAAAAAprcn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d3d0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prcnBf///wEAAAAAAAAAAAAAAAAAAAAAAAAAAAAAAAAAAAAAAAAAAAAAAAJ/f38A3d3dA8zMzADAwP8Af39/AAAAAAAAAAAAAAAAAP///wAAAAAAIQAAABgAAAAUAAAAfyAAAPERAAAnLQAAmR4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8235731" y="2512199"/>
            <a:ext cx="777641" cy="77764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CuadroTexto 10"/>
          <p:cNvSpPr>
            <a:extLst>
              <a:ext uri="smNativeData">
                <pr:smNativeData xmlns="" xmlns:p14="http://schemas.microsoft.com/office/powerpoint/2010/main" xmlns:pr="smNativeData" val="SMDATA_13_SgSuXhMAAAAlAAAAZAAAAE0AAAAAkAAAAEgAAACQAAAASAAAAAAAAAAAAAAAAAAAAAEAAABQAAAAAAAAAAAA4D8AAAAAAADgPwAAAAAAAOA/AAAAAAAA4D8AAAAAAADgPwAAAAAAAOA/AAAAAAAA4D8AAAAAAADgPwAAAAAAAOA/AAAAAAAA4D8CAAAAjAAAAAAAAAAAAAAAprcn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d3d0KAAAAACgAAAAoAAAAZAAAAGQAAAAAAAAAzMzMAAAAAABQAAAAUAAAAGQAAABkAAAAAAAAABcAAAAUAAAAAAAAAAAAAAD/fwAA/38AAAAAAAAJAAAABAAAAP7+/v4MAAAAEAAAAAAAAAAAAAAAAAAAAAAAAAAeAAAAaAAAAAAAAAAAAAAAAAAAAAAAAAAAAAAAECcAABAnAAAAAAAAAAAAAAAAAAAAAAAAAAAAAAAAAAAAAAAAAAAAABQAAAAAAAAAwMD/AAAAAABkAAAAMgAAAAAAAABkAAAAAAAAAH9/fwAKAAAAHwAAAFQAAACmtycF////AQAAAAAAAAAAAAAAAAAAAAAAAAAAAAAAAAAAAAAAAAAAAAAAAH9/fwDd3d0DzMzMAMDA/wB/f38AAAAAAAAAAAAAAAAAAAAAAAAAAAAhAAAAGAAAABQAAADICQAAVA0AAIQZAADiDwAAECAAACYAAAAIAAAA//////////8="/>
              </a:ext>
            </a:extLst>
          </p:cNvSpPr>
          <p:nvPr/>
        </p:nvSpPr>
        <p:spPr>
          <a:xfrm>
            <a:off x="3357155" y="1746436"/>
            <a:ext cx="2557780" cy="4152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just">
              <a:defRPr lang="en-us"/>
            </a:pPr>
            <a:r>
              <a:rPr lang="es-es" sz="2100" dirty="0"/>
              <a:t>Datos 12 semanas</a:t>
            </a:r>
            <a:endParaRPr lang="es-ar" sz="2100" dirty="0"/>
          </a:p>
        </p:txBody>
      </p:sp>
      <p:sp>
        <p:nvSpPr>
          <p:cNvPr id="8" name="CuadroTexto 11"/>
          <p:cNvSpPr>
            <a:extLst>
              <a:ext uri="smNativeData">
                <pr:smNativeData xmlns="" xmlns:p14="http://schemas.microsoft.com/office/powerpoint/2010/main" xmlns:pr="smNativeData" val="SMDATA_13_SgSuXhMAAAAlAAAAZAAAAE0AAAAAkAAAAEgAAACQAAAASAAAAAAAAAAAAAAAAAAAAAEAAABQAAAAAAAAAAAA4D8AAAAAAADgPwAAAAAAAOA/AAAAAAAA4D8AAAAAAADgPwAAAAAAAOA/AAAAAAAA4D8AAAAAAADgPwAAAAAAAOA/AAAAAAAA4D8CAAAAjAAAAAAAAAAAAAAAprcn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d3d0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CmtycF////AQAAAAAAAAAAAAAAAAAAAAAAAAAAAAAAAAAAAAAAAAAAAAAAAH9/fwDd3d0DzMzMAMDA/wB/f38AAAAAAAAAAAAAAAAAAAAAAAAAAAAhAAAAGAAAABQAAADnHAAAVA0AAKc0AADiDwAAECAAACYAAAAIAAAA//////////8="/>
              </a:ext>
            </a:extLst>
          </p:cNvSpPr>
          <p:nvPr/>
        </p:nvSpPr>
        <p:spPr>
          <a:xfrm>
            <a:off x="6678136" y="1746436"/>
            <a:ext cx="3338059" cy="4152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just">
              <a:defRPr lang="en-us"/>
            </a:pPr>
            <a:r>
              <a:rPr lang="es-es" sz="2100" dirty="0"/>
              <a:t>Datos 4 semanas posteriores</a:t>
            </a:r>
            <a:endParaRPr lang="es-ar" sz="21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446" y="3640313"/>
            <a:ext cx="8558205" cy="183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70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5103" y="122130"/>
            <a:ext cx="4553993" cy="1478570"/>
          </a:xfrm>
        </p:spPr>
        <p:txBody>
          <a:bodyPr/>
          <a:lstStyle/>
          <a:p>
            <a:r>
              <a:rPr lang="es-MX" dirty="0" smtClean="0"/>
              <a:t>Datos disponibles</a:t>
            </a:r>
            <a:endParaRPr lang="es-MX" dirty="0"/>
          </a:p>
        </p:txBody>
      </p:sp>
      <p:sp>
        <p:nvSpPr>
          <p:cNvPr id="4" name="CuadroTexto 6"/>
          <p:cNvSpPr>
            <a:spLocks noGrp="1"/>
            <a:extLst>
              <a:ext uri="smNativeData">
                <pr:smNativeData xmlns="" xmlns:p14="http://schemas.microsoft.com/office/powerpoint/2010/main" xmlns:pr="smNativeData" val="SMDATA_13_SgSuXhMAAAAlAAAAZAAAAE0AAAAAkAAAAEgAAACQAAAASAAAAAAAAAAAAAAAAAAAAAEAAABQAAAAAAAAAAAA4D8AAAAAAADgPwAAAAAAAOA/AAAAAAAA4D8AAAAAAADgPwAAAAAAAOA/AAAAAAAA4D8AAAAAAADgPwAAAAAAAOA/AAAAAAAA4D8CAAAAjAAAAAAAAAAAAAAAprcn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d3d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mtycF////AQAAAAAAAAAAAAAAAAAAAAAAAAAAAAAAAAAAAAAAAAAAAAAAAH9/fwDd3d0DzMzMAMDA/wB/f38AAAAAAAAAAAAAAAAAAAAAAAAAAAAhAAAAGAAAABQAAADnBAAAEAgAAHQkAABwKAAAECAAACYAAAAIAAAA//////////8="/>
              </a:ext>
            </a:extLst>
          </p:cNvSpPr>
          <p:nvPr>
            <p:ph idx="1"/>
          </p:nvPr>
        </p:nvSpPr>
        <p:spPr>
          <a:xfrm>
            <a:off x="2055813" y="1600700"/>
            <a:ext cx="7258005" cy="48332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normAutofit fontScale="77500" lnSpcReduction="20000"/>
          </a:bodyPr>
          <a:lstStyle/>
          <a:p>
            <a:pPr>
              <a:lnSpc>
                <a:spcPct val="200000"/>
              </a:lnSpc>
              <a:defRPr lang="en-us"/>
            </a:pPr>
            <a:r>
              <a:rPr lang="es-es" sz="2100" dirty="0" smtClean="0"/>
              <a:t>Datos </a:t>
            </a:r>
            <a:r>
              <a:rPr lang="es-es" sz="2100" dirty="0"/>
              <a:t>del cliente</a:t>
            </a:r>
          </a:p>
          <a:p>
            <a:pPr>
              <a:lnSpc>
                <a:spcPct val="200000"/>
              </a:lnSpc>
              <a:defRPr lang="en-us"/>
            </a:pPr>
            <a:r>
              <a:rPr lang="es-es" sz="2100" dirty="0" smtClean="0"/>
              <a:t> </a:t>
            </a:r>
            <a:r>
              <a:rPr lang="es-es" sz="2100" dirty="0"/>
              <a:t>Tiempos</a:t>
            </a:r>
          </a:p>
          <a:p>
            <a:pPr>
              <a:lnSpc>
                <a:spcPct val="200000"/>
              </a:lnSpc>
              <a:defRPr lang="en-us"/>
            </a:pPr>
            <a:r>
              <a:rPr lang="es-es" sz="2100" dirty="0" smtClean="0"/>
              <a:t> </a:t>
            </a:r>
            <a:r>
              <a:rPr lang="es-es" sz="2100" dirty="0"/>
              <a:t>Montos de paquetes mensuales</a:t>
            </a:r>
          </a:p>
          <a:p>
            <a:pPr>
              <a:lnSpc>
                <a:spcPct val="200000"/>
              </a:lnSpc>
              <a:defRPr lang="en-us"/>
            </a:pPr>
            <a:r>
              <a:rPr lang="es-es" sz="2100" dirty="0" smtClean="0"/>
              <a:t> </a:t>
            </a:r>
            <a:r>
              <a:rPr lang="es-es" sz="2100" dirty="0"/>
              <a:t>Cantidades de paquetes mensuales</a:t>
            </a:r>
          </a:p>
          <a:p>
            <a:pPr>
              <a:lnSpc>
                <a:spcPct val="200000"/>
              </a:lnSpc>
              <a:defRPr lang="en-us"/>
            </a:pPr>
            <a:r>
              <a:rPr lang="es-es" sz="2100" dirty="0" smtClean="0"/>
              <a:t> </a:t>
            </a:r>
            <a:r>
              <a:rPr lang="es-es" sz="2100" dirty="0"/>
              <a:t>Montos de paquetes semanales</a:t>
            </a:r>
          </a:p>
          <a:p>
            <a:pPr>
              <a:lnSpc>
                <a:spcPct val="200000"/>
              </a:lnSpc>
              <a:defRPr lang="en-us"/>
            </a:pPr>
            <a:r>
              <a:rPr lang="es-es" sz="2100" dirty="0" smtClean="0"/>
              <a:t> </a:t>
            </a:r>
            <a:r>
              <a:rPr lang="es-es" sz="2100" dirty="0"/>
              <a:t>Cantidades de paquetes semanales</a:t>
            </a:r>
          </a:p>
          <a:p>
            <a:pPr>
              <a:lnSpc>
                <a:spcPct val="200000"/>
              </a:lnSpc>
              <a:defRPr lang="en-us"/>
            </a:pPr>
            <a:r>
              <a:rPr lang="es-es" sz="2100" dirty="0" smtClean="0">
                <a:solidFill>
                  <a:schemeClr val="accent1"/>
                </a:solidFill>
              </a:rPr>
              <a:t> </a:t>
            </a:r>
            <a:r>
              <a:rPr lang="es-es" sz="2100" dirty="0"/>
              <a:t>Tráfico de datos y de voz</a:t>
            </a:r>
          </a:p>
          <a:p>
            <a:pPr>
              <a:lnSpc>
                <a:spcPct val="200000"/>
              </a:lnSpc>
              <a:defRPr lang="en-us"/>
            </a:pPr>
            <a:r>
              <a:rPr lang="es-es" sz="2100" dirty="0" smtClean="0"/>
              <a:t> </a:t>
            </a:r>
            <a:r>
              <a:rPr lang="es-es" sz="2100" dirty="0"/>
              <a:t>Otros</a:t>
            </a:r>
            <a:endParaRPr lang="es-ar" sz="2100" dirty="0"/>
          </a:p>
        </p:txBody>
      </p:sp>
      <p:sp>
        <p:nvSpPr>
          <p:cNvPr id="5" name="Rectángulo 4"/>
          <p:cNvSpPr/>
          <p:nvPr/>
        </p:nvSpPr>
        <p:spPr>
          <a:xfrm>
            <a:off x="7027818" y="538249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en-us"/>
            </a:pPr>
            <a:r>
              <a:rPr lang="es-es" b="1" dirty="0" err="1"/>
              <a:t>Dataset</a:t>
            </a:r>
            <a:endParaRPr lang="es-es" b="1" dirty="0"/>
          </a:p>
          <a:p>
            <a:pPr algn="ctr">
              <a:defRPr lang="en-us"/>
            </a:pPr>
            <a:r>
              <a:rPr lang="es-es" dirty="0"/>
              <a:t>226 CAMPOS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388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5105" y="239695"/>
            <a:ext cx="4083730" cy="700831"/>
          </a:xfrm>
        </p:spPr>
        <p:txBody>
          <a:bodyPr/>
          <a:lstStyle/>
          <a:p>
            <a:r>
              <a:rPr lang="es-MX" dirty="0" smtClean="0"/>
              <a:t>Limpieza de datos</a:t>
            </a:r>
            <a:endParaRPr lang="es-MX" dirty="0"/>
          </a:p>
        </p:txBody>
      </p:sp>
      <p:sp>
        <p:nvSpPr>
          <p:cNvPr id="4" name="CuadroTexto 5"/>
          <p:cNvSpPr>
            <a:extLst>
              <a:ext uri="smNativeData">
                <pr:smNativeData xmlns="" xmlns:p14="http://schemas.microsoft.com/office/powerpoint/2010/main" xmlns:pr="smNativeData" val="SMDATA_13_SgSuXhMAAAAlAAAAZAAAAE0AAAAAkAAAAEgAAACQAAAASAAAAAAAAAAAAAAAAAAAAAEAAABQAAAAAAAAAAAA4D8AAAAAAADgPwAAAAAAAOA/AAAAAAAA4D8AAAAAAADgPwAAAAAAAOA/AAAAAAAA4D8AAAAAAADgPwAAAAAAAOA/AAAAAAAA4D8CAAAAjAAAAAAAAAAAAAAAprcn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d3d0KAAAAACgAAAAoAAAAZAAAAGQAAAAAAAAAzMzMAAAAAABQAAAAUAAAAGQAAABkAAAAAAAAABcAAAAUAAAAAAAAAAAAAAD/fwAA/38AAAAAAAAJAAAABAAAAAYAAAAMAAAAEAAAAAAAAAAAAAAAAAAAAAAAAAAeAAAAaAAAAAAAAAAAAAAAAAAAAAAAAAAAAAAAECcAABAnAAAAAAAAAAAAAAAAAAAAAAAAAAAAAAAAAAAAAAAAAAAAABQAAAAAAAAAwMD/AAAAAABkAAAAMgAAAAAAAABkAAAAAAAAAH9/fwAKAAAAHwAAAFQAAACmtycF////AQAAAAAAAAAAAAAAAAAAAAAAAAAAAAAAAAAAAAAAAAAAAAAAAH9/fwDd3d0DzMzMAMDA/wB/f38AAAAAAAAAAAAAAAAAAAAAAAAAAAAhAAAAGAAAABQAAADnBAAAXAkAAHQkAABsKQAAACAAACYAAAAIAAAA//////////8="/>
              </a:ext>
            </a:extLst>
          </p:cNvSpPr>
          <p:nvPr/>
        </p:nvSpPr>
        <p:spPr>
          <a:xfrm>
            <a:off x="1005930" y="940526"/>
            <a:ext cx="10306504" cy="54994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lnSpc>
                <a:spcPct val="200000"/>
              </a:lnSpc>
              <a:defRPr lang="es-es" sz="2100"/>
            </a:pPr>
            <a:r>
              <a:rPr dirty="0"/>
              <a:t>En el proceso de limpieza se realizo: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 lang="es-es" sz="2100"/>
            </a:pPr>
            <a:r>
              <a:rPr u="sng" dirty="0"/>
              <a:t>En cuanto a nulos</a:t>
            </a:r>
            <a:r>
              <a:rPr dirty="0" smtClean="0"/>
              <a:t>:	</a:t>
            </a:r>
            <a:endParaRPr dirty="0"/>
          </a:p>
          <a:p>
            <a:pPr>
              <a:lnSpc>
                <a:spcPct val="200000"/>
              </a:lnSpc>
              <a:defRPr lang="es-es" sz="2100"/>
            </a:pPr>
            <a:endParaRPr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 lang="es-es" sz="2100"/>
            </a:pPr>
            <a:r>
              <a:rPr u="sng" dirty="0"/>
              <a:t>En cuanto a incorrectos</a:t>
            </a:r>
            <a:r>
              <a:rPr dirty="0" smtClean="0"/>
              <a:t>: </a:t>
            </a:r>
            <a:r>
              <a:rPr sz="1600" dirty="0" smtClean="0"/>
              <a:t>Se limpiaron datos sobre las cantidades semanales y acumulados mensuales de pack de datos, </a:t>
            </a:r>
            <a:r>
              <a:rPr sz="1600" dirty="0" err="1" smtClean="0"/>
              <a:t>sms</a:t>
            </a:r>
            <a:r>
              <a:rPr sz="1600" dirty="0" smtClean="0"/>
              <a:t> y voz. Estos datos eran incorrectos debido a una mala </a:t>
            </a:r>
            <a:r>
              <a:rPr sz="1600" dirty="0" err="1" smtClean="0"/>
              <a:t>recolecci</a:t>
            </a:r>
            <a:r>
              <a:rPr lang="es-MX" sz="1600" dirty="0" err="1" smtClean="0"/>
              <a:t>ó</a:t>
            </a:r>
            <a:r>
              <a:rPr sz="1600" dirty="0" smtClean="0"/>
              <a:t>n de los datos por parte del </a:t>
            </a:r>
            <a:r>
              <a:rPr lang="es-MX" sz="1600" dirty="0" smtClean="0"/>
              <a:t>á</a:t>
            </a:r>
            <a:r>
              <a:rPr sz="1600" dirty="0" smtClean="0"/>
              <a:t>rea de DB.</a:t>
            </a:r>
            <a:endParaRPr sz="16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 lang="es-es" sz="2100"/>
            </a:pPr>
            <a:r>
              <a:rPr u="sng" dirty="0"/>
              <a:t>En cuanto a </a:t>
            </a:r>
            <a:r>
              <a:rPr u="sng" dirty="0" err="1" smtClean="0"/>
              <a:t>outliers</a:t>
            </a:r>
            <a:endParaRPr u="sng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331" y="409440"/>
            <a:ext cx="2845934" cy="153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38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2964</TotalTime>
  <Words>156</Words>
  <Application>Microsoft Office PowerPoint</Application>
  <PresentationFormat>Panorámica</PresentationFormat>
  <Paragraphs>29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Circuito</vt:lpstr>
      <vt:lpstr>Diplomatura data science </vt:lpstr>
      <vt:lpstr>introducción</vt:lpstr>
      <vt:lpstr>situación</vt:lpstr>
      <vt:lpstr>objetivo</vt:lpstr>
      <vt:lpstr>datos</vt:lpstr>
      <vt:lpstr>Datos disponibles</vt:lpstr>
      <vt:lpstr>Limpieza de datos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Diplomatura data science</dc:title>
  <dc:creator>joaquin pizarro</dc:creator>
  <cp:lastModifiedBy>joaquin pizarro</cp:lastModifiedBy>
  <cp:revision>11</cp:revision>
  <dcterms:created xsi:type="dcterms:W3CDTF">2020-05-25T12:42:04Z</dcterms:created>
  <dcterms:modified xsi:type="dcterms:W3CDTF">2020-05-27T20:44:53Z</dcterms:modified>
</cp:coreProperties>
</file>