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Diplomatura data </a:t>
            </a:r>
            <a:r>
              <a:rPr lang="es-MX" dirty="0" err="1" smtClean="0"/>
              <a:t>science</a:t>
            </a:r>
            <a:r>
              <a:rPr lang="es-MX" dirty="0" smtClean="0"/>
              <a:t>	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Grupo 7: </a:t>
            </a:r>
            <a:r>
              <a:rPr lang="es-MX" dirty="0" err="1" smtClean="0"/>
              <a:t>velazquez</a:t>
            </a:r>
            <a:r>
              <a:rPr lang="es-MX" dirty="0" smtClean="0"/>
              <a:t>, </a:t>
            </a:r>
            <a:r>
              <a:rPr lang="es-MX" dirty="0" err="1" smtClean="0"/>
              <a:t>garcia</a:t>
            </a:r>
            <a:r>
              <a:rPr lang="es-MX" dirty="0" smtClean="0"/>
              <a:t>, pizarro</a:t>
            </a:r>
          </a:p>
          <a:p>
            <a:r>
              <a:rPr lang="es-MX" dirty="0" smtClean="0"/>
              <a:t>Modulo 1: </a:t>
            </a:r>
            <a:r>
              <a:rPr lang="es-MX" dirty="0" err="1" smtClean="0"/>
              <a:t>eda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40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6150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489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17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1146855"/>
          </a:xfrm>
        </p:spPr>
        <p:txBody>
          <a:bodyPr/>
          <a:lstStyle/>
          <a:p>
            <a:r>
              <a:rPr lang="es-es" dirty="0"/>
              <a:t>Caso de uso de Machine </a:t>
            </a:r>
            <a:r>
              <a:rPr lang="es-es" dirty="0" err="1"/>
              <a:t>Learning</a:t>
            </a:r>
            <a:r>
              <a:rPr lang="es-es" dirty="0"/>
              <a:t> en la implementación de un Modelo de </a:t>
            </a:r>
            <a:r>
              <a:rPr lang="es-es" dirty="0" err="1"/>
              <a:t>Churn</a:t>
            </a:r>
            <a:r>
              <a:rPr lang="es-es" dirty="0"/>
              <a:t> (tasa de abandono de los clientes)</a:t>
            </a:r>
            <a:endParaRPr lang="es-ar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593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situacion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</a:t>
            </a:r>
            <a:r>
              <a:rPr lang="es-es" dirty="0"/>
              <a:t>empresa de telefonía prepaga necesita predecir, dentro de el conjunto de sus clientes, cuál de ellos dejará de realizar recargas a su línea telefónica en las próximas 4 semanas.</a:t>
            </a:r>
            <a:endParaRPr lang="es-ar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888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 </a:t>
            </a:r>
            <a:r>
              <a:rPr lang="es-es" dirty="0"/>
              <a:t>que se pretende es saber qué clientes no realizarán una recarga en el período de tiempo definido anteriormente.</a:t>
            </a:r>
            <a:endParaRPr lang="es-ar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935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datos</a:t>
            </a:r>
            <a:endParaRPr lang="es-MX" dirty="0"/>
          </a:p>
        </p:txBody>
      </p:sp>
      <p:pic>
        <p:nvPicPr>
          <p:cNvPr id="4" name="Marcador de posición de imagen 2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SgSuXhMAAAAlAAAAEQAAAC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prcnBf///wEAAAAAAAAAAAAAAAAAAAAAAAAAAAAAAAAAAAAAAAAAAAAAAAJ/f38A3d3dA8zMzADAwP8Af39/AAAAAAAAAAAAAAAAAP///wAAAAAAIQAAABgAAAAUAAAAoQoAAPERAABJFwAAmR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740898" y="3034120"/>
            <a:ext cx="2057400" cy="2057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Marcador de posición de imagen 2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SgSuXhMAAAAlAAAAEQAAAC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prcnBf///wEAAAAAAAAAAAAAAAAAAAAAAAAAAAAAAAAAAAAAAAAAAAAAAAJ/f38A3d3dA8zMzADAwP8Af39/AAAAAAAAAAAAAAAAAP///wAAAAAAIQAAABgAAAAUAAAAfyAAAPERAAAnLQAAmR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516314" y="3034120"/>
            <a:ext cx="2057400" cy="2057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CuadroTexto 10"/>
          <p:cNvSpPr>
            <a:extLst>
              <a:ext uri="smNativeData">
                <pr:smNativeData xmlns:pr="smNativeData" xmlns:p14="http://schemas.microsoft.com/office/powerpoint/2010/main" xmlns="" val="SMDATA_13_SgSuXhMAAAAlAAAAZAAAAE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BcAAAAUAAAAAAAAAAAAAAD/fwAA/38AAAAAAAAJAAAABAAAAP7+/v4MAAAAEAAAAAAAAAAAAAAAAAAAAAAAAAAeAAAAaAAAAAAAAAAAAAAAAAAAAAAAAAAAAAAAECcAABAnAAAAAAAAAAAAAAAAAAAAAAAAAAAAAAAAAAAAAAAAAAAAABQAAAAAAAAAwMD/AAAAAABkAAAAMgAAAAAAAABkAAAAAAAAAH9/fwAKAAAAHwAAAFQAAACmtycF////AQAAAAAAAAAAAAAAAAAAAAAAAAAAAAAAAAAAAAAAAAAAAAAAAH9/fwDd3d0DzMzMAMDA/wB/f38AAAAAAAAAAAAAAAAAAAAAAAAAAAAhAAAAGAAAABQAAADICQAAVA0AAIQZAADiDwAAECAAACYAAAAIAAAA//////////8="/>
              </a:ext>
            </a:extLst>
          </p:cNvSpPr>
          <p:nvPr/>
        </p:nvSpPr>
        <p:spPr>
          <a:xfrm>
            <a:off x="1740898" y="2249646"/>
            <a:ext cx="2557780" cy="415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defRPr lang="en-us"/>
            </a:pPr>
            <a:r>
              <a:rPr lang="es-es" sz="2100" dirty="0"/>
              <a:t>Datos 12 semanas</a:t>
            </a:r>
            <a:endParaRPr lang="es-ar" sz="2100" dirty="0"/>
          </a:p>
        </p:txBody>
      </p:sp>
      <p:sp>
        <p:nvSpPr>
          <p:cNvPr id="8" name="CuadroTexto 11"/>
          <p:cNvSpPr>
            <a:extLst>
              <a:ext uri="smNativeData">
                <pr:smNativeData xmlns:pr="smNativeData" xmlns:p14="http://schemas.microsoft.com/office/powerpoint/2010/main" xmlns="" val="SMDATA_13_SgSuXhMAAAAlAAAAZAAAAE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CmtycF////AQAAAAAAAAAAAAAAAAAAAAAAAAAAAAAAAAAAAAAAAAAAAAAAAH9/fwDd3d0DzMzMAMDA/wB/f38AAAAAAAAAAAAAAAAAAAAAAAAAAAAhAAAAGAAAABQAAADnHAAAVA0AAKc0AADiDwAAECAAACYAAAAIAAAA//////////8="/>
              </a:ext>
            </a:extLst>
          </p:cNvSpPr>
          <p:nvPr/>
        </p:nvSpPr>
        <p:spPr>
          <a:xfrm>
            <a:off x="6879862" y="2204425"/>
            <a:ext cx="3860800" cy="415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defRPr lang="en-us"/>
            </a:pPr>
            <a:r>
              <a:rPr lang="es-es" sz="2100" dirty="0"/>
              <a:t>Datos 4 semanas posteriores</a:t>
            </a:r>
            <a:endParaRPr lang="es-ar" sz="2100" dirty="0"/>
          </a:p>
        </p:txBody>
      </p:sp>
    </p:spTree>
    <p:extLst>
      <p:ext uri="{BB962C8B-B14F-4D97-AF65-F5344CB8AC3E}">
        <p14:creationId xmlns:p14="http://schemas.microsoft.com/office/powerpoint/2010/main" val="85777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Datos disponibles</a:t>
            </a:r>
            <a:endParaRPr lang="es-MX" dirty="0"/>
          </a:p>
        </p:txBody>
      </p:sp>
      <p:sp>
        <p:nvSpPr>
          <p:cNvPr id="4" name="CuadroTexto 6"/>
          <p:cNvSpPr>
            <a:spLocks noGrp="1"/>
            <a:extLst>
              <a:ext uri="smNativeData">
                <pr:smNativeData xmlns:pr="smNativeData" xmlns:p14="http://schemas.microsoft.com/office/powerpoint/2010/main" xmlns="" val="SMDATA_13_SgSuXhMAAAAlAAAAZAAAAE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tycF////AQAAAAAAAAAAAAAAAAAAAAAAAAAAAAAAAAAAAAAAAAAAAAAAAH9/fwDd3d0DzMzMAMDA/wB/f38AAAAAAAAAAAAAAAAAAAAAAAAAAAAhAAAAGAAAABQAAADnBAAAEAgAAHQkAABwKAAAECAAACYAAAAIAAAA//////////8="/>
              </a:ext>
            </a:extLst>
          </p:cNvSpPr>
          <p:nvPr>
            <p:ph idx="1"/>
          </p:nvPr>
        </p:nvSpPr>
        <p:spPr>
          <a:xfrm>
            <a:off x="1141412" y="1737361"/>
            <a:ext cx="4162108" cy="48332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normAutofit fontScale="77500" lnSpcReduction="20000"/>
          </a:bodyPr>
          <a:lstStyle/>
          <a:p>
            <a:pPr>
              <a:lnSpc>
                <a:spcPct val="200000"/>
              </a:lnSpc>
              <a:defRPr lang="en-us"/>
            </a:pPr>
            <a:r>
              <a:rPr lang="es-es" sz="2100" dirty="0" smtClean="0"/>
              <a:t>Datos </a:t>
            </a:r>
            <a:r>
              <a:rPr lang="es-es" sz="2100" dirty="0"/>
              <a:t>del cliente</a:t>
            </a:r>
          </a:p>
          <a:p>
            <a:pPr>
              <a:lnSpc>
                <a:spcPct val="200000"/>
              </a:lnSpc>
              <a:defRPr lang="en-us"/>
            </a:pPr>
            <a:r>
              <a:rPr lang="es-es" sz="2100" dirty="0" smtClean="0"/>
              <a:t> </a:t>
            </a:r>
            <a:r>
              <a:rPr lang="es-es" sz="2100" dirty="0"/>
              <a:t>Tiempos</a:t>
            </a:r>
          </a:p>
          <a:p>
            <a:pPr>
              <a:lnSpc>
                <a:spcPct val="200000"/>
              </a:lnSpc>
              <a:defRPr lang="en-us"/>
            </a:pPr>
            <a:r>
              <a:rPr lang="es-es" sz="2100" dirty="0" smtClean="0"/>
              <a:t> </a:t>
            </a:r>
            <a:r>
              <a:rPr lang="es-es" sz="2100" dirty="0"/>
              <a:t>Montos de paquetes mensuales</a:t>
            </a:r>
          </a:p>
          <a:p>
            <a:pPr>
              <a:lnSpc>
                <a:spcPct val="200000"/>
              </a:lnSpc>
              <a:defRPr lang="en-us"/>
            </a:pPr>
            <a:r>
              <a:rPr lang="es-es" sz="2100" dirty="0" smtClean="0"/>
              <a:t> </a:t>
            </a:r>
            <a:r>
              <a:rPr lang="es-es" sz="2100" dirty="0"/>
              <a:t>Cantidades de paquetes mensuales</a:t>
            </a:r>
          </a:p>
          <a:p>
            <a:pPr>
              <a:lnSpc>
                <a:spcPct val="200000"/>
              </a:lnSpc>
              <a:defRPr lang="en-us"/>
            </a:pPr>
            <a:r>
              <a:rPr lang="es-es" sz="2100" dirty="0" smtClean="0"/>
              <a:t> </a:t>
            </a:r>
            <a:r>
              <a:rPr lang="es-es" sz="2100" dirty="0"/>
              <a:t>Montos de paquetes semanales</a:t>
            </a:r>
          </a:p>
          <a:p>
            <a:pPr>
              <a:lnSpc>
                <a:spcPct val="200000"/>
              </a:lnSpc>
              <a:defRPr lang="en-us"/>
            </a:pPr>
            <a:r>
              <a:rPr lang="es-es" sz="2100" dirty="0" smtClean="0"/>
              <a:t> </a:t>
            </a:r>
            <a:r>
              <a:rPr lang="es-es" sz="2100" dirty="0"/>
              <a:t>Cantidades de paquetes semanales</a:t>
            </a:r>
          </a:p>
          <a:p>
            <a:pPr>
              <a:lnSpc>
                <a:spcPct val="200000"/>
              </a:lnSpc>
              <a:defRPr lang="en-us"/>
            </a:pPr>
            <a:r>
              <a:rPr lang="es-es" sz="2100" dirty="0" smtClean="0">
                <a:solidFill>
                  <a:schemeClr val="accent1"/>
                </a:solidFill>
              </a:rPr>
              <a:t> </a:t>
            </a:r>
            <a:r>
              <a:rPr lang="es-es" sz="2100" dirty="0"/>
              <a:t>Tráfico de datos y de voz</a:t>
            </a:r>
          </a:p>
          <a:p>
            <a:pPr>
              <a:lnSpc>
                <a:spcPct val="200000"/>
              </a:lnSpc>
              <a:defRPr lang="en-us"/>
            </a:pPr>
            <a:r>
              <a:rPr lang="es-es" sz="2100" dirty="0" smtClean="0"/>
              <a:t> </a:t>
            </a:r>
            <a:r>
              <a:rPr lang="es-es" sz="2100" dirty="0"/>
              <a:t>Otros</a:t>
            </a:r>
            <a:endParaRPr lang="es-ar" sz="2100" dirty="0"/>
          </a:p>
        </p:txBody>
      </p:sp>
      <p:sp>
        <p:nvSpPr>
          <p:cNvPr id="5" name="Rectángulo 4"/>
          <p:cNvSpPr/>
          <p:nvPr/>
        </p:nvSpPr>
        <p:spPr>
          <a:xfrm>
            <a:off x="7785463" y="1737361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en-us"/>
            </a:pPr>
            <a:r>
              <a:rPr lang="es-es" b="1" dirty="0" err="1"/>
              <a:t>Dataset</a:t>
            </a:r>
            <a:endParaRPr lang="es-es" b="1" dirty="0"/>
          </a:p>
          <a:p>
            <a:pPr algn="ctr">
              <a:defRPr lang="en-us"/>
            </a:pPr>
            <a:r>
              <a:rPr lang="es-es" dirty="0"/>
              <a:t>226 CAMPOS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388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5105" y="239695"/>
            <a:ext cx="4083730" cy="700831"/>
          </a:xfrm>
        </p:spPr>
        <p:txBody>
          <a:bodyPr/>
          <a:lstStyle/>
          <a:p>
            <a:r>
              <a:rPr lang="es-MX" dirty="0" smtClean="0"/>
              <a:t>Limpieza de datos</a:t>
            </a:r>
            <a:endParaRPr lang="es-MX" dirty="0"/>
          </a:p>
        </p:txBody>
      </p:sp>
      <p:sp>
        <p:nvSpPr>
          <p:cNvPr id="4" name="CuadroTexto 5"/>
          <p:cNvSpPr>
            <a:extLst>
              <a:ext uri="smNativeData">
                <pr:smNativeData xmlns:pr="smNativeData" xmlns:p14="http://schemas.microsoft.com/office/powerpoint/2010/main" xmlns="" val="SMDATA_13_SgSuXhMAAAAlAAAAZAAAAE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HwAAAFQAAACmtycF////AQAAAAAAAAAAAAAAAAAAAAAAAAAAAAAAAAAAAAAAAAAAAAAAAH9/fwDd3d0DzMzMAMDA/wB/f38AAAAAAAAAAAAAAAAAAAAAAAAAAAAhAAAAGAAAABQAAADnBAAAXAkAAHQkAABsKQAAACAAACYAAAAIAAAA//////////8="/>
              </a:ext>
            </a:extLst>
          </p:cNvSpPr>
          <p:nvPr/>
        </p:nvSpPr>
        <p:spPr>
          <a:xfrm>
            <a:off x="1005930" y="940526"/>
            <a:ext cx="5721441" cy="54994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s-es" sz="2100"/>
            </a:pPr>
            <a:r>
              <a:rPr dirty="0"/>
              <a:t>En el proceso de limpieza se realizo: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lang="es-es" sz="2100"/>
            </a:pPr>
            <a:r>
              <a:rPr dirty="0"/>
              <a:t>En cuanto a nulos</a:t>
            </a:r>
            <a:r>
              <a:rPr dirty="0" smtClean="0"/>
              <a:t>:	</a:t>
            </a:r>
            <a:endParaRPr dirty="0"/>
          </a:p>
          <a:p>
            <a:pPr>
              <a:lnSpc>
                <a:spcPct val="200000"/>
              </a:lnSpc>
              <a:defRPr lang="es-es" sz="2100"/>
            </a:pPr>
            <a:endParaRPr dirty="0"/>
          </a:p>
          <a:p>
            <a:pPr>
              <a:lnSpc>
                <a:spcPct val="200000"/>
              </a:lnSpc>
              <a:defRPr lang="es-es" sz="2100"/>
            </a:pPr>
            <a:endParaRPr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lang="es-es" sz="2100"/>
            </a:pPr>
            <a:r>
              <a:rPr dirty="0"/>
              <a:t>En cuanto a incorrectos:</a:t>
            </a:r>
          </a:p>
          <a:p>
            <a:pPr>
              <a:lnSpc>
                <a:spcPct val="200000"/>
              </a:lnSpc>
              <a:defRPr lang="es-es" sz="2100"/>
            </a:pPr>
            <a:endParaRPr dirty="0"/>
          </a:p>
          <a:p>
            <a:pPr>
              <a:lnSpc>
                <a:spcPct val="200000"/>
              </a:lnSpc>
              <a:defRPr lang="es-es" sz="2100"/>
            </a:pPr>
            <a:endParaRPr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lang="es-es" sz="2100"/>
            </a:pPr>
            <a:r>
              <a:rPr dirty="0"/>
              <a:t>En cuanto a </a:t>
            </a:r>
            <a:r>
              <a:rPr dirty="0" err="1"/>
              <a:t>outliers</a:t>
            </a:r>
            <a:r>
              <a:rPr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33223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6545" y="109067"/>
            <a:ext cx="4684621" cy="713893"/>
          </a:xfrm>
        </p:spPr>
        <p:txBody>
          <a:bodyPr/>
          <a:lstStyle/>
          <a:p>
            <a:r>
              <a:rPr lang="es-MX" dirty="0" smtClean="0"/>
              <a:t>Análisis de datos</a:t>
            </a:r>
            <a:endParaRPr lang="es-MX" dirty="0"/>
          </a:p>
        </p:txBody>
      </p:sp>
      <p:sp>
        <p:nvSpPr>
          <p:cNvPr id="5" name="CuadroTexto 5"/>
          <p:cNvSpPr>
            <a:extLst>
              <a:ext uri="smNativeData">
                <pr:smNativeData xmlns:pr="smNativeData" xmlns:p14="http://schemas.microsoft.com/office/powerpoint/2010/main" xmlns="" val="SMDATA_13_SgSuXhMAAAAlAAAAZAAAAE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tycF////AQAAAAAAAAAAAAAAAAAAAAAAAAAAAAAAAAAAAAAAAAAAAAAAAH9/fwDd3d0DzMzMAMDA/wB/f38AAAAAAAAAAAAAAAAAAAAAAAAAAAAhAAAAGAAAABQAAADnBAAAXAkAAHQkAABODQAAECAAACYAAAAIAAAA//////////8="/>
              </a:ext>
            </a:extLst>
          </p:cNvSpPr>
          <p:nvPr/>
        </p:nvSpPr>
        <p:spPr>
          <a:xfrm>
            <a:off x="1376545" y="692332"/>
            <a:ext cx="2124301" cy="6139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n-us"/>
            </a:pPr>
            <a:r>
              <a:rPr lang="es-es" sz="2100" u="sng" dirty="0" smtClean="0"/>
              <a:t> </a:t>
            </a:r>
            <a:r>
              <a:rPr lang="es-es" sz="2100" u="sng" dirty="0"/>
              <a:t>Datos del cliente</a:t>
            </a:r>
          </a:p>
        </p:txBody>
      </p:sp>
      <p:sp>
        <p:nvSpPr>
          <p:cNvPr id="7" name="Rectángulo1"/>
          <p:cNvSpPr>
            <a:extLst>
              <a:ext uri="smNativeData">
                <pr:smNativeData xmlns:pr="smNativeData" xmlns:p14="http://schemas.microsoft.com/office/powerpoint/2010/main" xmlns="" val="SMDATA_13_SgSuXhMAAAAlAAAAZAAAAA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mtycF////AQAAAAAAAAAAAAAAAAAAAAAAAAAAAAAAAAAAAAAAAAAAAAAAAH9/fwDd3d0DzMzMAMDA/wB/f38AAAAAAAAAAAAAAAAAAAAAAAAAAAAhAAAAGAAAABQAAACHAgAA/w8AABoXAAByJQAAAAAAACYAAAAIAAAA//////////8="/>
              </a:ext>
            </a:extLst>
          </p:cNvSpPr>
          <p:nvPr/>
        </p:nvSpPr>
        <p:spPr>
          <a:xfrm>
            <a:off x="1376545" y="1406225"/>
            <a:ext cx="6982732" cy="45065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s-es" sz="2100"/>
            </a:pPr>
            <a:r>
              <a:rPr dirty="0"/>
              <a:t>Del análisis se desprende que...</a:t>
            </a:r>
          </a:p>
          <a:p>
            <a:pPr>
              <a:lnSpc>
                <a:spcPct val="200000"/>
              </a:lnSpc>
              <a:defRPr lang="es-es" sz="2100"/>
            </a:pPr>
            <a:endParaRPr dirty="0"/>
          </a:p>
          <a:p>
            <a:pPr>
              <a:lnSpc>
                <a:spcPct val="200000"/>
              </a:lnSpc>
              <a:defRPr lang="es-es" sz="2100"/>
            </a:pPr>
            <a:r>
              <a:rPr dirty="0"/>
              <a:t>por lo que es una característica importante....</a:t>
            </a:r>
          </a:p>
        </p:txBody>
      </p:sp>
    </p:spTree>
    <p:extLst>
      <p:ext uri="{BB962C8B-B14F-4D97-AF65-F5344CB8AC3E}">
        <p14:creationId xmlns:p14="http://schemas.microsoft.com/office/powerpoint/2010/main" val="409905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1230" y="174381"/>
            <a:ext cx="4018416" cy="687768"/>
          </a:xfrm>
        </p:spPr>
        <p:txBody>
          <a:bodyPr/>
          <a:lstStyle/>
          <a:p>
            <a:r>
              <a:rPr lang="es-MX" dirty="0" smtClean="0"/>
              <a:t>Análisis de datos</a:t>
            </a:r>
            <a:endParaRPr lang="es-MX" dirty="0"/>
          </a:p>
        </p:txBody>
      </p:sp>
      <p:sp>
        <p:nvSpPr>
          <p:cNvPr id="5" name="CuadroTexto 6"/>
          <p:cNvSpPr>
            <a:extLst>
              <a:ext uri="smNativeData">
                <pr:smNativeData xmlns:pr="smNativeData" xmlns:p14="http://schemas.microsoft.com/office/powerpoint/2010/main" xmlns="" val="SMDATA_13_SgSuXhMAAAAlAAAAZAAAAE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tycF////AQAAAAAAAAAAAAAAAAAAAAAAAAAAAAAAAAAAAAAAAAAAAAAAAH9/fwDd3d0DzMzMAMDA/wB/f38AAAAAAAAAAAAAAAAAAAAAAAAAAAAhAAAAGAAAABQAAADnBAAAXAkAAHQkAABODQAAECAAACYAAAAIAAAA//////////8="/>
              </a:ext>
            </a:extLst>
          </p:cNvSpPr>
          <p:nvPr/>
        </p:nvSpPr>
        <p:spPr>
          <a:xfrm>
            <a:off x="1311231" y="862149"/>
            <a:ext cx="1405844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n-us"/>
            </a:pPr>
            <a:r>
              <a:rPr lang="es-es" sz="2100" dirty="0">
                <a:solidFill>
                  <a:schemeClr val="accent3"/>
                </a:solidFill>
              </a:rPr>
              <a:t>•</a:t>
            </a:r>
            <a:r>
              <a:rPr lang="es-es" sz="2100" dirty="0">
                <a:solidFill>
                  <a:schemeClr val="accent1"/>
                </a:solidFill>
              </a:rPr>
              <a:t> </a:t>
            </a:r>
            <a:r>
              <a:rPr lang="es-es" sz="2100" u="sng" dirty="0"/>
              <a:t>Tiempos</a:t>
            </a:r>
          </a:p>
        </p:txBody>
      </p:sp>
      <p:sp>
        <p:nvSpPr>
          <p:cNvPr id="7" name="Rectángulo1"/>
          <p:cNvSpPr>
            <a:extLst>
              <a:ext uri="smNativeData">
                <pr:smNativeData xmlns:pr="smNativeData" xmlns:p14="http://schemas.microsoft.com/office/powerpoint/2010/main" xmlns="" val="SMDATA_13_SgSuXhMAAAAlAAAAZAAAAA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mtycF////AQAAAAAAAAAAAAAAAAAAAAAAAAAAAAAAAAAAAAAAAAAAAAAAAH9/fwDd3d0DzMzMAMDA/wB/f38AAAAAAAAAAAAAAAAAAAAAAAAAAAAhAAAAGAAAABQAAACHAgAA/w8AABoXAAByJQAAAAAAACYAAAAIAAAA//////////8="/>
              </a:ext>
            </a:extLst>
          </p:cNvSpPr>
          <p:nvPr/>
        </p:nvSpPr>
        <p:spPr>
          <a:xfrm>
            <a:off x="1311230" y="1672862"/>
            <a:ext cx="5676446" cy="34867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s-es" sz="2100"/>
            </a:pPr>
            <a:r>
              <a:rPr dirty="0"/>
              <a:t>En este caso podemos ver que....</a:t>
            </a:r>
          </a:p>
          <a:p>
            <a:pPr>
              <a:lnSpc>
                <a:spcPct val="200000"/>
              </a:lnSpc>
              <a:defRPr lang="es-es" sz="2100"/>
            </a:pPr>
            <a:endParaRPr dirty="0"/>
          </a:p>
          <a:p>
            <a:pPr>
              <a:lnSpc>
                <a:spcPct val="200000"/>
              </a:lnSpc>
              <a:defRPr lang="es-es" sz="2100"/>
            </a:pPr>
            <a:r>
              <a:rPr dirty="0"/>
              <a:t>Por eso recomendamos no usar estos datos...</a:t>
            </a:r>
          </a:p>
        </p:txBody>
      </p:sp>
    </p:spTree>
    <p:extLst>
      <p:ext uri="{BB962C8B-B14F-4D97-AF65-F5344CB8AC3E}">
        <p14:creationId xmlns:p14="http://schemas.microsoft.com/office/powerpoint/2010/main" val="4135387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1656</TotalTime>
  <Words>197</Words>
  <Application>Microsoft Office PowerPoint</Application>
  <PresentationFormat>Panorámica</PresentationFormat>
  <Paragraphs>42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Circuito</vt:lpstr>
      <vt:lpstr>Diplomatura data science </vt:lpstr>
      <vt:lpstr>introducción</vt:lpstr>
      <vt:lpstr>situacion</vt:lpstr>
      <vt:lpstr>objetivo</vt:lpstr>
      <vt:lpstr>datos</vt:lpstr>
      <vt:lpstr>Datos disponibles</vt:lpstr>
      <vt:lpstr>Limpieza de datos</vt:lpstr>
      <vt:lpstr>Análisis de datos</vt:lpstr>
      <vt:lpstr>Análisis de datos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Diplomatura data science</dc:title>
  <dc:creator>joaquin pizarro</dc:creator>
  <cp:lastModifiedBy>joaquin pizarro</cp:lastModifiedBy>
  <cp:revision>4</cp:revision>
  <dcterms:created xsi:type="dcterms:W3CDTF">2020-05-25T12:42:04Z</dcterms:created>
  <dcterms:modified xsi:type="dcterms:W3CDTF">2020-05-26T16:18:50Z</dcterms:modified>
</cp:coreProperties>
</file>