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1683325" cy="4320063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ção sem Título" id="{F9524B6A-D7A2-44D3-BC5D-83D61FCD674F}">
          <p14:sldIdLst>
            <p14:sldId id="256"/>
          </p14:sldIdLst>
        </p14:section>
      </p14:sectionLst>
    </p:ext>
    <p:ext uri="{EFAFB233-063F-42B5-8137-9DF3F51BA10A}">
      <p15:sldGuideLst xmlns:p15="http://schemas.microsoft.com/office/powerpoint/2012/main">
        <p15:guide id="1" orient="horz" pos="13606">
          <p15:clr>
            <a:srgbClr val="A4A3A4"/>
          </p15:clr>
        </p15:guide>
        <p15:guide id="2" pos="10204">
          <p15:clr>
            <a:srgbClr val="A4A3A4"/>
          </p15:clr>
        </p15:guide>
        <p15:guide id="3" pos="99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2F48"/>
    <a:srgbClr val="7A1153"/>
    <a:srgbClr val="591E6D"/>
    <a:srgbClr val="551F6B"/>
    <a:srgbClr val="0C1E6A"/>
    <a:srgbClr val="581E6C"/>
    <a:srgbClr val="EA5F00"/>
    <a:srgbClr val="FF6600"/>
    <a:srgbClr val="283072"/>
    <a:srgbClr val="00A5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28" d="100"/>
          <a:sy n="28" d="100"/>
        </p:scale>
        <p:origin x="2694" y="-564"/>
      </p:cViewPr>
      <p:guideLst>
        <p:guide orient="horz" pos="13606"/>
        <p:guide pos="10204"/>
        <p:guide pos="99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2171700" y="685800"/>
            <a:ext cx="25146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6684943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2171700" y="685800"/>
            <a:ext cx="25146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1585020" y="1730375"/>
            <a:ext cx="28513283" cy="7199312"/>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0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0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0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0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20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20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20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20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body" idx="1"/>
          </p:nvPr>
        </p:nvSpPr>
        <p:spPr>
          <a:xfrm>
            <a:off x="1585020" y="10079036"/>
            <a:ext cx="28513283" cy="28511501"/>
          </a:xfrm>
          <a:prstGeom prst="rect">
            <a:avLst/>
          </a:prstGeom>
          <a:noFill/>
          <a:ln>
            <a:noFill/>
          </a:ln>
        </p:spPr>
        <p:txBody>
          <a:bodyPr lIns="91425" tIns="91425" rIns="91425" bIns="91425" anchor="t" anchorCtr="0"/>
          <a:lstStyle>
            <a:lvl1pPr marL="1619250" marR="0" lvl="0" indent="-660400" algn="l" rtl="0">
              <a:spcBef>
                <a:spcPts val="3020"/>
              </a:spcBef>
              <a:spcAft>
                <a:spcPts val="0"/>
              </a:spcAft>
              <a:buClr>
                <a:schemeClr val="dk1"/>
              </a:buClr>
              <a:buSzPct val="100000"/>
              <a:buFont typeface="Arial"/>
              <a:buChar char="•"/>
              <a:defRPr sz="15100" b="0" i="0" u="none" strike="noStrike" cap="none">
                <a:solidFill>
                  <a:schemeClr val="dk1"/>
                </a:solidFill>
                <a:latin typeface="Calibri"/>
                <a:ea typeface="Calibri"/>
                <a:cs typeface="Calibri"/>
                <a:sym typeface="Calibri"/>
              </a:defRPr>
            </a:lvl1pPr>
            <a:lvl2pPr marL="3509963" marR="0" lvl="1" indent="-512762"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2pPr>
            <a:lvl3pPr marL="5400675" marR="0" lvl="2" indent="-365125" algn="l" rtl="0">
              <a:spcBef>
                <a:spcPts val="2260"/>
              </a:spcBef>
              <a:spcAft>
                <a:spcPts val="0"/>
              </a:spcAft>
              <a:buClr>
                <a:schemeClr val="dk1"/>
              </a:buClr>
              <a:buSzPct val="100000"/>
              <a:buFont typeface="Arial"/>
              <a:buChar char="•"/>
              <a:defRPr sz="11300" b="0" i="0" u="none" strike="noStrike" cap="none">
                <a:solidFill>
                  <a:schemeClr val="dk1"/>
                </a:solidFill>
                <a:latin typeface="Calibri"/>
                <a:ea typeface="Calibri"/>
                <a:cs typeface="Calibri"/>
                <a:sym typeface="Calibri"/>
              </a:defRPr>
            </a:lvl3pPr>
            <a:lvl4pPr marL="7559675" marR="0" lvl="3" indent="-479425" algn="l" rtl="0">
              <a:spcBef>
                <a:spcPts val="1900"/>
              </a:spcBef>
              <a:spcAft>
                <a:spcPts val="0"/>
              </a:spcAft>
              <a:buClr>
                <a:schemeClr val="dk1"/>
              </a:buClr>
              <a:buSzPct val="100000"/>
              <a:buFont typeface="Arial"/>
              <a:buChar char="–"/>
              <a:defRPr sz="9500" b="0" i="0" u="none" strike="noStrike" cap="none">
                <a:solidFill>
                  <a:schemeClr val="dk1"/>
                </a:solidFill>
                <a:latin typeface="Calibri"/>
                <a:ea typeface="Calibri"/>
                <a:cs typeface="Calibri"/>
                <a:sym typeface="Calibri"/>
              </a:defRPr>
            </a:lvl4pPr>
            <a:lvl5pPr marL="9720263" marR="0" lvl="4" indent="-481013" algn="l" rtl="0">
              <a:spcBef>
                <a:spcPts val="1900"/>
              </a:spcBef>
              <a:spcAft>
                <a:spcPts val="0"/>
              </a:spcAft>
              <a:buClr>
                <a:schemeClr val="dk1"/>
              </a:buClr>
              <a:buSzPct val="100000"/>
              <a:buFont typeface="Arial"/>
              <a:buChar char="»"/>
              <a:defRPr sz="9500" b="0" i="0" u="none" strike="noStrike" cap="none">
                <a:solidFill>
                  <a:schemeClr val="dk1"/>
                </a:solidFill>
                <a:latin typeface="Calibri"/>
                <a:ea typeface="Calibri"/>
                <a:cs typeface="Calibri"/>
                <a:sym typeface="Calibri"/>
              </a:defRPr>
            </a:lvl5pPr>
            <a:lvl6pPr marL="11881485" marR="0" lvl="5" indent="-483234" algn="l" rtl="0">
              <a:spcBef>
                <a:spcPts val="1900"/>
              </a:spcBef>
              <a:buClr>
                <a:schemeClr val="dk1"/>
              </a:buClr>
              <a:buSzPct val="100000"/>
              <a:buFont typeface="Arial"/>
              <a:buChar char="•"/>
              <a:defRPr sz="9500" b="0" i="0" u="none" strike="noStrike" cap="none">
                <a:solidFill>
                  <a:schemeClr val="dk1"/>
                </a:solidFill>
                <a:latin typeface="Calibri"/>
                <a:ea typeface="Calibri"/>
                <a:cs typeface="Calibri"/>
                <a:sym typeface="Calibri"/>
              </a:defRPr>
            </a:lvl6pPr>
            <a:lvl7pPr marL="14041755" marR="0" lvl="6" indent="-484505" algn="l" rtl="0">
              <a:spcBef>
                <a:spcPts val="1900"/>
              </a:spcBef>
              <a:buClr>
                <a:schemeClr val="dk1"/>
              </a:buClr>
              <a:buSzPct val="100000"/>
              <a:buFont typeface="Arial"/>
              <a:buChar char="•"/>
              <a:defRPr sz="9500" b="0" i="0" u="none" strike="noStrike" cap="none">
                <a:solidFill>
                  <a:schemeClr val="dk1"/>
                </a:solidFill>
                <a:latin typeface="Calibri"/>
                <a:ea typeface="Calibri"/>
                <a:cs typeface="Calibri"/>
                <a:sym typeface="Calibri"/>
              </a:defRPr>
            </a:lvl7pPr>
            <a:lvl8pPr marL="16202025" marR="0" lvl="7" indent="-485775" algn="l" rtl="0">
              <a:spcBef>
                <a:spcPts val="1900"/>
              </a:spcBef>
              <a:buClr>
                <a:schemeClr val="dk1"/>
              </a:buClr>
              <a:buSzPct val="100000"/>
              <a:buFont typeface="Arial"/>
              <a:buChar char="•"/>
              <a:defRPr sz="9500" b="0" i="0" u="none" strike="noStrike" cap="none">
                <a:solidFill>
                  <a:schemeClr val="dk1"/>
                </a:solidFill>
                <a:latin typeface="Calibri"/>
                <a:ea typeface="Calibri"/>
                <a:cs typeface="Calibri"/>
                <a:sym typeface="Calibri"/>
              </a:defRPr>
            </a:lvl8pPr>
            <a:lvl9pPr marL="18362296" marR="0" lvl="8" indent="-487046" algn="l" rtl="0">
              <a:spcBef>
                <a:spcPts val="1900"/>
              </a:spcBef>
              <a:buClr>
                <a:schemeClr val="dk1"/>
              </a:buClr>
              <a:buSzPct val="100000"/>
              <a:buFont typeface="Arial"/>
              <a:buChar char="•"/>
              <a:defRPr sz="95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1585020" y="40039925"/>
            <a:ext cx="7391068" cy="2300286"/>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5700" b="0" i="0" u="none" strike="noStrike" cap="none">
                <a:solidFill>
                  <a:srgbClr val="898989"/>
                </a:solidFill>
                <a:latin typeface="Calibri"/>
                <a:ea typeface="Calibri"/>
                <a:cs typeface="Calibri"/>
                <a:sym typeface="Calibri"/>
              </a:defRPr>
            </a:lvl1pPr>
            <a:lvl2pPr marL="2157412" marR="0" lvl="1" indent="-1700211"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4318000" marR="0" lvl="2" indent="-340360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6478587" marR="0" lvl="3" indent="-5106987"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8637587" marR="0" lvl="4" indent="-6821486"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10796587" marR="0" lvl="5" indent="-8523287"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15114588" marR="0" lvl="6" indent="-11926888"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21591588" marR="0" lvl="7" indent="-17032288"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30227588" marR="0" lvl="8" indent="-23852188"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ftr" idx="11"/>
          </p:nvPr>
        </p:nvSpPr>
        <p:spPr>
          <a:xfrm>
            <a:off x="10825019" y="40039925"/>
            <a:ext cx="10033284" cy="2300286"/>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2157412" marR="0" lvl="1" indent="-1700211"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4318000" marR="0" lvl="2" indent="-340360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6478587" marR="0" lvl="3" indent="-5106987"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8637587" marR="0" lvl="4" indent="-6821486"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10796587" marR="0" lvl="5" indent="-8523287"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15114588" marR="0" lvl="6" indent="-11926888"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21591588" marR="0" lvl="7" indent="-17032288"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30227588" marR="0" lvl="8" indent="-23852188"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22707236" y="40039925"/>
            <a:ext cx="7391068" cy="2300286"/>
          </a:xfrm>
          <a:prstGeom prst="rect">
            <a:avLst/>
          </a:prstGeom>
          <a:noFill/>
          <a:ln>
            <a:noFill/>
          </a:ln>
        </p:spPr>
        <p:txBody>
          <a:bodyPr lIns="432050" tIns="216025" rIns="432050" bIns="21602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5700" b="0" i="0" u="none" strike="noStrike" cap="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‹nº›</a:t>
            </a:fld>
            <a:endParaRPr lang="en-US" sz="5700" b="0" i="0" u="none" strike="noStrike" cap="none">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585020" y="1730375"/>
            <a:ext cx="28513283" cy="7199312"/>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8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08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08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08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08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208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208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208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208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body" idx="1"/>
          </p:nvPr>
        </p:nvSpPr>
        <p:spPr>
          <a:xfrm>
            <a:off x="1585020" y="10079036"/>
            <a:ext cx="28513283" cy="28511501"/>
          </a:xfrm>
          <a:prstGeom prst="rect">
            <a:avLst/>
          </a:prstGeom>
          <a:noFill/>
          <a:ln>
            <a:noFill/>
          </a:ln>
        </p:spPr>
        <p:txBody>
          <a:bodyPr lIns="91425" tIns="91425" rIns="91425" bIns="91425" anchor="t" anchorCtr="0"/>
          <a:lstStyle>
            <a:lvl1pPr marL="1619250" marR="0" lvl="0" indent="-660400" algn="l" rtl="0">
              <a:spcBef>
                <a:spcPts val="3020"/>
              </a:spcBef>
              <a:spcAft>
                <a:spcPts val="0"/>
              </a:spcAft>
              <a:buClr>
                <a:schemeClr val="dk1"/>
              </a:buClr>
              <a:buSzPct val="100000"/>
              <a:buFont typeface="Arial"/>
              <a:buChar char="•"/>
              <a:defRPr sz="15100" b="0" i="0" u="none" strike="noStrike" cap="none">
                <a:solidFill>
                  <a:schemeClr val="dk1"/>
                </a:solidFill>
                <a:latin typeface="Calibri"/>
                <a:ea typeface="Calibri"/>
                <a:cs typeface="Calibri"/>
                <a:sym typeface="Calibri"/>
              </a:defRPr>
            </a:lvl1pPr>
            <a:lvl2pPr marL="3509963" marR="0" lvl="1" indent="-512762" algn="l" rtl="0">
              <a:spcBef>
                <a:spcPts val="2640"/>
              </a:spcBef>
              <a:spcAft>
                <a:spcPts val="0"/>
              </a:spcAft>
              <a:buClr>
                <a:schemeClr val="dk1"/>
              </a:buClr>
              <a:buSzPct val="100000"/>
              <a:buFont typeface="Arial"/>
              <a:buChar char="–"/>
              <a:defRPr sz="13200" b="0" i="0" u="none" strike="noStrike" cap="none">
                <a:solidFill>
                  <a:schemeClr val="dk1"/>
                </a:solidFill>
                <a:latin typeface="Calibri"/>
                <a:ea typeface="Calibri"/>
                <a:cs typeface="Calibri"/>
                <a:sym typeface="Calibri"/>
              </a:defRPr>
            </a:lvl2pPr>
            <a:lvl3pPr marL="5400675" marR="0" lvl="2" indent="-365125" algn="l" rtl="0">
              <a:spcBef>
                <a:spcPts val="2260"/>
              </a:spcBef>
              <a:spcAft>
                <a:spcPts val="0"/>
              </a:spcAft>
              <a:buClr>
                <a:schemeClr val="dk1"/>
              </a:buClr>
              <a:buSzPct val="100000"/>
              <a:buFont typeface="Arial"/>
              <a:buChar char="•"/>
              <a:defRPr sz="11300" b="0" i="0" u="none" strike="noStrike" cap="none">
                <a:solidFill>
                  <a:schemeClr val="dk1"/>
                </a:solidFill>
                <a:latin typeface="Calibri"/>
                <a:ea typeface="Calibri"/>
                <a:cs typeface="Calibri"/>
                <a:sym typeface="Calibri"/>
              </a:defRPr>
            </a:lvl3pPr>
            <a:lvl4pPr marL="7559675" marR="0" lvl="3" indent="-479425" algn="l" rtl="0">
              <a:spcBef>
                <a:spcPts val="1900"/>
              </a:spcBef>
              <a:spcAft>
                <a:spcPts val="0"/>
              </a:spcAft>
              <a:buClr>
                <a:schemeClr val="dk1"/>
              </a:buClr>
              <a:buSzPct val="100000"/>
              <a:buFont typeface="Arial"/>
              <a:buChar char="–"/>
              <a:defRPr sz="9500" b="0" i="0" u="none" strike="noStrike" cap="none">
                <a:solidFill>
                  <a:schemeClr val="dk1"/>
                </a:solidFill>
                <a:latin typeface="Calibri"/>
                <a:ea typeface="Calibri"/>
                <a:cs typeface="Calibri"/>
                <a:sym typeface="Calibri"/>
              </a:defRPr>
            </a:lvl4pPr>
            <a:lvl5pPr marL="9720263" marR="0" lvl="4" indent="-481013" algn="l" rtl="0">
              <a:spcBef>
                <a:spcPts val="1900"/>
              </a:spcBef>
              <a:spcAft>
                <a:spcPts val="0"/>
              </a:spcAft>
              <a:buClr>
                <a:schemeClr val="dk1"/>
              </a:buClr>
              <a:buSzPct val="100000"/>
              <a:buFont typeface="Arial"/>
              <a:buChar char="»"/>
              <a:defRPr sz="9500" b="0" i="0" u="none" strike="noStrike" cap="none">
                <a:solidFill>
                  <a:schemeClr val="dk1"/>
                </a:solidFill>
                <a:latin typeface="Calibri"/>
                <a:ea typeface="Calibri"/>
                <a:cs typeface="Calibri"/>
                <a:sym typeface="Calibri"/>
              </a:defRPr>
            </a:lvl5pPr>
            <a:lvl6pPr marL="11881485" marR="0" lvl="5" indent="-483234" algn="l" rtl="0">
              <a:spcBef>
                <a:spcPts val="1900"/>
              </a:spcBef>
              <a:buClr>
                <a:schemeClr val="dk1"/>
              </a:buClr>
              <a:buSzPct val="100000"/>
              <a:buFont typeface="Arial"/>
              <a:buChar char="•"/>
              <a:defRPr sz="9500" b="0" i="0" u="none" strike="noStrike" cap="none">
                <a:solidFill>
                  <a:schemeClr val="dk1"/>
                </a:solidFill>
                <a:latin typeface="Calibri"/>
                <a:ea typeface="Calibri"/>
                <a:cs typeface="Calibri"/>
                <a:sym typeface="Calibri"/>
              </a:defRPr>
            </a:lvl6pPr>
            <a:lvl7pPr marL="14041755" marR="0" lvl="6" indent="-484505" algn="l" rtl="0">
              <a:spcBef>
                <a:spcPts val="1900"/>
              </a:spcBef>
              <a:buClr>
                <a:schemeClr val="dk1"/>
              </a:buClr>
              <a:buSzPct val="100000"/>
              <a:buFont typeface="Arial"/>
              <a:buChar char="•"/>
              <a:defRPr sz="9500" b="0" i="0" u="none" strike="noStrike" cap="none">
                <a:solidFill>
                  <a:schemeClr val="dk1"/>
                </a:solidFill>
                <a:latin typeface="Calibri"/>
                <a:ea typeface="Calibri"/>
                <a:cs typeface="Calibri"/>
                <a:sym typeface="Calibri"/>
              </a:defRPr>
            </a:lvl7pPr>
            <a:lvl8pPr marL="16202025" marR="0" lvl="7" indent="-485775" algn="l" rtl="0">
              <a:spcBef>
                <a:spcPts val="1900"/>
              </a:spcBef>
              <a:buClr>
                <a:schemeClr val="dk1"/>
              </a:buClr>
              <a:buSzPct val="100000"/>
              <a:buFont typeface="Arial"/>
              <a:buChar char="•"/>
              <a:defRPr sz="9500" b="0" i="0" u="none" strike="noStrike" cap="none">
                <a:solidFill>
                  <a:schemeClr val="dk1"/>
                </a:solidFill>
                <a:latin typeface="Calibri"/>
                <a:ea typeface="Calibri"/>
                <a:cs typeface="Calibri"/>
                <a:sym typeface="Calibri"/>
              </a:defRPr>
            </a:lvl8pPr>
            <a:lvl9pPr marL="18362296" marR="0" lvl="8" indent="-487046" algn="l" rtl="0">
              <a:spcBef>
                <a:spcPts val="1900"/>
              </a:spcBef>
              <a:buClr>
                <a:schemeClr val="dk1"/>
              </a:buClr>
              <a:buSzPct val="100000"/>
              <a:buFont typeface="Arial"/>
              <a:buChar char="•"/>
              <a:defRPr sz="95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1585020" y="40039925"/>
            <a:ext cx="7391068" cy="2300286"/>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5700" b="0" i="0" u="none" strike="noStrike" cap="none">
                <a:solidFill>
                  <a:srgbClr val="898989"/>
                </a:solidFill>
                <a:latin typeface="Calibri"/>
                <a:ea typeface="Calibri"/>
                <a:cs typeface="Calibri"/>
                <a:sym typeface="Calibri"/>
              </a:defRPr>
            </a:lvl1pPr>
            <a:lvl2pPr marL="2157412" marR="0" lvl="1" indent="-1700211"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4318000" marR="0" lvl="2" indent="-340360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6478587" marR="0" lvl="3" indent="-5106987"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8637587" marR="0" lvl="4" indent="-6821486"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10796587" marR="0" lvl="5" indent="-8523287"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15114588" marR="0" lvl="6" indent="-11926888"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21591588" marR="0" lvl="7" indent="-17032288"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30227588" marR="0" lvl="8" indent="-23852188"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9" name="Shape 9"/>
          <p:cNvSpPr txBox="1">
            <a:spLocks noGrp="1"/>
          </p:cNvSpPr>
          <p:nvPr>
            <p:ph type="ftr" idx="11"/>
          </p:nvPr>
        </p:nvSpPr>
        <p:spPr>
          <a:xfrm>
            <a:off x="10825019" y="40039925"/>
            <a:ext cx="10033284" cy="2300286"/>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2157412" marR="0" lvl="1" indent="-1700211"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4318000" marR="0" lvl="2" indent="-340360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6478587" marR="0" lvl="3" indent="-5106987"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8637587" marR="0" lvl="4" indent="-6821486"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10796587" marR="0" lvl="5" indent="-8523287"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15114588" marR="0" lvl="6" indent="-11926888"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21591588" marR="0" lvl="7" indent="-17032288"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30227588" marR="0" lvl="8" indent="-23852188"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ldNum" idx="12"/>
          </p:nvPr>
        </p:nvSpPr>
        <p:spPr>
          <a:xfrm>
            <a:off x="22707236" y="40039925"/>
            <a:ext cx="7391068" cy="2300286"/>
          </a:xfrm>
          <a:prstGeom prst="rect">
            <a:avLst/>
          </a:prstGeom>
          <a:noFill/>
          <a:ln>
            <a:noFill/>
          </a:ln>
        </p:spPr>
        <p:txBody>
          <a:bodyPr lIns="432050" tIns="216025" rIns="432050" bIns="21602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5700" b="0" i="0" u="none" strike="noStrike" cap="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‹nº›</a:t>
            </a:fld>
            <a:endParaRPr lang="en-US" sz="5700" b="0" i="0" u="none" strike="noStrike" cap="none">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4" name="Retângulo 3">
            <a:extLst>
              <a:ext uri="{FF2B5EF4-FFF2-40B4-BE49-F238E27FC236}">
                <a16:creationId xmlns:a16="http://schemas.microsoft.com/office/drawing/2014/main" id="{EF1D0A41-8C72-4C00-AFEB-9BC83F93C8BA}"/>
              </a:ext>
            </a:extLst>
          </p:cNvPr>
          <p:cNvSpPr/>
          <p:nvPr/>
        </p:nvSpPr>
        <p:spPr>
          <a:xfrm>
            <a:off x="0" y="0"/>
            <a:ext cx="31683325" cy="4546184"/>
          </a:xfrm>
          <a:prstGeom prst="rect">
            <a:avLst/>
          </a:prstGeom>
          <a:gradFill flip="none" rotWithShape="1">
            <a:gsLst>
              <a:gs pos="0">
                <a:srgbClr val="7A1153"/>
              </a:gs>
              <a:gs pos="0">
                <a:srgbClr val="B52F48"/>
              </a:gs>
              <a:gs pos="86000">
                <a:srgbClr val="7A1153"/>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1" name="Shape 91"/>
          <p:cNvSpPr txBox="1"/>
          <p:nvPr/>
        </p:nvSpPr>
        <p:spPr>
          <a:xfrm>
            <a:off x="910759" y="6957953"/>
            <a:ext cx="29706200" cy="2137922"/>
          </a:xfrm>
          <a:prstGeom prst="rect">
            <a:avLst/>
          </a:prstGeom>
          <a:noFill/>
          <a:ln>
            <a:noFill/>
          </a:ln>
        </p:spPr>
        <p:txBody>
          <a:bodyPr lIns="91425" tIns="45700" rIns="91425" bIns="45700" anchor="t" anchorCtr="0">
            <a:noAutofit/>
          </a:bodyPr>
          <a:lstStyle/>
          <a:p>
            <a:pPr algn="ctr">
              <a:spcBef>
                <a:spcPts val="600"/>
              </a:spcBef>
              <a:buClr>
                <a:schemeClr val="dk1"/>
              </a:buClr>
              <a:buSzPct val="25000"/>
            </a:pPr>
            <a:r>
              <a:rPr lang="pt-BR" sz="3600" dirty="0">
                <a:solidFill>
                  <a:schemeClr val="dk1"/>
                </a:solidFill>
              </a:rPr>
              <a:t>João Vitor Pereira dos Santos (1), Maurilio Erik Batista Nóbrega de Souza Medeiros (2), Vinícius Heitor Siqueira Ribeiro (3). Orientador: Prof. Me. Ranieri Marinho. (1) 7-CCOMP-0034562, (2) 7-CCOMP-00343603, (3) 7-CCOMP-00333687.</a:t>
            </a:r>
            <a:endParaRPr lang="en-US" sz="3600" baseline="30000" dirty="0">
              <a:solidFill>
                <a:schemeClr val="dk1"/>
              </a:solidFill>
            </a:endParaRPr>
          </a:p>
        </p:txBody>
      </p:sp>
      <p:sp>
        <p:nvSpPr>
          <p:cNvPr id="92" name="Shape 92"/>
          <p:cNvSpPr txBox="1"/>
          <p:nvPr/>
        </p:nvSpPr>
        <p:spPr>
          <a:xfrm>
            <a:off x="9059919" y="32424687"/>
            <a:ext cx="178527" cy="460374"/>
          </a:xfrm>
          <a:prstGeom prst="rect">
            <a:avLst/>
          </a:prstGeom>
          <a:noFill/>
          <a:ln>
            <a:noFill/>
          </a:ln>
        </p:spPr>
        <p:txBody>
          <a:bodyPr lIns="90350" tIns="45175" rIns="90350" bIns="45175" anchor="t" anchorCtr="0">
            <a:noAutofit/>
          </a:bodyPr>
          <a:lstStyle/>
          <a:p>
            <a:pPr marL="0" marR="0" lvl="0" indent="0" algn="l" rtl="0">
              <a:lnSpc>
                <a:spcPct val="100000"/>
              </a:lnSpc>
              <a:spcBef>
                <a:spcPts val="0"/>
              </a:spcBef>
              <a:spcAft>
                <a:spcPts val="0"/>
              </a:spcAft>
              <a:buNone/>
            </a:pPr>
            <a:endParaRPr sz="8400" b="0" i="0" u="none">
              <a:solidFill>
                <a:schemeClr val="dk1"/>
              </a:solidFill>
              <a:latin typeface="Arial"/>
              <a:ea typeface="Arial"/>
              <a:cs typeface="Arial"/>
              <a:sym typeface="Arial"/>
            </a:endParaRPr>
          </a:p>
        </p:txBody>
      </p:sp>
      <p:sp>
        <p:nvSpPr>
          <p:cNvPr id="94" name="Shape 94"/>
          <p:cNvSpPr txBox="1"/>
          <p:nvPr/>
        </p:nvSpPr>
        <p:spPr>
          <a:xfrm>
            <a:off x="15643729" y="22364700"/>
            <a:ext cx="180080" cy="1400174"/>
          </a:xfrm>
          <a:prstGeom prst="rect">
            <a:avLst/>
          </a:prstGeom>
          <a:noFill/>
          <a:ln>
            <a:noFill/>
          </a:ln>
        </p:spPr>
        <p:txBody>
          <a:bodyPr lIns="91325" tIns="45650" rIns="91325" bIns="45650" anchor="ctr" anchorCtr="0">
            <a:noAutofit/>
          </a:bodyPr>
          <a:lstStyle/>
          <a:p>
            <a:pPr marL="0" marR="0" lvl="0" indent="0" algn="l" rtl="0">
              <a:lnSpc>
                <a:spcPct val="100000"/>
              </a:lnSpc>
              <a:spcBef>
                <a:spcPts val="0"/>
              </a:spcBef>
              <a:spcAft>
                <a:spcPts val="0"/>
              </a:spcAft>
              <a:buNone/>
            </a:pPr>
            <a:endParaRPr sz="8400" b="0" i="0" u="none">
              <a:solidFill>
                <a:schemeClr val="dk1"/>
              </a:solidFill>
              <a:latin typeface="Arial"/>
              <a:ea typeface="Arial"/>
              <a:cs typeface="Arial"/>
              <a:sym typeface="Arial"/>
            </a:endParaRPr>
          </a:p>
        </p:txBody>
      </p:sp>
      <p:sp>
        <p:nvSpPr>
          <p:cNvPr id="95" name="Shape 95"/>
          <p:cNvSpPr txBox="1"/>
          <p:nvPr/>
        </p:nvSpPr>
        <p:spPr>
          <a:xfrm>
            <a:off x="2407801" y="38066662"/>
            <a:ext cx="180080" cy="384174"/>
          </a:xfrm>
          <a:prstGeom prst="rect">
            <a:avLst/>
          </a:prstGeom>
          <a:noFill/>
          <a:ln>
            <a:noFill/>
          </a:ln>
        </p:spPr>
        <p:txBody>
          <a:bodyPr lIns="91325" tIns="45650" rIns="91325" bIns="45650" anchor="ctr" anchorCtr="0">
            <a:noAutofit/>
          </a:bodyPr>
          <a:lstStyle/>
          <a:p>
            <a:pPr marL="0" marR="0" lvl="0" indent="0" algn="l" rtl="0">
              <a:lnSpc>
                <a:spcPct val="100000"/>
              </a:lnSpc>
              <a:spcBef>
                <a:spcPts val="0"/>
              </a:spcBef>
              <a:spcAft>
                <a:spcPts val="0"/>
              </a:spcAft>
              <a:buNone/>
            </a:pPr>
            <a:endParaRPr sz="8400" b="0" i="0" u="none">
              <a:solidFill>
                <a:schemeClr val="dk1"/>
              </a:solidFill>
              <a:latin typeface="Arial"/>
              <a:ea typeface="Arial"/>
              <a:cs typeface="Arial"/>
              <a:sym typeface="Arial"/>
            </a:endParaRPr>
          </a:p>
        </p:txBody>
      </p:sp>
      <p:sp>
        <p:nvSpPr>
          <p:cNvPr id="96" name="Shape 96"/>
          <p:cNvSpPr txBox="1"/>
          <p:nvPr/>
        </p:nvSpPr>
        <p:spPr>
          <a:xfrm>
            <a:off x="2407801" y="38180962"/>
            <a:ext cx="229757" cy="1030286"/>
          </a:xfrm>
          <a:prstGeom prst="rect">
            <a:avLst/>
          </a:prstGeom>
          <a:noFill/>
          <a:ln>
            <a:noFill/>
          </a:ln>
        </p:spPr>
        <p:txBody>
          <a:bodyPr lIns="91325" tIns="45650" rIns="91325" bIns="45650" anchor="ctr" anchorCtr="0">
            <a:noAutofit/>
          </a:bodyPr>
          <a:lstStyle/>
          <a:p>
            <a:pPr marL="0" marR="0" lvl="0" indent="0" algn="l" rtl="0">
              <a:lnSpc>
                <a:spcPct val="100000"/>
              </a:lnSpc>
              <a:spcBef>
                <a:spcPts val="0"/>
              </a:spcBef>
              <a:spcAft>
                <a:spcPts val="0"/>
              </a:spcAft>
              <a:buClr>
                <a:schemeClr val="dk1"/>
              </a:buClr>
              <a:buSzPct val="25000"/>
              <a:buFont typeface="Arial"/>
              <a:buNone/>
            </a:pPr>
            <a:br>
              <a:rPr lang="en-US" sz="900" b="0" i="0" u="none">
                <a:solidFill>
                  <a:schemeClr val="dk1"/>
                </a:solidFill>
                <a:latin typeface="Arial"/>
                <a:ea typeface="Arial"/>
                <a:cs typeface="Arial"/>
                <a:sym typeface="Arial"/>
              </a:rPr>
            </a:br>
            <a:endParaRPr lang="en-US" sz="9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25000"/>
              <a:buFont typeface="Arial"/>
              <a:buNone/>
            </a:pPr>
            <a:r>
              <a:rPr lang="en-US" sz="1400" b="1" i="0" u="none">
                <a:solidFill>
                  <a:srgbClr val="000000"/>
                </a:solidFill>
                <a:latin typeface="Arial"/>
                <a:ea typeface="Arial"/>
                <a:cs typeface="Arial"/>
                <a:sym typeface="Arial"/>
              </a:rPr>
              <a:t> </a:t>
            </a:r>
          </a:p>
          <a:p>
            <a:pPr marL="0" marR="0" lvl="0" indent="0" algn="l" rtl="0">
              <a:lnSpc>
                <a:spcPct val="100000"/>
              </a:lnSpc>
              <a:spcBef>
                <a:spcPts val="0"/>
              </a:spcBef>
              <a:spcAft>
                <a:spcPts val="0"/>
              </a:spcAft>
              <a:buNone/>
            </a:pPr>
            <a:endParaRPr sz="900" b="0" i="0" u="none">
              <a:solidFill>
                <a:schemeClr val="dk1"/>
              </a:solidFill>
              <a:latin typeface="Arial"/>
              <a:ea typeface="Arial"/>
              <a:cs typeface="Arial"/>
              <a:sym typeface="Arial"/>
            </a:endParaRPr>
          </a:p>
        </p:txBody>
      </p:sp>
      <p:sp>
        <p:nvSpPr>
          <p:cNvPr id="97" name="Shape 97"/>
          <p:cNvSpPr txBox="1"/>
          <p:nvPr/>
        </p:nvSpPr>
        <p:spPr>
          <a:xfrm>
            <a:off x="1224859" y="37085587"/>
            <a:ext cx="180080" cy="384174"/>
          </a:xfrm>
          <a:prstGeom prst="rect">
            <a:avLst/>
          </a:prstGeom>
          <a:noFill/>
          <a:ln>
            <a:noFill/>
          </a:ln>
        </p:spPr>
        <p:txBody>
          <a:bodyPr lIns="91325" tIns="45650" rIns="91325" bIns="45650" anchor="ctr" anchorCtr="0">
            <a:noAutofit/>
          </a:bodyPr>
          <a:lstStyle/>
          <a:p>
            <a:pPr marL="0" marR="0" lvl="0" indent="0" algn="l" rtl="0">
              <a:lnSpc>
                <a:spcPct val="100000"/>
              </a:lnSpc>
              <a:spcBef>
                <a:spcPts val="0"/>
              </a:spcBef>
              <a:spcAft>
                <a:spcPts val="0"/>
              </a:spcAft>
              <a:buNone/>
            </a:pPr>
            <a:endParaRPr sz="8400" b="0" i="0" u="none">
              <a:solidFill>
                <a:schemeClr val="dk1"/>
              </a:solidFill>
              <a:latin typeface="Arial"/>
              <a:ea typeface="Arial"/>
              <a:cs typeface="Arial"/>
              <a:sym typeface="Arial"/>
            </a:endParaRPr>
          </a:p>
        </p:txBody>
      </p:sp>
      <p:sp>
        <p:nvSpPr>
          <p:cNvPr id="98" name="Shape 98"/>
          <p:cNvSpPr txBox="1"/>
          <p:nvPr/>
        </p:nvSpPr>
        <p:spPr>
          <a:xfrm>
            <a:off x="1224859" y="37885687"/>
            <a:ext cx="180080" cy="384174"/>
          </a:xfrm>
          <a:prstGeom prst="rect">
            <a:avLst/>
          </a:prstGeom>
          <a:noFill/>
          <a:ln>
            <a:noFill/>
          </a:ln>
        </p:spPr>
        <p:txBody>
          <a:bodyPr lIns="91325" tIns="45650" rIns="91325" bIns="45650" anchor="ctr" anchorCtr="0">
            <a:noAutofit/>
          </a:bodyPr>
          <a:lstStyle/>
          <a:p>
            <a:pPr marL="0" marR="0" lvl="0" indent="0" algn="l" rtl="0">
              <a:lnSpc>
                <a:spcPct val="100000"/>
              </a:lnSpc>
              <a:spcBef>
                <a:spcPts val="0"/>
              </a:spcBef>
              <a:spcAft>
                <a:spcPts val="0"/>
              </a:spcAft>
              <a:buNone/>
            </a:pPr>
            <a:endParaRPr sz="8400" b="0" i="0" u="none">
              <a:solidFill>
                <a:schemeClr val="dk1"/>
              </a:solidFill>
              <a:latin typeface="Arial"/>
              <a:ea typeface="Arial"/>
              <a:cs typeface="Arial"/>
              <a:sym typeface="Arial"/>
            </a:endParaRPr>
          </a:p>
        </p:txBody>
      </p:sp>
      <p:sp>
        <p:nvSpPr>
          <p:cNvPr id="99" name="Shape 99"/>
          <p:cNvSpPr txBox="1"/>
          <p:nvPr/>
        </p:nvSpPr>
        <p:spPr>
          <a:xfrm>
            <a:off x="1224859" y="37885687"/>
            <a:ext cx="180080" cy="384174"/>
          </a:xfrm>
          <a:prstGeom prst="rect">
            <a:avLst/>
          </a:prstGeom>
          <a:noFill/>
          <a:ln>
            <a:noFill/>
          </a:ln>
        </p:spPr>
        <p:txBody>
          <a:bodyPr lIns="91325" tIns="45650" rIns="91325" bIns="45650" anchor="ctr" anchorCtr="0">
            <a:noAutofit/>
          </a:bodyPr>
          <a:lstStyle/>
          <a:p>
            <a:pPr marL="0" marR="0" lvl="0" indent="0" algn="l" rtl="0">
              <a:lnSpc>
                <a:spcPct val="100000"/>
              </a:lnSpc>
              <a:spcBef>
                <a:spcPts val="0"/>
              </a:spcBef>
              <a:spcAft>
                <a:spcPts val="0"/>
              </a:spcAft>
              <a:buNone/>
            </a:pPr>
            <a:endParaRPr sz="8400" b="0" i="0" u="none">
              <a:solidFill>
                <a:schemeClr val="dk1"/>
              </a:solidFill>
              <a:latin typeface="Arial"/>
              <a:ea typeface="Arial"/>
              <a:cs typeface="Arial"/>
              <a:sym typeface="Arial"/>
            </a:endParaRPr>
          </a:p>
        </p:txBody>
      </p:sp>
      <p:sp>
        <p:nvSpPr>
          <p:cNvPr id="100" name="Shape 100"/>
          <p:cNvSpPr txBox="1"/>
          <p:nvPr/>
        </p:nvSpPr>
        <p:spPr>
          <a:xfrm>
            <a:off x="1224859" y="37885687"/>
            <a:ext cx="180080" cy="384174"/>
          </a:xfrm>
          <a:prstGeom prst="rect">
            <a:avLst/>
          </a:prstGeom>
          <a:noFill/>
          <a:ln>
            <a:noFill/>
          </a:ln>
        </p:spPr>
        <p:txBody>
          <a:bodyPr lIns="91325" tIns="45650" rIns="91325" bIns="45650" anchor="ctr" anchorCtr="0">
            <a:noAutofit/>
          </a:bodyPr>
          <a:lstStyle/>
          <a:p>
            <a:pPr marL="0" marR="0" lvl="0" indent="0" algn="l" rtl="0">
              <a:lnSpc>
                <a:spcPct val="100000"/>
              </a:lnSpc>
              <a:spcBef>
                <a:spcPts val="0"/>
              </a:spcBef>
              <a:spcAft>
                <a:spcPts val="0"/>
              </a:spcAft>
              <a:buNone/>
            </a:pPr>
            <a:endParaRPr sz="8400" b="0" i="0" u="none">
              <a:solidFill>
                <a:schemeClr val="dk1"/>
              </a:solidFill>
              <a:latin typeface="Arial"/>
              <a:ea typeface="Arial"/>
              <a:cs typeface="Arial"/>
              <a:sym typeface="Arial"/>
            </a:endParaRPr>
          </a:p>
        </p:txBody>
      </p:sp>
      <p:pic>
        <p:nvPicPr>
          <p:cNvPr id="6" name="Imagem 5" descr="Código QR&#10;&#10;O conteúdo gerado por IA pode estar incorreto.">
            <a:extLst>
              <a:ext uri="{FF2B5EF4-FFF2-40B4-BE49-F238E27FC236}">
                <a16:creationId xmlns:a16="http://schemas.microsoft.com/office/drawing/2014/main" id="{0F3826CC-83D3-D26A-94B7-A1744D06FBAA}"/>
              </a:ext>
            </a:extLst>
          </p:cNvPr>
          <p:cNvPicPr>
            <a:picLocks noChangeAspect="1"/>
          </p:cNvPicPr>
          <p:nvPr/>
        </p:nvPicPr>
        <p:blipFill>
          <a:blip r:embed="rId3"/>
          <a:stretch>
            <a:fillRect/>
          </a:stretch>
        </p:blipFill>
        <p:spPr>
          <a:xfrm>
            <a:off x="4400582" y="30841995"/>
            <a:ext cx="7530065" cy="7530065"/>
          </a:xfrm>
          <a:prstGeom prst="rect">
            <a:avLst/>
          </a:prstGeom>
        </p:spPr>
      </p:pic>
      <p:sp>
        <p:nvSpPr>
          <p:cNvPr id="101" name="Shape 101"/>
          <p:cNvSpPr txBox="1"/>
          <p:nvPr/>
        </p:nvSpPr>
        <p:spPr>
          <a:xfrm>
            <a:off x="2083347" y="25691432"/>
            <a:ext cx="12874212" cy="676275"/>
          </a:xfrm>
          <a:prstGeom prst="rect">
            <a:avLst/>
          </a:prstGeom>
          <a:noFill/>
          <a:ln>
            <a:noFill/>
          </a:ln>
        </p:spPr>
        <p:txBody>
          <a:bodyPr lIns="91375" tIns="45675" rIns="91375" bIns="45675" anchor="t" anchorCtr="0">
            <a:noAutofit/>
          </a:bodyPr>
          <a:lstStyle/>
          <a:p>
            <a:pPr marL="0" marR="0" lvl="0" indent="0" algn="just" rtl="0">
              <a:lnSpc>
                <a:spcPct val="100000"/>
              </a:lnSpc>
              <a:spcBef>
                <a:spcPts val="0"/>
              </a:spcBef>
              <a:spcAft>
                <a:spcPts val="0"/>
              </a:spcAft>
              <a:buClr>
                <a:schemeClr val="dk1"/>
              </a:buClr>
              <a:buSzPct val="25000"/>
              <a:buFont typeface="Arial"/>
              <a:buNone/>
            </a:pPr>
            <a:r>
              <a:rPr lang="en-US" sz="3800" b="0" i="0" u="none">
                <a:solidFill>
                  <a:schemeClr val="dk1"/>
                </a:solidFill>
                <a:latin typeface="Arial"/>
                <a:ea typeface="Arial"/>
                <a:cs typeface="Arial"/>
                <a:sym typeface="Arial"/>
              </a:rPr>
              <a:t>	</a:t>
            </a:r>
          </a:p>
        </p:txBody>
      </p:sp>
      <p:sp>
        <p:nvSpPr>
          <p:cNvPr id="104" name="Shape 104"/>
          <p:cNvSpPr txBox="1"/>
          <p:nvPr/>
        </p:nvSpPr>
        <p:spPr>
          <a:xfrm>
            <a:off x="797844" y="25786635"/>
            <a:ext cx="14400000" cy="7208837"/>
          </a:xfrm>
          <a:prstGeom prst="rect">
            <a:avLst/>
          </a:prstGeom>
          <a:noFill/>
          <a:ln>
            <a:noFill/>
          </a:ln>
        </p:spPr>
        <p:txBody>
          <a:bodyPr lIns="431800" tIns="215875" rIns="431800" bIns="215875" anchor="t" anchorCtr="0">
            <a:noAutofit/>
          </a:bodyPr>
          <a:lstStyle/>
          <a:p>
            <a:pPr lvl="0" algn="just">
              <a:buClr>
                <a:schemeClr val="dk1"/>
              </a:buClr>
              <a:buSzPct val="25000"/>
            </a:pPr>
            <a:r>
              <a:rPr lang="pt-BR" sz="5400" dirty="0">
                <a:solidFill>
                  <a:schemeClr val="dk1"/>
                </a:solidFill>
              </a:rPr>
              <a:t>Durante o desenvolvimento, foi priorizada a usabilidade para pessoas com mais de 40 anos, garantindo clareza nas fontes e organização visual. </a:t>
            </a:r>
          </a:p>
          <a:p>
            <a:pPr lvl="0" algn="just">
              <a:buClr>
                <a:schemeClr val="dk1"/>
              </a:buClr>
              <a:buSzPct val="25000"/>
            </a:pPr>
            <a:endParaRPr lang="pt-BR" sz="5400" dirty="0">
              <a:solidFill>
                <a:schemeClr val="dk1"/>
              </a:solidFill>
            </a:endParaRPr>
          </a:p>
          <a:p>
            <a:pPr lvl="0" algn="ctr">
              <a:buClr>
                <a:schemeClr val="dk1"/>
              </a:buClr>
              <a:buSzPct val="25000"/>
            </a:pPr>
            <a:r>
              <a:rPr lang="pt-BR" sz="5400" dirty="0">
                <a:solidFill>
                  <a:schemeClr val="dk1"/>
                </a:solidFill>
              </a:rPr>
              <a:t>Figura 1. QR </a:t>
            </a:r>
            <a:r>
              <a:rPr lang="pt-BR" sz="5400" dirty="0" err="1">
                <a:solidFill>
                  <a:schemeClr val="dk1"/>
                </a:solidFill>
              </a:rPr>
              <a:t>Code</a:t>
            </a:r>
            <a:r>
              <a:rPr lang="pt-BR" sz="5400" dirty="0">
                <a:solidFill>
                  <a:schemeClr val="dk1"/>
                </a:solidFill>
              </a:rPr>
              <a:t> para o projeto</a:t>
            </a:r>
          </a:p>
          <a:p>
            <a:pPr lvl="0" algn="just">
              <a:buClr>
                <a:schemeClr val="dk1"/>
              </a:buClr>
              <a:buSzPct val="25000"/>
            </a:pPr>
            <a:endParaRPr lang="pt-BR" sz="5400" dirty="0">
              <a:solidFill>
                <a:schemeClr val="dk1"/>
              </a:solidFill>
            </a:endParaRPr>
          </a:p>
          <a:p>
            <a:pPr lvl="0" algn="just">
              <a:buClr>
                <a:schemeClr val="dk1"/>
              </a:buClr>
              <a:buSzPct val="25000"/>
            </a:pPr>
            <a:endParaRPr lang="pt-BR" sz="5400" dirty="0">
              <a:solidFill>
                <a:schemeClr val="dk1"/>
              </a:solidFill>
            </a:endParaRPr>
          </a:p>
          <a:p>
            <a:pPr lvl="0" algn="just">
              <a:buClr>
                <a:schemeClr val="dk1"/>
              </a:buClr>
              <a:buSzPct val="25000"/>
            </a:pPr>
            <a:endParaRPr lang="pt-BR" sz="5400" dirty="0">
              <a:solidFill>
                <a:schemeClr val="dk1"/>
              </a:solidFill>
            </a:endParaRPr>
          </a:p>
          <a:p>
            <a:pPr lvl="0" algn="just">
              <a:buClr>
                <a:schemeClr val="dk1"/>
              </a:buClr>
              <a:buSzPct val="25000"/>
            </a:pPr>
            <a:endParaRPr lang="pt-BR" sz="5400" dirty="0">
              <a:solidFill>
                <a:schemeClr val="dk1"/>
              </a:solidFill>
            </a:endParaRPr>
          </a:p>
          <a:p>
            <a:pPr lvl="0" algn="just">
              <a:buClr>
                <a:schemeClr val="dk1"/>
              </a:buClr>
              <a:buSzPct val="25000"/>
            </a:pPr>
            <a:endParaRPr lang="pt-BR" sz="5400" dirty="0">
              <a:solidFill>
                <a:schemeClr val="dk1"/>
              </a:solidFill>
            </a:endParaRPr>
          </a:p>
          <a:p>
            <a:pPr lvl="0" algn="just">
              <a:buClr>
                <a:schemeClr val="dk1"/>
              </a:buClr>
              <a:buSzPct val="25000"/>
            </a:pPr>
            <a:endParaRPr lang="pt-BR" sz="5400" dirty="0">
              <a:solidFill>
                <a:schemeClr val="dk1"/>
              </a:solidFill>
            </a:endParaRPr>
          </a:p>
          <a:p>
            <a:pPr lvl="0" algn="just">
              <a:buClr>
                <a:schemeClr val="dk1"/>
              </a:buClr>
              <a:buSzPct val="25000"/>
            </a:pPr>
            <a:endParaRPr lang="pt-BR" sz="5400" dirty="0">
              <a:solidFill>
                <a:schemeClr val="dk1"/>
              </a:solidFill>
            </a:endParaRPr>
          </a:p>
          <a:p>
            <a:pPr lvl="0" algn="just">
              <a:buClr>
                <a:schemeClr val="dk1"/>
              </a:buClr>
              <a:buSzPct val="25000"/>
            </a:pPr>
            <a:endParaRPr lang="pt-BR" sz="5400" dirty="0">
              <a:solidFill>
                <a:schemeClr val="dk1"/>
              </a:solidFill>
            </a:endParaRPr>
          </a:p>
          <a:p>
            <a:pPr lvl="0" algn="just">
              <a:buClr>
                <a:schemeClr val="dk1"/>
              </a:buClr>
              <a:buSzPct val="25000"/>
            </a:pPr>
            <a:endParaRPr lang="pt-BR" sz="5400" dirty="0">
              <a:solidFill>
                <a:schemeClr val="dk1"/>
              </a:solidFill>
            </a:endParaRPr>
          </a:p>
          <a:p>
            <a:pPr lvl="0" algn="just">
              <a:buClr>
                <a:schemeClr val="dk1"/>
              </a:buClr>
              <a:buSzPct val="25000"/>
            </a:pPr>
            <a:r>
              <a:rPr lang="pt-BR" sz="5400" dirty="0">
                <a:solidFill>
                  <a:schemeClr val="dk1"/>
                </a:solidFill>
              </a:rPr>
              <a:t>As funcionalidades incluem cadastro e listagem de empilhadeiras vinculadas aos clientes e locais, bem como gerenciamento de modelos. Toda estrutura foi testada localmente em ambiente Docker.</a:t>
            </a:r>
            <a:endParaRPr lang="en-US" sz="5400" b="1" i="0" u="none" dirty="0">
              <a:solidFill>
                <a:schemeClr val="dk1"/>
              </a:solidFill>
              <a:latin typeface="Arial"/>
              <a:ea typeface="Arial"/>
              <a:cs typeface="Arial"/>
              <a:sym typeface="Arial"/>
            </a:endParaRPr>
          </a:p>
        </p:txBody>
      </p:sp>
      <p:sp>
        <p:nvSpPr>
          <p:cNvPr id="102" name="Shape 102"/>
          <p:cNvSpPr txBox="1"/>
          <p:nvPr/>
        </p:nvSpPr>
        <p:spPr>
          <a:xfrm>
            <a:off x="16309684" y="28903610"/>
            <a:ext cx="14283832" cy="4514582"/>
          </a:xfrm>
          <a:prstGeom prst="rect">
            <a:avLst/>
          </a:prstGeom>
          <a:noFill/>
          <a:ln>
            <a:noFill/>
          </a:ln>
        </p:spPr>
        <p:txBody>
          <a:bodyPr lIns="91375" tIns="45675" rIns="91375" bIns="45675" anchor="t" anchorCtr="0">
            <a:noAutofit/>
          </a:bodyPr>
          <a:lstStyle/>
          <a:p>
            <a:pPr lvl="0" algn="just">
              <a:buClr>
                <a:schemeClr val="dk1"/>
              </a:buClr>
              <a:buSzPct val="25000"/>
            </a:pPr>
            <a:r>
              <a:rPr lang="pt-BR" sz="5400" dirty="0">
                <a:solidFill>
                  <a:schemeClr val="dk1"/>
                </a:solidFill>
              </a:rPr>
              <a:t>O EMPSYS cumpriu seu propósito, oferecendo uma solução eficaz para monitoramento de empilhadeiras. Futuramente, o sistema pode ser expandido com autenticação, dashboards e geração de relatórios.</a:t>
            </a:r>
            <a:endParaRPr lang="pt-BR" sz="5400" b="1" dirty="0">
              <a:solidFill>
                <a:schemeClr val="dk1"/>
              </a:solidFill>
            </a:endParaRPr>
          </a:p>
        </p:txBody>
      </p:sp>
      <p:sp>
        <p:nvSpPr>
          <p:cNvPr id="103" name="Shape 103"/>
          <p:cNvSpPr txBox="1"/>
          <p:nvPr/>
        </p:nvSpPr>
        <p:spPr>
          <a:xfrm>
            <a:off x="797844" y="10833714"/>
            <a:ext cx="14400000" cy="4982730"/>
          </a:xfrm>
          <a:prstGeom prst="rect">
            <a:avLst/>
          </a:prstGeom>
          <a:noFill/>
          <a:ln>
            <a:noFill/>
          </a:ln>
        </p:spPr>
        <p:txBody>
          <a:bodyPr lIns="432050" tIns="216025" rIns="432050" bIns="216025" anchor="t" anchorCtr="0">
            <a:noAutofit/>
          </a:bodyPr>
          <a:lstStyle/>
          <a:p>
            <a:pPr lvl="0" algn="just"/>
            <a:r>
              <a:rPr lang="pt-BR" sz="5400" dirty="0">
                <a:solidFill>
                  <a:schemeClr val="dk1"/>
                </a:solidFill>
              </a:rPr>
              <a:t>O EMPSYS é um sistema web criado para monitorar empilhadeiras, oferecendo uma solução prática para empresas que precisam controlar esses equipamentos. Ele foi desenvolvido pensando na facilidade de uso por operadores com pouca familiaridade com tecnologia.</a:t>
            </a:r>
            <a:endParaRPr lang="pt-BR" sz="5400" b="1" dirty="0">
              <a:solidFill>
                <a:schemeClr val="dk1"/>
              </a:solidFill>
            </a:endParaRPr>
          </a:p>
        </p:txBody>
      </p:sp>
      <p:sp>
        <p:nvSpPr>
          <p:cNvPr id="106" name="Shape 106"/>
          <p:cNvSpPr/>
          <p:nvPr/>
        </p:nvSpPr>
        <p:spPr>
          <a:xfrm>
            <a:off x="797844" y="24232335"/>
            <a:ext cx="14400000" cy="1440000"/>
          </a:xfrm>
          <a:prstGeom prst="rect">
            <a:avLst/>
          </a:prstGeom>
          <a:solidFill>
            <a:srgbClr val="7A1153"/>
          </a:solidFill>
          <a:ln w="25400" cap="flat" cmpd="sng">
            <a:solidFill>
              <a:srgbClr val="591E6D"/>
            </a:solidFill>
            <a:prstDash val="solid"/>
            <a:miter/>
            <a:headEnd type="none" w="med" len="med"/>
            <a:tailEnd type="none" w="med" len="med"/>
          </a:ln>
        </p:spPr>
        <p:txBody>
          <a:bodyPr lIns="91425" tIns="45700" rIns="91425" bIns="45700" anchor="ctr" anchorCtr="0">
            <a:noAutofit/>
          </a:bodyPr>
          <a:lstStyle/>
          <a:p>
            <a:pPr lvl="0" algn="ctr">
              <a:buClr>
                <a:schemeClr val="lt1"/>
              </a:buClr>
              <a:buSzPct val="25000"/>
            </a:pPr>
            <a:r>
              <a:rPr lang="en-US" sz="6000" b="1" dirty="0">
                <a:solidFill>
                  <a:schemeClr val="lt1"/>
                </a:solidFill>
              </a:rPr>
              <a:t> DESENVOLVIMENTO</a:t>
            </a:r>
          </a:p>
        </p:txBody>
      </p:sp>
      <p:sp>
        <p:nvSpPr>
          <p:cNvPr id="110" name="Shape 110"/>
          <p:cNvSpPr/>
          <p:nvPr/>
        </p:nvSpPr>
        <p:spPr>
          <a:xfrm>
            <a:off x="16168087" y="34269873"/>
            <a:ext cx="14400000" cy="1440000"/>
          </a:xfrm>
          <a:prstGeom prst="rect">
            <a:avLst/>
          </a:prstGeom>
          <a:solidFill>
            <a:srgbClr val="7A1153"/>
          </a:solidFill>
          <a:ln w="25400" cap="flat" cmpd="sng">
            <a:solidFill>
              <a:srgbClr val="591E6D"/>
            </a:solidFill>
            <a:prstDash val="solid"/>
            <a:miter/>
            <a:headEnd type="none" w="med" len="med"/>
            <a:tailEnd type="none" w="med" len="med"/>
          </a:ln>
        </p:spPr>
        <p:txBody>
          <a:bodyPr lIns="91425" tIns="45700" rIns="91425" bIns="45700" anchor="ctr" anchorCtr="0">
            <a:noAutofit/>
          </a:bodyPr>
          <a:lstStyle/>
          <a:p>
            <a:pPr algn="ctr">
              <a:buClr>
                <a:schemeClr val="lt1"/>
              </a:buClr>
              <a:buSzPct val="25000"/>
              <a:buFont typeface="Arial"/>
            </a:pPr>
            <a:r>
              <a:rPr lang="en-US" sz="6000" b="1" dirty="0">
                <a:solidFill>
                  <a:schemeClr val="lt1"/>
                </a:solidFill>
              </a:rPr>
              <a:t>REFERÊNCIAS</a:t>
            </a:r>
          </a:p>
        </p:txBody>
      </p:sp>
      <p:sp>
        <p:nvSpPr>
          <p:cNvPr id="111" name="Shape 111"/>
          <p:cNvSpPr txBox="1"/>
          <p:nvPr/>
        </p:nvSpPr>
        <p:spPr>
          <a:xfrm>
            <a:off x="16058466" y="35940361"/>
            <a:ext cx="14400000" cy="2240601"/>
          </a:xfrm>
          <a:prstGeom prst="rect">
            <a:avLst/>
          </a:prstGeom>
          <a:noFill/>
          <a:ln>
            <a:noFill/>
          </a:ln>
        </p:spPr>
        <p:txBody>
          <a:bodyPr lIns="431800" tIns="215875" rIns="431800" bIns="215875" anchor="t" anchorCtr="0">
            <a:noAutofit/>
          </a:bodyPr>
          <a:lstStyle/>
          <a:p>
            <a:pPr>
              <a:buClr>
                <a:schemeClr val="dk1"/>
              </a:buClr>
              <a:buSzPct val="100000"/>
            </a:pPr>
            <a:r>
              <a:rPr lang="en-US" sz="3200" b="0" i="0" u="none" dirty="0">
                <a:solidFill>
                  <a:schemeClr val="dk1"/>
                </a:solidFill>
                <a:sym typeface="Arial"/>
              </a:rPr>
              <a:t>[1] GESTÃO DA MANUTENÇÃO PREVENTIVA DE EMPILHADEIRAS EM UMA EMPRESA DE PEQUENO PORTE UTILIZANDO UMA FERRAMENTA IOT INTEGRADA A UM SOFTWARE. </a:t>
            </a:r>
            <a:r>
              <a:rPr lang="en-US" sz="3200" b="0" i="0" u="none" dirty="0" err="1">
                <a:solidFill>
                  <a:schemeClr val="dk1"/>
                </a:solidFill>
                <a:sym typeface="Arial"/>
              </a:rPr>
              <a:t>Disponível</a:t>
            </a:r>
            <a:r>
              <a:rPr lang="en-US" sz="3200" b="0" i="0" u="none" dirty="0">
                <a:solidFill>
                  <a:schemeClr val="dk1"/>
                </a:solidFill>
                <a:sym typeface="Arial"/>
              </a:rPr>
              <a:t> </a:t>
            </a:r>
            <a:r>
              <a:rPr lang="en-US" sz="3200" b="0" i="0" u="none" dirty="0" err="1">
                <a:solidFill>
                  <a:schemeClr val="dk1"/>
                </a:solidFill>
                <a:sym typeface="Arial"/>
              </a:rPr>
              <a:t>em</a:t>
            </a:r>
            <a:r>
              <a:rPr lang="en-US" sz="3200" b="0" i="0" u="none" dirty="0">
                <a:solidFill>
                  <a:schemeClr val="dk1"/>
                </a:solidFill>
                <a:sym typeface="Arial"/>
              </a:rPr>
              <a:t>: https://www.researchgate.net/publication/355040572_GESTAO_DA_MANUTENCAO_PREVENTIVA_DE_EMPILHADEIRAS_EM_UMA_EMPRESA_DE_PEQUENO_PORTE_UTILIZANDO_UMA_FERRAMENTA_IOT_INTEGRADA_A_UM_SOFTWARE</a:t>
            </a:r>
          </a:p>
          <a:p>
            <a:pPr>
              <a:buClr>
                <a:schemeClr val="dk1"/>
              </a:buClr>
              <a:buSzPct val="100000"/>
            </a:pPr>
            <a:r>
              <a:rPr lang="en-US" sz="3200" b="0" i="0" u="none" dirty="0">
                <a:solidFill>
                  <a:schemeClr val="dk1"/>
                </a:solidFill>
                <a:sym typeface="Arial"/>
              </a:rPr>
              <a:t>[2] SYMFONY DOCS. The Symfony Framework. </a:t>
            </a:r>
            <a:r>
              <a:rPr lang="en-US" sz="3200" b="0" i="0" u="none" dirty="0" err="1">
                <a:solidFill>
                  <a:schemeClr val="dk1"/>
                </a:solidFill>
                <a:sym typeface="Arial"/>
              </a:rPr>
              <a:t>Disponível</a:t>
            </a:r>
            <a:r>
              <a:rPr lang="en-US" sz="3200" b="0" i="0" u="none" dirty="0">
                <a:solidFill>
                  <a:schemeClr val="dk1"/>
                </a:solidFill>
                <a:sym typeface="Arial"/>
              </a:rPr>
              <a:t> </a:t>
            </a:r>
            <a:r>
              <a:rPr lang="en-US" sz="3200" b="0" i="0" u="none" dirty="0" err="1">
                <a:solidFill>
                  <a:schemeClr val="dk1"/>
                </a:solidFill>
                <a:sym typeface="Arial"/>
              </a:rPr>
              <a:t>em</a:t>
            </a:r>
            <a:r>
              <a:rPr lang="en-US" sz="3200" b="0" i="0" u="none" dirty="0">
                <a:solidFill>
                  <a:schemeClr val="dk1"/>
                </a:solidFill>
                <a:sym typeface="Arial"/>
              </a:rPr>
              <a:t>: https://symfony.com/doc/current/index.html. </a:t>
            </a:r>
            <a:r>
              <a:rPr lang="en-US" sz="3200" b="0" i="0" u="none" dirty="0" err="1">
                <a:solidFill>
                  <a:schemeClr val="dk1"/>
                </a:solidFill>
                <a:sym typeface="Arial"/>
              </a:rPr>
              <a:t>Acesso</a:t>
            </a:r>
            <a:r>
              <a:rPr lang="en-US" sz="3200" b="0" i="0" u="none" dirty="0">
                <a:solidFill>
                  <a:schemeClr val="dk1"/>
                </a:solidFill>
                <a:sym typeface="Arial"/>
              </a:rPr>
              <a:t> </a:t>
            </a:r>
            <a:r>
              <a:rPr lang="en-US" sz="3200" b="0" i="0" u="none" dirty="0" err="1">
                <a:solidFill>
                  <a:schemeClr val="dk1"/>
                </a:solidFill>
                <a:sym typeface="Arial"/>
              </a:rPr>
              <a:t>em</a:t>
            </a:r>
            <a:r>
              <a:rPr lang="en-US" sz="3200" b="0" i="0" u="none" dirty="0">
                <a:solidFill>
                  <a:schemeClr val="dk1"/>
                </a:solidFill>
                <a:sym typeface="Arial"/>
              </a:rPr>
              <a:t>: 08 </a:t>
            </a:r>
            <a:r>
              <a:rPr lang="en-US" sz="3200" b="0" i="0" u="none" dirty="0" err="1">
                <a:solidFill>
                  <a:schemeClr val="dk1"/>
                </a:solidFill>
                <a:sym typeface="Arial"/>
              </a:rPr>
              <a:t>maio</a:t>
            </a:r>
            <a:r>
              <a:rPr lang="en-US" sz="3200" b="0" i="0" u="none" dirty="0">
                <a:solidFill>
                  <a:schemeClr val="dk1"/>
                </a:solidFill>
                <a:sym typeface="Arial"/>
              </a:rPr>
              <a:t> 2025.</a:t>
            </a:r>
          </a:p>
          <a:p>
            <a:pPr>
              <a:buClr>
                <a:schemeClr val="dk1"/>
              </a:buClr>
              <a:buSzPct val="100000"/>
            </a:pPr>
            <a:r>
              <a:rPr lang="en-US" sz="3200" b="0" i="0" u="none" dirty="0">
                <a:solidFill>
                  <a:schemeClr val="dk1"/>
                </a:solidFill>
                <a:sym typeface="Arial"/>
              </a:rPr>
              <a:t>[3] SOMMERVILLE, Ian. </a:t>
            </a:r>
            <a:r>
              <a:rPr lang="en-US" sz="3200" b="0" i="0" u="none" dirty="0" err="1">
                <a:solidFill>
                  <a:schemeClr val="dk1"/>
                </a:solidFill>
                <a:sym typeface="Arial"/>
              </a:rPr>
              <a:t>Engenharia</a:t>
            </a:r>
            <a:r>
              <a:rPr lang="en-US" sz="3200" b="0" i="0" u="none" dirty="0">
                <a:solidFill>
                  <a:schemeClr val="dk1"/>
                </a:solidFill>
                <a:sym typeface="Arial"/>
              </a:rPr>
              <a:t> de Software. 10. ed. São Paulo: Pearson, 2019.</a:t>
            </a:r>
          </a:p>
          <a:p>
            <a:pPr>
              <a:buClr>
                <a:schemeClr val="dk1"/>
              </a:buClr>
              <a:buSzPct val="100000"/>
            </a:pPr>
            <a:r>
              <a:rPr lang="en-US" sz="3200" b="0" i="0" u="none" dirty="0">
                <a:solidFill>
                  <a:schemeClr val="dk1"/>
                </a:solidFill>
                <a:sym typeface="Arial"/>
              </a:rPr>
              <a:t>[4] FOWLER, Martin. Patterns of Enterprise Application Architecture. Addison-Wesley, 2003.</a:t>
            </a:r>
          </a:p>
        </p:txBody>
      </p:sp>
      <p:sp>
        <p:nvSpPr>
          <p:cNvPr id="116" name="Shape 116"/>
          <p:cNvSpPr txBox="1"/>
          <p:nvPr/>
        </p:nvSpPr>
        <p:spPr>
          <a:xfrm>
            <a:off x="797844" y="37469760"/>
            <a:ext cx="14400000" cy="4514581"/>
          </a:xfrm>
          <a:prstGeom prst="rect">
            <a:avLst/>
          </a:prstGeom>
          <a:noFill/>
          <a:ln>
            <a:noFill/>
          </a:ln>
        </p:spPr>
        <p:txBody>
          <a:bodyPr lIns="431800" tIns="215875" rIns="431800" bIns="215875" anchor="t" anchorCtr="0">
            <a:noAutofit/>
          </a:bodyPr>
          <a:lstStyle/>
          <a:p>
            <a:pPr lvl="0" algn="just">
              <a:buClr>
                <a:schemeClr val="dk1"/>
              </a:buClr>
              <a:buSzPct val="25000"/>
            </a:pPr>
            <a:endParaRPr lang="pt-BR" sz="5400" b="1" dirty="0">
              <a:solidFill>
                <a:schemeClr val="dk1"/>
              </a:solidFill>
            </a:endParaRPr>
          </a:p>
        </p:txBody>
      </p:sp>
      <p:sp>
        <p:nvSpPr>
          <p:cNvPr id="35" name="Shape 104"/>
          <p:cNvSpPr txBox="1"/>
          <p:nvPr/>
        </p:nvSpPr>
        <p:spPr>
          <a:xfrm>
            <a:off x="797844" y="18569331"/>
            <a:ext cx="14400000" cy="5409253"/>
          </a:xfrm>
          <a:prstGeom prst="rect">
            <a:avLst/>
          </a:prstGeom>
          <a:noFill/>
          <a:ln>
            <a:noFill/>
          </a:ln>
        </p:spPr>
        <p:txBody>
          <a:bodyPr lIns="431800" tIns="215875" rIns="431800" bIns="215875" anchor="t" anchorCtr="0">
            <a:noAutofit/>
          </a:bodyPr>
          <a:lstStyle/>
          <a:p>
            <a:pPr lvl="0" algn="just">
              <a:buClr>
                <a:schemeClr val="dk1"/>
              </a:buClr>
              <a:buSzPct val="25000"/>
            </a:pPr>
            <a:r>
              <a:rPr lang="pt-BR" sz="5400" dirty="0">
                <a:solidFill>
                  <a:schemeClr val="dk1"/>
                </a:solidFill>
              </a:rPr>
              <a:t>O projeto foi desenvolvido com </a:t>
            </a:r>
            <a:r>
              <a:rPr lang="pt-BR" sz="5400" dirty="0" err="1">
                <a:solidFill>
                  <a:schemeClr val="dk1"/>
                </a:solidFill>
              </a:rPr>
              <a:t>Symfony</a:t>
            </a:r>
            <a:r>
              <a:rPr lang="pt-BR" sz="5400" dirty="0">
                <a:solidFill>
                  <a:schemeClr val="dk1"/>
                </a:solidFill>
              </a:rPr>
              <a:t> 4.4, PHP 7.4 e </a:t>
            </a:r>
            <a:r>
              <a:rPr lang="pt-BR" sz="5400" dirty="0" err="1">
                <a:solidFill>
                  <a:schemeClr val="dk1"/>
                </a:solidFill>
              </a:rPr>
              <a:t>SQLite</a:t>
            </a:r>
            <a:r>
              <a:rPr lang="pt-BR" sz="5400" dirty="0">
                <a:solidFill>
                  <a:schemeClr val="dk1"/>
                </a:solidFill>
              </a:rPr>
              <a:t>, seguindo o modelo MVC. Foi utilizado Docker e WSL no ambiente de desenvolvimento, com foco em acessibilidade e usabilidade para usuários com mais de 40 anos.</a:t>
            </a:r>
            <a:endParaRPr lang="pt-BR" sz="5400" b="1" i="0" u="none" dirty="0">
              <a:solidFill>
                <a:schemeClr val="dk1"/>
              </a:solidFill>
              <a:sym typeface="Arial"/>
            </a:endParaRPr>
          </a:p>
        </p:txBody>
      </p:sp>
      <p:sp>
        <p:nvSpPr>
          <p:cNvPr id="120" name="Shape 120"/>
          <p:cNvSpPr/>
          <p:nvPr/>
        </p:nvSpPr>
        <p:spPr>
          <a:xfrm>
            <a:off x="797844" y="9252563"/>
            <a:ext cx="14400000" cy="1440000"/>
          </a:xfrm>
          <a:prstGeom prst="rect">
            <a:avLst/>
          </a:prstGeom>
          <a:solidFill>
            <a:srgbClr val="7A1153"/>
          </a:solidFill>
          <a:ln w="25400" cap="flat" cmpd="sng">
            <a:solidFill>
              <a:srgbClr val="591E6D"/>
            </a:solidFill>
            <a:prstDash val="solid"/>
            <a:miter/>
            <a:headEnd type="none" w="med" len="med"/>
            <a:tailEnd type="none" w="med" len="med"/>
          </a:ln>
        </p:spPr>
        <p:txBody>
          <a:bodyPr lIns="91425" tIns="45700" rIns="91425" bIns="45700" anchor="ctr" anchorCtr="0">
            <a:noAutofit/>
          </a:bodyPr>
          <a:lstStyle/>
          <a:p>
            <a:pPr lvl="0" algn="ctr">
              <a:buClr>
                <a:schemeClr val="lt1"/>
              </a:buClr>
              <a:buSzPct val="25000"/>
            </a:pPr>
            <a:r>
              <a:rPr lang="en-US" sz="6000" b="1" dirty="0">
                <a:solidFill>
                  <a:schemeClr val="lt1"/>
                </a:solidFill>
              </a:rPr>
              <a:t>INTRODUÇÃO</a:t>
            </a:r>
            <a:endParaRPr lang="en-US" sz="6000" b="1" i="0" u="none" dirty="0">
              <a:solidFill>
                <a:schemeClr val="lt1"/>
              </a:solidFill>
              <a:latin typeface="Arial"/>
              <a:ea typeface="Arial"/>
              <a:cs typeface="Arial"/>
              <a:sym typeface="Arial"/>
            </a:endParaRPr>
          </a:p>
        </p:txBody>
      </p:sp>
      <p:sp>
        <p:nvSpPr>
          <p:cNvPr id="38" name="Shape 107"/>
          <p:cNvSpPr/>
          <p:nvPr/>
        </p:nvSpPr>
        <p:spPr>
          <a:xfrm>
            <a:off x="16168087" y="27037770"/>
            <a:ext cx="14400000" cy="1440000"/>
          </a:xfrm>
          <a:prstGeom prst="rect">
            <a:avLst/>
          </a:prstGeom>
          <a:solidFill>
            <a:srgbClr val="7A1153"/>
          </a:solidFill>
          <a:ln w="25400" cap="flat" cmpd="sng">
            <a:solidFill>
              <a:srgbClr val="591E6D"/>
            </a:solidFill>
            <a:prstDash val="solid"/>
            <a:miter/>
            <a:headEnd type="none" w="med" len="med"/>
            <a:tailEnd type="none" w="med" len="med"/>
          </a:ln>
        </p:spPr>
        <p:txBody>
          <a:bodyPr lIns="91425" tIns="45700" rIns="91425" bIns="45700" anchor="ctr" anchorCtr="0">
            <a:noAutofit/>
          </a:bodyPr>
          <a:lstStyle/>
          <a:p>
            <a:pPr lvl="0" algn="ctr">
              <a:buClr>
                <a:schemeClr val="lt1"/>
              </a:buClr>
              <a:buSzPct val="25000"/>
            </a:pPr>
            <a:r>
              <a:rPr lang="en-US" sz="6000" b="1" dirty="0">
                <a:solidFill>
                  <a:schemeClr val="lt1"/>
                </a:solidFill>
              </a:rPr>
              <a:t>CONSIDERAÇÕES FINAIS</a:t>
            </a:r>
          </a:p>
        </p:txBody>
      </p:sp>
      <p:sp>
        <p:nvSpPr>
          <p:cNvPr id="37" name="Retângulo 36"/>
          <p:cNvSpPr/>
          <p:nvPr/>
        </p:nvSpPr>
        <p:spPr>
          <a:xfrm>
            <a:off x="797844" y="5075544"/>
            <a:ext cx="29795671" cy="1755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8000" b="1" dirty="0">
                <a:solidFill>
                  <a:schemeClr val="tx1"/>
                </a:solidFill>
                <a:latin typeface="+mj-lt"/>
              </a:rPr>
              <a:t>EMPSYS: SISTEMA DE MONITORAMENTO DE MÁQUINAS</a:t>
            </a:r>
          </a:p>
        </p:txBody>
      </p:sp>
      <p:sp>
        <p:nvSpPr>
          <p:cNvPr id="36" name="Shape 106"/>
          <p:cNvSpPr/>
          <p:nvPr/>
        </p:nvSpPr>
        <p:spPr>
          <a:xfrm>
            <a:off x="797844" y="17082184"/>
            <a:ext cx="14400000" cy="1440000"/>
          </a:xfrm>
          <a:prstGeom prst="rect">
            <a:avLst/>
          </a:prstGeom>
          <a:solidFill>
            <a:srgbClr val="7A1153"/>
          </a:solidFill>
          <a:ln w="25400" cap="flat" cmpd="sng">
            <a:solidFill>
              <a:srgbClr val="591E6D"/>
            </a:solidFill>
            <a:prstDash val="solid"/>
            <a:miter/>
            <a:headEnd type="none" w="med" len="med"/>
            <a:tailEnd type="none" w="med" len="med"/>
          </a:ln>
        </p:spPr>
        <p:txBody>
          <a:bodyPr lIns="91425" tIns="45700" rIns="91425" bIns="45700" anchor="ctr" anchorCtr="0">
            <a:noAutofit/>
          </a:bodyPr>
          <a:lstStyle/>
          <a:p>
            <a:pPr algn="ctr">
              <a:buClr>
                <a:schemeClr val="lt1"/>
              </a:buClr>
              <a:buSzPct val="25000"/>
              <a:buFont typeface="Arial"/>
            </a:pPr>
            <a:r>
              <a:rPr lang="en-US" sz="6000" b="1" dirty="0">
                <a:solidFill>
                  <a:schemeClr val="lt1"/>
                </a:solidFill>
              </a:rPr>
              <a:t>METODOLOGIA</a:t>
            </a:r>
          </a:p>
        </p:txBody>
      </p:sp>
      <p:sp>
        <p:nvSpPr>
          <p:cNvPr id="41" name="Shape 107">
            <a:extLst>
              <a:ext uri="{FF2B5EF4-FFF2-40B4-BE49-F238E27FC236}">
                <a16:creationId xmlns:a16="http://schemas.microsoft.com/office/drawing/2014/main" id="{004D073B-F7B5-488B-AF91-ADE1B2E55B6E}"/>
              </a:ext>
            </a:extLst>
          </p:cNvPr>
          <p:cNvSpPr/>
          <p:nvPr/>
        </p:nvSpPr>
        <p:spPr>
          <a:xfrm>
            <a:off x="16193515" y="9240149"/>
            <a:ext cx="14400000" cy="1440000"/>
          </a:xfrm>
          <a:prstGeom prst="rect">
            <a:avLst/>
          </a:prstGeom>
          <a:solidFill>
            <a:srgbClr val="7A1153"/>
          </a:solidFill>
          <a:ln w="25400" cap="flat" cmpd="sng">
            <a:solidFill>
              <a:srgbClr val="591E6D"/>
            </a:solidFill>
            <a:prstDash val="solid"/>
            <a:miter/>
            <a:headEnd type="none" w="med" len="med"/>
            <a:tailEnd type="none" w="med" len="med"/>
          </a:ln>
        </p:spPr>
        <p:txBody>
          <a:bodyPr lIns="91425" tIns="45700" rIns="91425" bIns="45700" anchor="ctr" anchorCtr="0">
            <a:noAutofit/>
          </a:bodyPr>
          <a:lstStyle/>
          <a:p>
            <a:pPr lvl="0" algn="ctr">
              <a:buClr>
                <a:schemeClr val="lt1"/>
              </a:buClr>
              <a:buSzPct val="25000"/>
            </a:pPr>
            <a:r>
              <a:rPr lang="en-US" sz="6000" b="1" dirty="0">
                <a:solidFill>
                  <a:schemeClr val="lt1"/>
                </a:solidFill>
              </a:rPr>
              <a:t>RESULTADOS</a:t>
            </a:r>
          </a:p>
        </p:txBody>
      </p:sp>
      <p:sp>
        <p:nvSpPr>
          <p:cNvPr id="42" name="Shape 102">
            <a:extLst>
              <a:ext uri="{FF2B5EF4-FFF2-40B4-BE49-F238E27FC236}">
                <a16:creationId xmlns:a16="http://schemas.microsoft.com/office/drawing/2014/main" id="{D3AA9403-51B5-4A7D-92E8-250DDE800FA4}"/>
              </a:ext>
            </a:extLst>
          </p:cNvPr>
          <p:cNvSpPr txBox="1"/>
          <p:nvPr/>
        </p:nvSpPr>
        <p:spPr>
          <a:xfrm>
            <a:off x="16309684" y="11000209"/>
            <a:ext cx="14283832" cy="3449657"/>
          </a:xfrm>
          <a:prstGeom prst="rect">
            <a:avLst/>
          </a:prstGeom>
          <a:noFill/>
          <a:ln>
            <a:noFill/>
          </a:ln>
        </p:spPr>
        <p:txBody>
          <a:bodyPr lIns="91375" tIns="45675" rIns="91375" bIns="45675" anchor="t" anchorCtr="0">
            <a:noAutofit/>
          </a:bodyPr>
          <a:lstStyle/>
          <a:p>
            <a:pPr lvl="0" algn="just">
              <a:buClr>
                <a:schemeClr val="dk1"/>
              </a:buClr>
              <a:buSzPct val="25000"/>
            </a:pPr>
            <a:r>
              <a:rPr lang="pt-BR" sz="5400" dirty="0">
                <a:solidFill>
                  <a:schemeClr val="dk1"/>
                </a:solidFill>
              </a:rPr>
              <a:t>O EMPSYS apresentou bom desempenho e estabilidade, cumprindo sua proposta de organização e monitoramento das empilhadeiras. A interface responsiva facilitou o uso mesmo em dispositivos com menor resolução. </a:t>
            </a:r>
          </a:p>
          <a:p>
            <a:pPr lvl="0" algn="ctr">
              <a:buClr>
                <a:schemeClr val="dk1"/>
              </a:buClr>
              <a:buSzPct val="25000"/>
            </a:pPr>
            <a:endParaRPr lang="pt-BR" sz="5400" dirty="0">
              <a:solidFill>
                <a:schemeClr val="dk1"/>
              </a:solidFill>
            </a:endParaRPr>
          </a:p>
          <a:p>
            <a:pPr lvl="0" algn="ctr">
              <a:buClr>
                <a:schemeClr val="dk1"/>
              </a:buClr>
              <a:buSzPct val="25000"/>
            </a:pPr>
            <a:r>
              <a:rPr lang="pt-BR" sz="5400" dirty="0">
                <a:solidFill>
                  <a:schemeClr val="dk1"/>
                </a:solidFill>
              </a:rPr>
              <a:t>Figura 2. Página de login da aplicação</a:t>
            </a:r>
          </a:p>
          <a:p>
            <a:pPr lvl="0" algn="just">
              <a:buClr>
                <a:schemeClr val="dk1"/>
              </a:buClr>
              <a:buSzPct val="25000"/>
            </a:pPr>
            <a:endParaRPr lang="pt-BR" sz="5400" dirty="0">
              <a:solidFill>
                <a:schemeClr val="dk1"/>
              </a:solidFill>
            </a:endParaRPr>
          </a:p>
          <a:p>
            <a:pPr lvl="0" algn="just">
              <a:buClr>
                <a:schemeClr val="dk1"/>
              </a:buClr>
              <a:buSzPct val="25000"/>
            </a:pPr>
            <a:endParaRPr lang="pt-BR" sz="5400" dirty="0">
              <a:solidFill>
                <a:schemeClr val="dk1"/>
              </a:solidFill>
            </a:endParaRPr>
          </a:p>
          <a:p>
            <a:pPr lvl="0" algn="just">
              <a:buClr>
                <a:schemeClr val="dk1"/>
              </a:buClr>
              <a:buSzPct val="25000"/>
            </a:pPr>
            <a:endParaRPr lang="pt-BR" sz="5400" dirty="0">
              <a:solidFill>
                <a:schemeClr val="dk1"/>
              </a:solidFill>
            </a:endParaRPr>
          </a:p>
          <a:p>
            <a:pPr lvl="0" algn="just">
              <a:buClr>
                <a:schemeClr val="dk1"/>
              </a:buClr>
              <a:buSzPct val="25000"/>
            </a:pPr>
            <a:endParaRPr lang="pt-BR" sz="5400" dirty="0">
              <a:solidFill>
                <a:schemeClr val="dk1"/>
              </a:solidFill>
            </a:endParaRPr>
          </a:p>
          <a:p>
            <a:pPr lvl="0" algn="just">
              <a:buClr>
                <a:schemeClr val="dk1"/>
              </a:buClr>
              <a:buSzPct val="25000"/>
            </a:pPr>
            <a:endParaRPr lang="pt-BR" sz="5400" dirty="0">
              <a:solidFill>
                <a:schemeClr val="dk1"/>
              </a:solidFill>
            </a:endParaRPr>
          </a:p>
          <a:p>
            <a:pPr lvl="0" algn="just">
              <a:buClr>
                <a:schemeClr val="dk1"/>
              </a:buClr>
              <a:buSzPct val="25000"/>
            </a:pPr>
            <a:endParaRPr lang="pt-BR" sz="5400" dirty="0">
              <a:solidFill>
                <a:schemeClr val="dk1"/>
              </a:solidFill>
            </a:endParaRPr>
          </a:p>
          <a:p>
            <a:pPr lvl="0" algn="just">
              <a:buClr>
                <a:schemeClr val="dk1"/>
              </a:buClr>
              <a:buSzPct val="25000"/>
            </a:pPr>
            <a:endParaRPr lang="pt-BR" sz="5400" dirty="0">
              <a:solidFill>
                <a:schemeClr val="dk1"/>
              </a:solidFill>
            </a:endParaRPr>
          </a:p>
          <a:p>
            <a:pPr lvl="0" algn="just">
              <a:buClr>
                <a:schemeClr val="dk1"/>
              </a:buClr>
              <a:buSzPct val="25000"/>
            </a:pPr>
            <a:endParaRPr lang="pt-BR" sz="5400" dirty="0">
              <a:solidFill>
                <a:schemeClr val="dk1"/>
              </a:solidFill>
            </a:endParaRPr>
          </a:p>
          <a:p>
            <a:pPr lvl="0" algn="just">
              <a:buClr>
                <a:schemeClr val="dk1"/>
              </a:buClr>
              <a:buSzPct val="25000"/>
            </a:pPr>
            <a:endParaRPr lang="pt-BR" sz="5400" dirty="0">
              <a:solidFill>
                <a:schemeClr val="dk1"/>
              </a:solidFill>
            </a:endParaRPr>
          </a:p>
          <a:p>
            <a:pPr lvl="0" algn="just">
              <a:buClr>
                <a:schemeClr val="dk1"/>
              </a:buClr>
              <a:buSzPct val="25000"/>
            </a:pPr>
            <a:endParaRPr lang="pt-BR" sz="5400" dirty="0">
              <a:solidFill>
                <a:schemeClr val="dk1"/>
              </a:solidFill>
            </a:endParaRPr>
          </a:p>
        </p:txBody>
      </p:sp>
      <p:pic>
        <p:nvPicPr>
          <p:cNvPr id="5" name="Imagem 4">
            <a:extLst>
              <a:ext uri="{FF2B5EF4-FFF2-40B4-BE49-F238E27FC236}">
                <a16:creationId xmlns:a16="http://schemas.microsoft.com/office/drawing/2014/main" id="{6F9A4BF7-C2AD-5112-F42C-D1FBD3CE2DB8}"/>
              </a:ext>
            </a:extLst>
          </p:cNvPr>
          <p:cNvPicPr>
            <a:picLocks noChangeAspect="1"/>
          </p:cNvPicPr>
          <p:nvPr/>
        </p:nvPicPr>
        <p:blipFill>
          <a:blip r:embed="rId4"/>
          <a:stretch>
            <a:fillRect/>
          </a:stretch>
        </p:blipFill>
        <p:spPr>
          <a:xfrm>
            <a:off x="3198205" y="2593838"/>
            <a:ext cx="5428803" cy="1422990"/>
          </a:xfrm>
          <a:prstGeom prst="rect">
            <a:avLst/>
          </a:prstGeom>
        </p:spPr>
      </p:pic>
      <p:pic>
        <p:nvPicPr>
          <p:cNvPr id="3" name="Imagem 2">
            <a:extLst>
              <a:ext uri="{FF2B5EF4-FFF2-40B4-BE49-F238E27FC236}">
                <a16:creationId xmlns:a16="http://schemas.microsoft.com/office/drawing/2014/main" id="{310F2218-6B0E-4E40-9B8B-8124C2369EBA}"/>
              </a:ext>
            </a:extLst>
          </p:cNvPr>
          <p:cNvPicPr>
            <a:picLocks noChangeAspect="1"/>
          </p:cNvPicPr>
          <p:nvPr/>
        </p:nvPicPr>
        <p:blipFill rotWithShape="1">
          <a:blip r:embed="rId5"/>
          <a:srcRect l="11975" t="-7254" b="1"/>
          <a:stretch/>
        </p:blipFill>
        <p:spPr>
          <a:xfrm>
            <a:off x="15760046" y="-286119"/>
            <a:ext cx="15962878" cy="4832303"/>
          </a:xfrm>
          <a:prstGeom prst="rect">
            <a:avLst/>
          </a:prstGeom>
        </p:spPr>
      </p:pic>
      <p:pic>
        <p:nvPicPr>
          <p:cNvPr id="10" name="Imagem 9">
            <a:extLst>
              <a:ext uri="{FF2B5EF4-FFF2-40B4-BE49-F238E27FC236}">
                <a16:creationId xmlns:a16="http://schemas.microsoft.com/office/drawing/2014/main" id="{C71F0C01-45D5-4379-A013-74F5834EEFFE}"/>
              </a:ext>
            </a:extLst>
          </p:cNvPr>
          <p:cNvPicPr>
            <a:picLocks noChangeAspect="1"/>
          </p:cNvPicPr>
          <p:nvPr/>
        </p:nvPicPr>
        <p:blipFill>
          <a:blip r:embed="rId6">
            <a:clrChange>
              <a:clrFrom>
                <a:srgbClr val="000000">
                  <a:alpha val="0"/>
                </a:srgbClr>
              </a:clrFrom>
              <a:clrTo>
                <a:srgbClr val="000000">
                  <a:alpha val="0"/>
                </a:srgbClr>
              </a:clrTo>
            </a:clrChange>
            <a:extLst>
              <a:ext uri="{BEBA8EAE-BF5A-486C-A8C5-ECC9F3942E4B}">
                <a14:imgProps xmlns:a14="http://schemas.microsoft.com/office/drawing/2010/main">
                  <a14:imgLayer r:embed="rId7">
                    <a14:imgEffect>
                      <a14:saturation sat="217000"/>
                    </a14:imgEffect>
                    <a14:imgEffect>
                      <a14:brightnessContrast bright="20000" contrast="40000"/>
                    </a14:imgEffect>
                  </a14:imgLayer>
                </a14:imgProps>
              </a:ext>
            </a:extLst>
          </a:blip>
          <a:stretch>
            <a:fillRect/>
          </a:stretch>
        </p:blipFill>
        <p:spPr>
          <a:xfrm>
            <a:off x="1593492" y="597424"/>
            <a:ext cx="8740744" cy="1898442"/>
          </a:xfrm>
          <a:prstGeom prst="rect">
            <a:avLst/>
          </a:prstGeom>
        </p:spPr>
      </p:pic>
      <p:pic>
        <p:nvPicPr>
          <p:cNvPr id="7" name="image1.png">
            <a:extLst>
              <a:ext uri="{FF2B5EF4-FFF2-40B4-BE49-F238E27FC236}">
                <a16:creationId xmlns:a16="http://schemas.microsoft.com/office/drawing/2014/main" id="{41CCEDAB-D1EE-1381-9A98-CA945379B6B5}"/>
              </a:ext>
            </a:extLst>
          </p:cNvPr>
          <p:cNvPicPr/>
          <p:nvPr/>
        </p:nvPicPr>
        <p:blipFill>
          <a:blip r:embed="rId8"/>
          <a:srcRect b="37424"/>
          <a:stretch>
            <a:fillRect/>
          </a:stretch>
        </p:blipFill>
        <p:spPr>
          <a:xfrm>
            <a:off x="16714033" y="18331461"/>
            <a:ext cx="13383745" cy="6956945"/>
          </a:xfrm>
          <a:prstGeom prst="rect">
            <a:avLst/>
          </a:prstGeom>
          <a:ln/>
        </p:spPr>
      </p:pic>
    </p:spTree>
  </p:cSld>
  <p:clrMapOvr>
    <a:masterClrMapping/>
  </p:clrMapOvr>
</p:sld>
</file>

<file path=ppt/theme/theme1.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1100</TotalTime>
  <Words>430</Words>
  <Application>Microsoft Office PowerPoint</Application>
  <PresentationFormat>Personalizar</PresentationFormat>
  <Paragraphs>42</Paragraphs>
  <Slides>1</Slides>
  <Notes>1</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vt:i4>
      </vt:variant>
    </vt:vector>
  </HeadingPairs>
  <TitlesOfParts>
    <vt:vector size="4" baseType="lpstr">
      <vt:lpstr>Arial</vt:lpstr>
      <vt:lpstr>Calibri</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FAM</dc:creator>
  <cp:lastModifiedBy>João Vitor</cp:lastModifiedBy>
  <cp:revision>77</cp:revision>
  <dcterms:modified xsi:type="dcterms:W3CDTF">2025-05-19T19:15:19Z</dcterms:modified>
</cp:coreProperties>
</file>