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479" r:id="rId3"/>
    <p:sldId id="480" r:id="rId4"/>
    <p:sldId id="481" r:id="rId5"/>
    <p:sldId id="478" r:id="rId6"/>
    <p:sldId id="4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4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53009-10F9-4514-BCAE-819BE46027EA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1F2-3430-4B05-9BBF-49BD1FFAA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3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Here is a clinical trial report</a:t>
            </a:r>
            <a:r>
              <a:rPr lang="en-US" sz="1600" baseline="0" dirty="0"/>
              <a:t> in primary literature.  </a:t>
            </a:r>
            <a:endParaRPr lang="en-US" sz="1600" dirty="0"/>
          </a:p>
          <a:p>
            <a:r>
              <a:rPr lang="en-US" sz="1600" dirty="0"/>
              <a:t>In this example, the paper is on lung cancer</a:t>
            </a:r>
          </a:p>
          <a:p>
            <a:r>
              <a:rPr lang="en-US" sz="1600" dirty="0"/>
              <a:t>The query is: To what degree did the intervention improve overall response? *SHOWN</a:t>
            </a:r>
            <a:r>
              <a:rPr lang="en-US" sz="1600" baseline="0" dirty="0"/>
              <a:t> HERE</a:t>
            </a:r>
            <a:endParaRPr lang="en-US" sz="1600" dirty="0"/>
          </a:p>
          <a:p>
            <a:r>
              <a:rPr lang="en-US" sz="1600" dirty="0"/>
              <a:t>This slide shows the parts</a:t>
            </a:r>
            <a:r>
              <a:rPr lang="en-US" sz="1600" baseline="0" dirty="0"/>
              <a:t> of the paper relevant to </a:t>
            </a:r>
            <a:r>
              <a:rPr lang="en-US" sz="1600" dirty="0"/>
              <a:t>a query posed on a clinical</a:t>
            </a:r>
            <a:r>
              <a:rPr lang="en-US" sz="1600" baseline="0" dirty="0"/>
              <a:t> trial report.</a:t>
            </a:r>
          </a:p>
          <a:p>
            <a:r>
              <a:rPr lang="en-US" sz="1600" dirty="0"/>
              <a:t>What were the specifics of the patients?  What are the treatments?  What is the numerical data? *USE POINTER  (The specifics of ____ are circled.)</a:t>
            </a:r>
          </a:p>
          <a:p>
            <a:r>
              <a:rPr lang="en-US" sz="1600" dirty="0"/>
              <a:t>Understanding patient profile is in a table here.  ___ is in free-text here.</a:t>
            </a:r>
            <a:r>
              <a:rPr lang="en-US" sz="1600" baseline="0" dirty="0"/>
              <a:t>  Results is in a graph here.  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D67B3-C3D2-4222-B145-690832027B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9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DDB7-63C7-4276-878E-302232D65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E17A1-3E7B-47D6-9125-26B2F42B9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BF388-07EB-49CB-85EA-5AF4957C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2866-1860-409B-B569-DE8766E446E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2808-6528-4B0B-B42D-254CDA72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80875-BCCE-4B33-AF30-8504F3BA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7401-4DB4-451B-989C-D6B4F8ED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1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7E45-A3C2-4C89-8634-F4D251FF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16FB2-F313-40A1-BF86-2D014C669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9F8EC-1C4B-46AC-BB7C-256DDCF1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2866-1860-409B-B569-DE8766E446E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08A3-38BD-47E6-A958-ECCD9DC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DCD47-10A3-4582-A0ED-9BE32010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7401-4DB4-451B-989C-D6B4F8ED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7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39610-F5D2-49C1-8F97-19C814819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B9238-1D84-4838-8B16-EEE894E8D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F39D4-CB27-42F4-AC10-090EB044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2866-1860-409B-B569-DE8766E446E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46D1E-F258-4A77-9800-46256FB2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A381-FCA7-414F-8791-BFEA49A3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7401-4DB4-451B-989C-D6B4F8ED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0722-68F3-4586-BFB2-B1FDC7CE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4129-B43E-4B96-B2F9-927EEF932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6A933-0869-4196-9EBA-4378FB56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2866-1860-409B-B569-DE8766E446E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21BD4-C028-4547-B168-8F608F89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FA29A-3E8E-462F-A5C2-4D7BA0F1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7401-4DB4-451B-989C-D6B4F8ED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9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6444-8BF6-4964-B8A9-6A7D4310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331AB-4854-4F45-B1C1-92D67952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01BAF-EB0F-4F53-94B6-F8287263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2866-1860-409B-B569-DE8766E446E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A275C-E8DA-4EEC-93B8-97F97DDE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B0FF4-A751-4876-A626-0EDF7E7D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7401-4DB4-451B-989C-D6B4F8ED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153B-645C-4F1F-B2E1-2577585D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7799-6CF7-436C-9C28-BE9CE26A1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5CC35-0138-41B6-928E-6C1CB857A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B460E-3840-40FA-944E-B5440A58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2866-1860-409B-B569-DE8766E446E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7815C-15A0-42FA-8BFF-0F9FE84E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A26E8-00D0-46AF-8A67-1A9F7F36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7401-4DB4-451B-989C-D6B4F8ED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ADE5-D1F7-479D-963C-8CE4A4BF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4B10F-82D1-4C03-8F3B-A81B69005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41BF8-FB3A-41E6-900C-C457E60E1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15F72-8EBD-4087-A31C-ABF66936F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DF982-6A03-4E8F-95F4-B4221E81B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5D05C-4FF9-406F-8006-ECC3BF2B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2866-1860-409B-B569-DE8766E446E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B1291-8F22-40F9-B7A1-9177DFD3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76674-F677-4CF0-847C-8AEA4568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7401-4DB4-451B-989C-D6B4F8ED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7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9A92-760C-491A-B503-5C7AC6F0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30EC2-4C78-41BA-AF6F-C3AFE0E4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2866-1860-409B-B569-DE8766E446E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83E76-9372-4E8B-AC7B-C7B57BA6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453D2-0993-4387-A684-2F83175B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7401-4DB4-451B-989C-D6B4F8ED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5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AA8FD-8B1B-4A6B-96A6-6C83F31F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2866-1860-409B-B569-DE8766E446E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93DA6-D91B-4C81-B362-86A5B599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19D4D-3EC0-44F8-AE2E-EE1CE3EC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7401-4DB4-451B-989C-D6B4F8ED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9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54B-5EC3-49C8-A7E8-C131D70B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66589-D37F-410C-BD94-90B53EC5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D6C6A-59DA-4244-B594-D79305E06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A7ED0-B3C1-4A38-9BF5-1941FBE8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2866-1860-409B-B569-DE8766E446E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9F2A2-56F8-4941-9E85-1E62392D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47ADD-8615-456C-A65D-2568360F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7401-4DB4-451B-989C-D6B4F8ED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0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6FE8-14E6-4E8A-9C73-301BA040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96A28-0AB2-4713-A1FE-59224FA10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00EDF-8AAF-4742-AC3B-B3C844E6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7D6E8-9348-43D0-8B06-C0BC8E5B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12866-1860-409B-B569-DE8766E446E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D24D7-2878-4570-8073-B8A2D454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56C5A-8B18-4D64-A2C2-436E945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7401-4DB4-451B-989C-D6B4F8ED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9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BF855-FE59-471F-91DA-132FB65C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4D451-1FCC-420A-A5FD-5CEEA0AB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F9F50-D2D7-4B82-A768-BA28CD461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12866-1860-409B-B569-DE8766E446E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54C16-EB20-4A31-8F41-95EDAE72E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352CC-4E7C-4441-9C38-A994D70AB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97401-4DB4-451B-989C-D6B4F8ED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0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595A-D694-4B3A-95A7-8C9E960BF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Interventions from Clinical Trial Reports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17BA7-6141-4FAF-8C90-8A3AC7963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6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304E3F-8B13-49D8-A761-E6338CB6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Landscape of Interventions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879526-F382-415E-B59D-01BA43E2A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85" y="1825625"/>
            <a:ext cx="6881430" cy="4351338"/>
          </a:xfrm>
        </p:spPr>
      </p:pic>
    </p:spTree>
    <p:extLst>
      <p:ext uri="{BB962C8B-B14F-4D97-AF65-F5344CB8AC3E}">
        <p14:creationId xmlns:p14="http://schemas.microsoft.com/office/powerpoint/2010/main" val="377074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746C-E4F2-4300-BEE2-4F558735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involving cyclophosphamide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0C6E9-0C1C-4298-9E76-5467FAA42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61" y="1825625"/>
            <a:ext cx="8858477" cy="4351338"/>
          </a:xfrm>
        </p:spPr>
      </p:pic>
    </p:spTree>
    <p:extLst>
      <p:ext uri="{BB962C8B-B14F-4D97-AF65-F5344CB8AC3E}">
        <p14:creationId xmlns:p14="http://schemas.microsoft.com/office/powerpoint/2010/main" val="123305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A14B-51C2-43D3-A1E8-52F2B42E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558B-ECD8-43D9-87D3-B9B5FFFF2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0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Published Literature</a:t>
            </a:r>
          </a:p>
        </p:txBody>
      </p:sp>
      <p:pic>
        <p:nvPicPr>
          <p:cNvPr id="10" name="Picture 9" descr="Figure4_scattered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7107" y="1714499"/>
            <a:ext cx="6973125" cy="473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1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22"/>
    </mc:Choice>
    <mc:Fallback xmlns="">
      <p:transition spd="slow" advTm="438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B107-4435-4AAA-B72F-610591B2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D67B4-D3D1-44AA-834C-03E377181528}"/>
              </a:ext>
            </a:extLst>
          </p:cNvPr>
          <p:cNvPicPr/>
          <p:nvPr/>
        </p:nvPicPr>
        <p:blipFill rotWithShape="1">
          <a:blip r:embed="rId2" cstate="print"/>
          <a:srcRect l="512"/>
          <a:stretch/>
        </p:blipFill>
        <p:spPr bwMode="auto">
          <a:xfrm>
            <a:off x="2363910" y="1424932"/>
            <a:ext cx="7180781" cy="485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6245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128</Words>
  <Application>Microsoft Office PowerPoint</Application>
  <PresentationFormat>Widescreen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Interventions from Clinical Trial Reports</vt:lpstr>
      <vt:lpstr>Landscape of Interventions</vt:lpstr>
      <vt:lpstr>Combinations involving cyclophosphamide</vt:lpstr>
      <vt:lpstr>Thank you</vt:lpstr>
      <vt:lpstr>Importance of Published Literature</vt:lpstr>
      <vt:lpstr>Annotation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Interventions from Clinical Trial Reports</dc:title>
  <dc:creator>Maurine Tong</dc:creator>
  <cp:lastModifiedBy>Maurine Tong</cp:lastModifiedBy>
  <cp:revision>5</cp:revision>
  <dcterms:created xsi:type="dcterms:W3CDTF">2018-05-14T05:06:26Z</dcterms:created>
  <dcterms:modified xsi:type="dcterms:W3CDTF">2018-05-14T14:56:04Z</dcterms:modified>
</cp:coreProperties>
</file>