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D5F2-0262-440C-86B8-729765210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F1ECA-DA21-488C-881A-3F9AE2DF5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35A6-CFA7-46FE-B919-D93A4EB5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1640-CED0-4AE9-8072-2F94FE2D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4F45-1674-438A-8772-6A3E065B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8F50-7CCE-4959-A66B-193C0D6E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0C213-B598-472C-A2EE-6FB0B5A1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A37E-2BA4-4F78-828E-5666AAD2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AD8E5-4CCA-4F0E-9B88-CE9ABBA3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170E-99A3-4186-A5FC-994DC2B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4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B062F-E6F7-4560-8A38-E3851264A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882F-1152-4C7B-A24B-5B7EBD0A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3C57-314B-44B6-A6E3-BD9D60BA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CDD8-310B-40D5-B778-3FBEF861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5854-E323-4B43-A134-69FB1FA7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D7E-6D63-42E4-A6D4-B8589DDB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E722-BA65-4707-8113-5461CA35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BCC1-01BC-4FB4-88B9-8C7FFFA4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FD9D-98B7-4C94-8A5A-1B0C78CF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CEFD-4A7F-47B9-AB26-149B2491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E79D-E5E3-4C9F-A124-E898247A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183DB-DE1C-4DD2-976D-42E311A6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84FA-5D24-4078-8482-77FF13C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0973-DD24-4F62-BBD5-47A36CF8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4195-6645-4A1D-BE27-A28CB31B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79A2-D7F3-4CC5-9C21-1F97C027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9454-150B-44B6-9F22-49A5687DE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9F2E-CFBE-4AC3-A49C-14FFFF89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5CED-0C71-4B1B-B8AD-08F288CD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85818-8DA7-48DF-AEB5-EF451226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34EA-41DD-495B-96BB-F00CC1A0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343-8944-4D71-96DE-FF03E57D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35AC5-9C5C-4397-AD5C-97F68A95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8138-049E-495E-9349-B51F8E899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1D275-DF6D-43BB-907A-A19DEFAB9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5F8E2-72C0-494C-894A-4594911F7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B928D-BE43-4E8A-A966-E10F8500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DC368-D185-46AD-B2E4-D5998FC8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649AC-ADA9-4450-925A-7276124C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92F-8DA0-41FA-8DFE-E6E78A98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78272-A3E9-4701-91FA-5460E168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BD6CF-97C4-40A3-AA29-6F638DFE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E4B33-101E-49EB-861F-6861C21A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E9DAB-950B-4836-AFF5-B0527922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70FBF-5BA4-4E1A-9EC9-32BA4FA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765BB-C1C0-4743-9240-BE9901C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4286-93FA-46B3-9DA7-A37B8A80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65C-E1E1-49FB-ABC9-CA029932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BCE1-8197-4CD0-8819-CBA6C080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6038-F06E-4134-AB84-FB3D3692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B5A4-43CC-4DC2-A479-4B6D7FC0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4454-7528-4534-A112-5EB84C79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F5DF-9FBA-4058-A650-140A47A2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2648C-9970-49D8-AEE1-14361FB4A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F4436-D3C4-4C90-9D0B-70DB8AFE4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166A4-D1E7-4F78-84C6-ADCB8DEC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16E4-26B6-4F12-B4B7-D8E329C0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504ED-950C-4BDA-91E2-364BB6B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EA0C3-1C03-4F1E-AA82-7AF1993F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186D-C3BA-48BA-8659-0F274AE0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C9EE-1FC5-4699-A24B-58D409500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BF7E-CDF8-4221-A6F9-C7446AE29DF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90C0-C302-481D-A2CD-537913FCD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CE43-6BA5-4621-96C6-B7C5E89F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9834-D6B9-47BB-8BA5-7C765DB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04C83-FA0C-4201-A09B-C65E8E43A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" y="0"/>
            <a:ext cx="12180722" cy="6858000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81B367C6-88DF-425D-BA01-E2B84CD44566}"/>
              </a:ext>
            </a:extLst>
          </p:cNvPr>
          <p:cNvSpPr/>
          <p:nvPr/>
        </p:nvSpPr>
        <p:spPr>
          <a:xfrm>
            <a:off x="92279" y="1212210"/>
            <a:ext cx="12099721" cy="470202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CCF54B-9472-4C3F-A1C2-77DD235524C3}"/>
              </a:ext>
            </a:extLst>
          </p:cNvPr>
          <p:cNvGrpSpPr/>
          <p:nvPr/>
        </p:nvGrpSpPr>
        <p:grpSpPr>
          <a:xfrm>
            <a:off x="395644" y="1375794"/>
            <a:ext cx="2190886" cy="4269996"/>
            <a:chOff x="268448" y="184558"/>
            <a:chExt cx="2978091" cy="495789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29266D8-63E2-420B-A74A-33FF0913911B}"/>
                </a:ext>
              </a:extLst>
            </p:cNvPr>
            <p:cNvSpPr/>
            <p:nvPr/>
          </p:nvSpPr>
          <p:spPr>
            <a:xfrm>
              <a:off x="268448" y="184558"/>
              <a:ext cx="2978091" cy="49578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21BD08-AA3D-48DE-BFE3-D16B5B52F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463" y="595617"/>
              <a:ext cx="1880059" cy="5209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8F7260-9BDC-4AE0-84D6-8E14DFC67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57" y="1301108"/>
              <a:ext cx="2272712" cy="4949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FFF423-2A26-4298-8AB7-53A2C6BD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70" y="1980612"/>
              <a:ext cx="2114286" cy="6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BB4A3CB-B6E7-46A3-97B8-F0EE706F5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68" y="2765170"/>
              <a:ext cx="2651690" cy="10274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EB63E3-9029-4233-9B3A-7127E5BB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506" y="3807069"/>
              <a:ext cx="1133213" cy="1133213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1FAA13-0705-4448-AAF1-62CED8D2B5C7}"/>
              </a:ext>
            </a:extLst>
          </p:cNvPr>
          <p:cNvGrpSpPr/>
          <p:nvPr/>
        </p:nvGrpSpPr>
        <p:grpSpPr>
          <a:xfrm>
            <a:off x="2431993" y="2922649"/>
            <a:ext cx="2190887" cy="1210823"/>
            <a:chOff x="2431993" y="2922649"/>
            <a:chExt cx="2298583" cy="121082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23FFBD8-A8AB-4CAE-A3A4-50B84919CEEF}"/>
                </a:ext>
              </a:extLst>
            </p:cNvPr>
            <p:cNvSpPr/>
            <p:nvPr/>
          </p:nvSpPr>
          <p:spPr>
            <a:xfrm>
              <a:off x="2815679" y="2922649"/>
              <a:ext cx="1513742" cy="12108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google cloud logo transparent">
              <a:extLst>
                <a:ext uri="{FF2B5EF4-FFF2-40B4-BE49-F238E27FC236}">
                  <a16:creationId xmlns:a16="http://schemas.microsoft.com/office/drawing/2014/main" id="{D4F4955E-7C32-42E5-87DE-F40DC8A6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993" y="3025810"/>
              <a:ext cx="2298583" cy="1015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3FC59D-26EF-48DD-B00B-28271CA8D9A0}"/>
              </a:ext>
            </a:extLst>
          </p:cNvPr>
          <p:cNvGrpSpPr/>
          <p:nvPr/>
        </p:nvGrpSpPr>
        <p:grpSpPr>
          <a:xfrm>
            <a:off x="4500330" y="1879454"/>
            <a:ext cx="2298583" cy="3119891"/>
            <a:chOff x="6493079" y="1712168"/>
            <a:chExt cx="2298583" cy="311989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714649-DD6C-4EFE-930C-4EA9F68CE9F6}"/>
                </a:ext>
              </a:extLst>
            </p:cNvPr>
            <p:cNvSpPr/>
            <p:nvPr/>
          </p:nvSpPr>
          <p:spPr>
            <a:xfrm>
              <a:off x="6493079" y="1712168"/>
              <a:ext cx="2298583" cy="3119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802E001-A32E-4B85-9433-0A8F2BAA4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886" y="2012041"/>
              <a:ext cx="1862571" cy="100268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68A756D-82F3-4CD1-95D5-531292A7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71" y="3360788"/>
              <a:ext cx="1407129" cy="1172842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F7A64F5-FC49-4591-BE24-323925A696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27" y="3236247"/>
            <a:ext cx="1855450" cy="40630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499A753-A4D7-4E67-99EB-37A0A88AFA95}"/>
              </a:ext>
            </a:extLst>
          </p:cNvPr>
          <p:cNvGrpSpPr/>
          <p:nvPr/>
        </p:nvGrpSpPr>
        <p:grpSpPr>
          <a:xfrm>
            <a:off x="9200946" y="2860645"/>
            <a:ext cx="2280160" cy="1349235"/>
            <a:chOff x="9200946" y="2642532"/>
            <a:chExt cx="2595410" cy="156176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2F8095C-C8B4-4296-B8FB-B192B3D3486B}"/>
                </a:ext>
              </a:extLst>
            </p:cNvPr>
            <p:cNvSpPr/>
            <p:nvPr/>
          </p:nvSpPr>
          <p:spPr>
            <a:xfrm>
              <a:off x="9200946" y="2642532"/>
              <a:ext cx="2595410" cy="156176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Image result for socgen logo transparent">
              <a:extLst>
                <a:ext uri="{FF2B5EF4-FFF2-40B4-BE49-F238E27FC236}">
                  <a16:creationId xmlns:a16="http://schemas.microsoft.com/office/drawing/2014/main" id="{1C732626-BF72-407A-9BAB-93A50CFBD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9359" y="2867937"/>
              <a:ext cx="2298584" cy="449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F8ADE64-41B8-413F-93A1-92961BC5F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969" y="3371841"/>
              <a:ext cx="2497356" cy="832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30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Mauritz van den Worm</dc:creator>
  <cp:lastModifiedBy>Mauritz van den Worm</cp:lastModifiedBy>
  <cp:revision>5</cp:revision>
  <dcterms:created xsi:type="dcterms:W3CDTF">2018-11-26T12:43:03Z</dcterms:created>
  <dcterms:modified xsi:type="dcterms:W3CDTF">2018-11-26T13:20:06Z</dcterms:modified>
</cp:coreProperties>
</file>