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2.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 id="2147483813" r:id="rId5"/>
  </p:sldMasterIdLst>
  <p:notesMasterIdLst>
    <p:notesMasterId r:id="rId25"/>
  </p:notesMasterIdLst>
  <p:handoutMasterIdLst>
    <p:handoutMasterId r:id="rId26"/>
  </p:handoutMasterIdLst>
  <p:sldIdLst>
    <p:sldId id="268" r:id="rId6"/>
    <p:sldId id="638" r:id="rId7"/>
    <p:sldId id="639" r:id="rId8"/>
    <p:sldId id="750" r:id="rId9"/>
    <p:sldId id="640" r:id="rId10"/>
    <p:sldId id="751" r:id="rId11"/>
    <p:sldId id="624" r:id="rId12"/>
    <p:sldId id="637" r:id="rId13"/>
    <p:sldId id="759" r:id="rId14"/>
    <p:sldId id="752" r:id="rId15"/>
    <p:sldId id="753" r:id="rId16"/>
    <p:sldId id="755" r:id="rId17"/>
    <p:sldId id="754" r:id="rId18"/>
    <p:sldId id="756" r:id="rId19"/>
    <p:sldId id="757" r:id="rId20"/>
    <p:sldId id="758" r:id="rId21"/>
    <p:sldId id="760" r:id="rId22"/>
    <p:sldId id="428" r:id="rId23"/>
    <p:sldId id="452" r:id="rId24"/>
  </p:sldIdLst>
  <p:sldSz cx="12192000" cy="6858000"/>
  <p:notesSz cx="6797675" cy="9926638"/>
  <p:custDataLst>
    <p:tags r:id="rId27"/>
  </p:custDataLst>
  <p:defaultTextStyle>
    <a:defPPr>
      <a:defRPr lang="es-ES"/>
    </a:defPPr>
    <a:lvl1pPr marL="0" algn="l" defTabSz="913790" rtl="0" eaLnBrk="1" latinLnBrk="0" hangingPunct="1">
      <a:defRPr sz="1799" kern="1200">
        <a:solidFill>
          <a:schemeClr val="tx1"/>
        </a:solidFill>
        <a:latin typeface="+mn-lt"/>
        <a:ea typeface="+mn-ea"/>
        <a:cs typeface="+mn-cs"/>
      </a:defRPr>
    </a:lvl1pPr>
    <a:lvl2pPr marL="456895" algn="l" defTabSz="913790" rtl="0" eaLnBrk="1" latinLnBrk="0" hangingPunct="1">
      <a:defRPr sz="1799" kern="1200">
        <a:solidFill>
          <a:schemeClr val="tx1"/>
        </a:solidFill>
        <a:latin typeface="+mn-lt"/>
        <a:ea typeface="+mn-ea"/>
        <a:cs typeface="+mn-cs"/>
      </a:defRPr>
    </a:lvl2pPr>
    <a:lvl3pPr marL="913790" algn="l" defTabSz="913790" rtl="0" eaLnBrk="1" latinLnBrk="0" hangingPunct="1">
      <a:defRPr sz="1799" kern="1200">
        <a:solidFill>
          <a:schemeClr val="tx1"/>
        </a:solidFill>
        <a:latin typeface="+mn-lt"/>
        <a:ea typeface="+mn-ea"/>
        <a:cs typeface="+mn-cs"/>
      </a:defRPr>
    </a:lvl3pPr>
    <a:lvl4pPr marL="1370684" algn="l" defTabSz="913790" rtl="0" eaLnBrk="1" latinLnBrk="0" hangingPunct="1">
      <a:defRPr sz="1799" kern="1200">
        <a:solidFill>
          <a:schemeClr val="tx1"/>
        </a:solidFill>
        <a:latin typeface="+mn-lt"/>
        <a:ea typeface="+mn-ea"/>
        <a:cs typeface="+mn-cs"/>
      </a:defRPr>
    </a:lvl4pPr>
    <a:lvl5pPr marL="1827581" algn="l" defTabSz="913790" rtl="0" eaLnBrk="1" latinLnBrk="0" hangingPunct="1">
      <a:defRPr sz="1799" kern="1200">
        <a:solidFill>
          <a:schemeClr val="tx1"/>
        </a:solidFill>
        <a:latin typeface="+mn-lt"/>
        <a:ea typeface="+mn-ea"/>
        <a:cs typeface="+mn-cs"/>
      </a:defRPr>
    </a:lvl5pPr>
    <a:lvl6pPr marL="2284477" algn="l" defTabSz="913790" rtl="0" eaLnBrk="1" latinLnBrk="0" hangingPunct="1">
      <a:defRPr sz="1799" kern="1200">
        <a:solidFill>
          <a:schemeClr val="tx1"/>
        </a:solidFill>
        <a:latin typeface="+mn-lt"/>
        <a:ea typeface="+mn-ea"/>
        <a:cs typeface="+mn-cs"/>
      </a:defRPr>
    </a:lvl6pPr>
    <a:lvl7pPr marL="2741372" algn="l" defTabSz="913790" rtl="0" eaLnBrk="1" latinLnBrk="0" hangingPunct="1">
      <a:defRPr sz="1799" kern="1200">
        <a:solidFill>
          <a:schemeClr val="tx1"/>
        </a:solidFill>
        <a:latin typeface="+mn-lt"/>
        <a:ea typeface="+mn-ea"/>
        <a:cs typeface="+mn-cs"/>
      </a:defRPr>
    </a:lvl7pPr>
    <a:lvl8pPr marL="3198266" algn="l" defTabSz="913790" rtl="0" eaLnBrk="1" latinLnBrk="0" hangingPunct="1">
      <a:defRPr sz="1799" kern="1200">
        <a:solidFill>
          <a:schemeClr val="tx1"/>
        </a:solidFill>
        <a:latin typeface="+mn-lt"/>
        <a:ea typeface="+mn-ea"/>
        <a:cs typeface="+mn-cs"/>
      </a:defRPr>
    </a:lvl8pPr>
    <a:lvl9pPr marL="3655161" algn="l" defTabSz="91379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5EE"/>
    <a:srgbClr val="D5E5EF"/>
    <a:srgbClr val="DEEBF4"/>
    <a:srgbClr val="EEF5F9"/>
    <a:srgbClr val="E9F2F7"/>
    <a:srgbClr val="D4E5F0"/>
    <a:srgbClr val="E7E6E6"/>
    <a:srgbClr val="FCE3D4"/>
    <a:srgbClr val="E389A0"/>
    <a:srgbClr val="FBD5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FEAC1-B569-4710-AB8B-EF8A09D7FE6A}" v="1296" dt="2021-06-24T14:56:30.156"/>
    <p1510:client id="{1D271E6F-654A-444A-9CD0-A95E0FA8E0F6}" v="481" dt="2021-06-25T21:53:36.082"/>
    <p1510:client id="{2F0FBBA4-6481-4D41-87FB-9DB623CE4AA8}" v="6092" dt="2021-06-25T14:08:00.971"/>
    <p1510:client id="{2B1B45CD-5C9A-4FA7-8F94-B3CC640E8BBB}" v="614" dt="2021-06-24T13:13:28.145"/>
    <p1510:client id="{52D2FE29-C9E6-46C7-BE62-1DE9E2E6DF1C}" v="453" dt="2021-06-24T16:40:17.358"/>
    <p1510:client id="{5982AAEE-950B-4E52-8920-56A0A44002A4}" v="211" dt="2021-06-25T09:27:26.063"/>
    <p1510:client id="{767E9032-7BF3-6E5F-3F6C-6458B4A74D68}" v="195" dt="2021-07-02T07:53:11.545"/>
    <p1510:client id="{77DD86A6-2304-E7E0-EC68-A90832D5C402}" v="40" dt="2021-07-02T07:56:24.537"/>
    <p1510:client id="{8B431E1D-2BB0-4305-A2B5-BA237987B9E3}" v="272" dt="2021-06-25T16:44:30.282"/>
    <p1510:client id="{8F6C570B-1AAE-407C-8369-E62E2C1469CF}" v="1703" dt="2021-06-26T16:37:35.323"/>
    <p1510:client id="{9983369F-3BD2-EDE2-AA48-F4E63D43C88A}" v="1729" dt="2021-06-28T15:15:21.531"/>
    <p1510:client id="{B0939984-8999-DA9E-A9B5-91C5EF4850B5}" v="608" dt="2021-06-29T16:22:30.66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3022"/>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tursi, Massimo" userId="S::mcontursi@minsait.com::c11fe434-fa63-4734-8d01-c2285712721e" providerId="AD" clId="Web-{5982AAEE-950B-4E52-8920-56A0A44002A4}"/>
    <pc:docChg chg="addSld modSld">
      <pc:chgData name="Contursi, Massimo" userId="S::mcontursi@minsait.com::c11fe434-fa63-4734-8d01-c2285712721e" providerId="AD" clId="Web-{5982AAEE-950B-4E52-8920-56A0A44002A4}" dt="2021-06-25T09:27:26.063" v="138" actId="1076"/>
      <pc:docMkLst>
        <pc:docMk/>
      </pc:docMkLst>
      <pc:sldChg chg="addSp delSp modSp add replId">
        <pc:chgData name="Contursi, Massimo" userId="S::mcontursi@minsait.com::c11fe434-fa63-4734-8d01-c2285712721e" providerId="AD" clId="Web-{5982AAEE-950B-4E52-8920-56A0A44002A4}" dt="2021-06-25T09:27:26.063" v="138" actId="1076"/>
        <pc:sldMkLst>
          <pc:docMk/>
          <pc:sldMk cId="2689893574" sldId="675"/>
        </pc:sldMkLst>
        <pc:spChg chg="mod">
          <ac:chgData name="Contursi, Massimo" userId="S::mcontursi@minsait.com::c11fe434-fa63-4734-8d01-c2285712721e" providerId="AD" clId="Web-{5982AAEE-950B-4E52-8920-56A0A44002A4}" dt="2021-06-25T09:21:23.259" v="20" actId="20577"/>
          <ac:spMkLst>
            <pc:docMk/>
            <pc:sldMk cId="2689893574" sldId="675"/>
            <ac:spMk id="9" creationId="{92C4D6DD-881B-984A-9C92-27BA5BC27568}"/>
          </ac:spMkLst>
        </pc:spChg>
        <pc:spChg chg="mod">
          <ac:chgData name="Contursi, Massimo" userId="S::mcontursi@minsait.com::c11fe434-fa63-4734-8d01-c2285712721e" providerId="AD" clId="Web-{5982AAEE-950B-4E52-8920-56A0A44002A4}" dt="2021-06-25T09:26:35.484" v="127" actId="20577"/>
          <ac:spMkLst>
            <pc:docMk/>
            <pc:sldMk cId="2689893574" sldId="675"/>
            <ac:spMk id="12" creationId="{126D343F-9F75-40A1-8F58-8E64DF4C655C}"/>
          </ac:spMkLst>
        </pc:spChg>
        <pc:spChg chg="del mod">
          <ac:chgData name="Contursi, Massimo" userId="S::mcontursi@minsait.com::c11fe434-fa63-4734-8d01-c2285712721e" providerId="AD" clId="Web-{5982AAEE-950B-4E52-8920-56A0A44002A4}" dt="2021-06-25T09:22:12.385" v="62"/>
          <ac:spMkLst>
            <pc:docMk/>
            <pc:sldMk cId="2689893574" sldId="675"/>
            <ac:spMk id="13" creationId="{CB0E0B21-431D-4143-86D8-0637DECEBC49}"/>
          </ac:spMkLst>
        </pc:spChg>
        <pc:picChg chg="add del mod">
          <ac:chgData name="Contursi, Massimo" userId="S::mcontursi@minsait.com::c11fe434-fa63-4734-8d01-c2285712721e" providerId="AD" clId="Web-{5982AAEE-950B-4E52-8920-56A0A44002A4}" dt="2021-06-25T09:26:52.047" v="134"/>
          <ac:picMkLst>
            <pc:docMk/>
            <pc:sldMk cId="2689893574" sldId="675"/>
            <ac:picMk id="8" creationId="{616D9797-E258-4B4B-A7A7-4492E1A33AEB}"/>
          </ac:picMkLst>
        </pc:picChg>
        <pc:picChg chg="del">
          <ac:chgData name="Contursi, Massimo" userId="S::mcontursi@minsait.com::c11fe434-fa63-4734-8d01-c2285712721e" providerId="AD" clId="Web-{5982AAEE-950B-4E52-8920-56A0A44002A4}" dt="2021-06-25T09:21:56.557" v="55"/>
          <ac:picMkLst>
            <pc:docMk/>
            <pc:sldMk cId="2689893574" sldId="675"/>
            <ac:picMk id="15" creationId="{DFEB8AEC-249A-433D-A85A-2B34A3B4D1FC}"/>
          </ac:picMkLst>
        </pc:picChg>
        <pc:picChg chg="add mod">
          <ac:chgData name="Contursi, Massimo" userId="S::mcontursi@minsait.com::c11fe434-fa63-4734-8d01-c2285712721e" providerId="AD" clId="Web-{5982AAEE-950B-4E52-8920-56A0A44002A4}" dt="2021-06-25T09:27:26.063" v="138" actId="1076"/>
          <ac:picMkLst>
            <pc:docMk/>
            <pc:sldMk cId="2689893574" sldId="675"/>
            <ac:picMk id="16" creationId="{6B258EA3-9841-460E-BA93-B044F285141D}"/>
          </ac:picMkLst>
        </pc:picChg>
      </pc:sldChg>
      <pc:sldChg chg="add replId">
        <pc:chgData name="Contursi, Massimo" userId="S::mcontursi@minsait.com::c11fe434-fa63-4734-8d01-c2285712721e" providerId="AD" clId="Web-{5982AAEE-950B-4E52-8920-56A0A44002A4}" dt="2021-06-25T09:15:26.721" v="1"/>
        <pc:sldMkLst>
          <pc:docMk/>
          <pc:sldMk cId="282654030" sldId="676"/>
        </pc:sldMkLst>
      </pc:sldChg>
      <pc:sldChg chg="add replId">
        <pc:chgData name="Contursi, Massimo" userId="S::mcontursi@minsait.com::c11fe434-fa63-4734-8d01-c2285712721e" providerId="AD" clId="Web-{5982AAEE-950B-4E52-8920-56A0A44002A4}" dt="2021-06-25T09:15:29.174" v="2"/>
        <pc:sldMkLst>
          <pc:docMk/>
          <pc:sldMk cId="2894545093" sldId="677"/>
        </pc:sldMkLst>
      </pc:sldChg>
    </pc:docChg>
  </pc:docChgLst>
  <pc:docChgLst>
    <pc:chgData name="Contursi, Massimo" userId="S::mcontursi@minsait.com::c11fe434-fa63-4734-8d01-c2285712721e" providerId="AD" clId="Web-{B0939984-8999-DA9E-A9B5-91C5EF4850B5}"/>
    <pc:docChg chg="addSld delSld modSld sldOrd">
      <pc:chgData name="Contursi, Massimo" userId="S::mcontursi@minsait.com::c11fe434-fa63-4734-8d01-c2285712721e" providerId="AD" clId="Web-{B0939984-8999-DA9E-A9B5-91C5EF4850B5}" dt="2021-06-29T16:22:30.664" v="472" actId="20577"/>
      <pc:docMkLst>
        <pc:docMk/>
      </pc:docMkLst>
      <pc:sldChg chg="modSp">
        <pc:chgData name="Contursi, Massimo" userId="S::mcontursi@minsait.com::c11fe434-fa63-4734-8d01-c2285712721e" providerId="AD" clId="Web-{B0939984-8999-DA9E-A9B5-91C5EF4850B5}" dt="2021-06-29T14:41:53.211" v="62" actId="20577"/>
        <pc:sldMkLst>
          <pc:docMk/>
          <pc:sldMk cId="2013807645" sldId="569"/>
        </pc:sldMkLst>
        <pc:spChg chg="mod">
          <ac:chgData name="Contursi, Massimo" userId="S::mcontursi@minsait.com::c11fe434-fa63-4734-8d01-c2285712721e" providerId="AD" clId="Web-{B0939984-8999-DA9E-A9B5-91C5EF4850B5}" dt="2021-06-29T14:41:53.211" v="62" actId="20577"/>
          <ac:spMkLst>
            <pc:docMk/>
            <pc:sldMk cId="2013807645" sldId="569"/>
            <ac:spMk id="9" creationId="{92C4D6DD-881B-984A-9C92-27BA5BC27568}"/>
          </ac:spMkLst>
        </pc:spChg>
      </pc:sldChg>
      <pc:sldChg chg="modSp">
        <pc:chgData name="Contursi, Massimo" userId="S::mcontursi@minsait.com::c11fe434-fa63-4734-8d01-c2285712721e" providerId="AD" clId="Web-{B0939984-8999-DA9E-A9B5-91C5EF4850B5}" dt="2021-06-29T08:25:25.532" v="3" actId="20577"/>
        <pc:sldMkLst>
          <pc:docMk/>
          <pc:sldMk cId="537546978" sldId="624"/>
        </pc:sldMkLst>
        <pc:spChg chg="mod">
          <ac:chgData name="Contursi, Massimo" userId="S::mcontursi@minsait.com::c11fe434-fa63-4734-8d01-c2285712721e" providerId="AD" clId="Web-{B0939984-8999-DA9E-A9B5-91C5EF4850B5}" dt="2021-06-29T08:25:25.532" v="3" actId="20577"/>
          <ac:spMkLst>
            <pc:docMk/>
            <pc:sldMk cId="537546978" sldId="624"/>
            <ac:spMk id="4" creationId="{00000000-0000-0000-0000-000000000000}"/>
          </ac:spMkLst>
        </pc:spChg>
      </pc:sldChg>
      <pc:sldChg chg="modSp">
        <pc:chgData name="Contursi, Massimo" userId="S::mcontursi@minsait.com::c11fe434-fa63-4734-8d01-c2285712721e" providerId="AD" clId="Web-{B0939984-8999-DA9E-A9B5-91C5EF4850B5}" dt="2021-06-29T08:25:18.704" v="1" actId="20577"/>
        <pc:sldMkLst>
          <pc:docMk/>
          <pc:sldMk cId="1378539665" sldId="638"/>
        </pc:sldMkLst>
        <pc:spChg chg="mod">
          <ac:chgData name="Contursi, Massimo" userId="S::mcontursi@minsait.com::c11fe434-fa63-4734-8d01-c2285712721e" providerId="AD" clId="Web-{B0939984-8999-DA9E-A9B5-91C5EF4850B5}" dt="2021-06-29T08:25:18.704" v="1" actId="20577"/>
          <ac:spMkLst>
            <pc:docMk/>
            <pc:sldMk cId="1378539665" sldId="638"/>
            <ac:spMk id="4" creationId="{00000000-0000-0000-0000-000000000000}"/>
          </ac:spMkLst>
        </pc:spChg>
      </pc:sldChg>
      <pc:sldChg chg="modSp">
        <pc:chgData name="Contursi, Massimo" userId="S::mcontursi@minsait.com::c11fe434-fa63-4734-8d01-c2285712721e" providerId="AD" clId="Web-{B0939984-8999-DA9E-A9B5-91C5EF4850B5}" dt="2021-06-29T08:25:44.783" v="14" actId="20577"/>
        <pc:sldMkLst>
          <pc:docMk/>
          <pc:sldMk cId="2861900752" sldId="641"/>
        </pc:sldMkLst>
        <pc:spChg chg="mod">
          <ac:chgData name="Contursi, Massimo" userId="S::mcontursi@minsait.com::c11fe434-fa63-4734-8d01-c2285712721e" providerId="AD" clId="Web-{B0939984-8999-DA9E-A9B5-91C5EF4850B5}" dt="2021-06-29T08:25:44.783" v="14" actId="20577"/>
          <ac:spMkLst>
            <pc:docMk/>
            <pc:sldMk cId="2861900752" sldId="641"/>
            <ac:spMk id="4" creationId="{00000000-0000-0000-0000-000000000000}"/>
          </ac:spMkLst>
        </pc:spChg>
      </pc:sldChg>
      <pc:sldChg chg="del">
        <pc:chgData name="Contursi, Massimo" userId="S::mcontursi@minsait.com::c11fe434-fa63-4734-8d01-c2285712721e" providerId="AD" clId="Web-{B0939984-8999-DA9E-A9B5-91C5EF4850B5}" dt="2021-06-29T09:48:51.097" v="21"/>
        <pc:sldMkLst>
          <pc:docMk/>
          <pc:sldMk cId="2953705859" sldId="660"/>
        </pc:sldMkLst>
      </pc:sldChg>
      <pc:sldChg chg="del">
        <pc:chgData name="Contursi, Massimo" userId="S::mcontursi@minsait.com::c11fe434-fa63-4734-8d01-c2285712721e" providerId="AD" clId="Web-{B0939984-8999-DA9E-A9B5-91C5EF4850B5}" dt="2021-06-29T09:48:56.706" v="22"/>
        <pc:sldMkLst>
          <pc:docMk/>
          <pc:sldMk cId="485171404" sldId="662"/>
        </pc:sldMkLst>
      </pc:sldChg>
      <pc:sldChg chg="modSp">
        <pc:chgData name="Contursi, Massimo" userId="S::mcontursi@minsait.com::c11fe434-fa63-4734-8d01-c2285712721e" providerId="AD" clId="Web-{B0939984-8999-DA9E-A9B5-91C5EF4850B5}" dt="2021-06-29T14:13:18.208" v="35" actId="20577"/>
        <pc:sldMkLst>
          <pc:docMk/>
          <pc:sldMk cId="3644919368" sldId="686"/>
        </pc:sldMkLst>
        <pc:spChg chg="mod">
          <ac:chgData name="Contursi, Massimo" userId="S::mcontursi@minsait.com::c11fe434-fa63-4734-8d01-c2285712721e" providerId="AD" clId="Web-{B0939984-8999-DA9E-A9B5-91C5EF4850B5}" dt="2021-06-29T14:13:18.208" v="35" actId="20577"/>
          <ac:spMkLst>
            <pc:docMk/>
            <pc:sldMk cId="3644919368" sldId="686"/>
            <ac:spMk id="8" creationId="{FFE22963-DD57-4FEF-A28D-9FD4C1EB2707}"/>
          </ac:spMkLst>
        </pc:spChg>
      </pc:sldChg>
      <pc:sldChg chg="modSp">
        <pc:chgData name="Contursi, Massimo" userId="S::mcontursi@minsait.com::c11fe434-fa63-4734-8d01-c2285712721e" providerId="AD" clId="Web-{B0939984-8999-DA9E-A9B5-91C5EF4850B5}" dt="2021-06-29T08:25:34.751" v="8" actId="20577"/>
        <pc:sldMkLst>
          <pc:docMk/>
          <pc:sldMk cId="2683909748" sldId="701"/>
        </pc:sldMkLst>
        <pc:spChg chg="mod">
          <ac:chgData name="Contursi, Massimo" userId="S::mcontursi@minsait.com::c11fe434-fa63-4734-8d01-c2285712721e" providerId="AD" clId="Web-{B0939984-8999-DA9E-A9B5-91C5EF4850B5}" dt="2021-06-29T08:25:34.751" v="8" actId="20577"/>
          <ac:spMkLst>
            <pc:docMk/>
            <pc:sldMk cId="2683909748" sldId="701"/>
            <ac:spMk id="4" creationId="{00000000-0000-0000-0000-000000000000}"/>
          </ac:spMkLst>
        </pc:spChg>
      </pc:sldChg>
      <pc:sldChg chg="modSp">
        <pc:chgData name="Contursi, Massimo" userId="S::mcontursi@minsait.com::c11fe434-fa63-4734-8d01-c2285712721e" providerId="AD" clId="Web-{B0939984-8999-DA9E-A9B5-91C5EF4850B5}" dt="2021-06-29T08:25:44.611" v="13" actId="20577"/>
        <pc:sldMkLst>
          <pc:docMk/>
          <pc:sldMk cId="1954758856" sldId="702"/>
        </pc:sldMkLst>
        <pc:spChg chg="mod">
          <ac:chgData name="Contursi, Massimo" userId="S::mcontursi@minsait.com::c11fe434-fa63-4734-8d01-c2285712721e" providerId="AD" clId="Web-{B0939984-8999-DA9E-A9B5-91C5EF4850B5}" dt="2021-06-29T08:25:44.611" v="13" actId="20577"/>
          <ac:spMkLst>
            <pc:docMk/>
            <pc:sldMk cId="1954758856" sldId="702"/>
            <ac:spMk id="4" creationId="{00000000-0000-0000-0000-000000000000}"/>
          </ac:spMkLst>
        </pc:spChg>
      </pc:sldChg>
      <pc:sldChg chg="del">
        <pc:chgData name="Contursi, Massimo" userId="S::mcontursi@minsait.com::c11fe434-fa63-4734-8d01-c2285712721e" providerId="AD" clId="Web-{B0939984-8999-DA9E-A9B5-91C5EF4850B5}" dt="2021-06-29T14:41:28.992" v="60"/>
        <pc:sldMkLst>
          <pc:docMk/>
          <pc:sldMk cId="3307362375" sldId="733"/>
        </pc:sldMkLst>
      </pc:sldChg>
      <pc:sldChg chg="del">
        <pc:chgData name="Contursi, Massimo" userId="S::mcontursi@minsait.com::c11fe434-fa63-4734-8d01-c2285712721e" providerId="AD" clId="Web-{B0939984-8999-DA9E-A9B5-91C5EF4850B5}" dt="2021-06-29T14:41:28.960" v="59"/>
        <pc:sldMkLst>
          <pc:docMk/>
          <pc:sldMk cId="419870809" sldId="734"/>
        </pc:sldMkLst>
      </pc:sldChg>
      <pc:sldChg chg="del">
        <pc:chgData name="Contursi, Massimo" userId="S::mcontursi@minsait.com::c11fe434-fa63-4734-8d01-c2285712721e" providerId="AD" clId="Web-{B0939984-8999-DA9E-A9B5-91C5EF4850B5}" dt="2021-06-29T14:41:28.945" v="58"/>
        <pc:sldMkLst>
          <pc:docMk/>
          <pc:sldMk cId="3937135247" sldId="735"/>
        </pc:sldMkLst>
      </pc:sldChg>
      <pc:sldChg chg="del">
        <pc:chgData name="Contursi, Massimo" userId="S::mcontursi@minsait.com::c11fe434-fa63-4734-8d01-c2285712721e" providerId="AD" clId="Web-{B0939984-8999-DA9E-A9B5-91C5EF4850B5}" dt="2021-06-29T14:41:28.914" v="57"/>
        <pc:sldMkLst>
          <pc:docMk/>
          <pc:sldMk cId="210188985" sldId="736"/>
        </pc:sldMkLst>
      </pc:sldChg>
      <pc:sldChg chg="del">
        <pc:chgData name="Contursi, Massimo" userId="S::mcontursi@minsait.com::c11fe434-fa63-4734-8d01-c2285712721e" providerId="AD" clId="Web-{B0939984-8999-DA9E-A9B5-91C5EF4850B5}" dt="2021-06-29T14:41:28.882" v="56"/>
        <pc:sldMkLst>
          <pc:docMk/>
          <pc:sldMk cId="3646997360" sldId="737"/>
        </pc:sldMkLst>
      </pc:sldChg>
      <pc:sldChg chg="del">
        <pc:chgData name="Contursi, Massimo" userId="S::mcontursi@minsait.com::c11fe434-fa63-4734-8d01-c2285712721e" providerId="AD" clId="Web-{B0939984-8999-DA9E-A9B5-91C5EF4850B5}" dt="2021-06-29T14:41:28.851" v="55"/>
        <pc:sldMkLst>
          <pc:docMk/>
          <pc:sldMk cId="2911752510" sldId="738"/>
        </pc:sldMkLst>
      </pc:sldChg>
      <pc:sldChg chg="modSp del">
        <pc:chgData name="Contursi, Massimo" userId="S::mcontursi@minsait.com::c11fe434-fa63-4734-8d01-c2285712721e" providerId="AD" clId="Web-{B0939984-8999-DA9E-A9B5-91C5EF4850B5}" dt="2021-06-29T14:41:28.804" v="53"/>
        <pc:sldMkLst>
          <pc:docMk/>
          <pc:sldMk cId="1059808682" sldId="739"/>
        </pc:sldMkLst>
        <pc:spChg chg="mod">
          <ac:chgData name="Contursi, Massimo" userId="S::mcontursi@minsait.com::c11fe434-fa63-4734-8d01-c2285712721e" providerId="AD" clId="Web-{B0939984-8999-DA9E-A9B5-91C5EF4850B5}" dt="2021-06-29T14:32:05.559" v="36" actId="20577"/>
          <ac:spMkLst>
            <pc:docMk/>
            <pc:sldMk cId="1059808682" sldId="739"/>
            <ac:spMk id="8" creationId="{7894DFE1-AFEB-459A-BD3A-2FDF075AB636}"/>
          </ac:spMkLst>
        </pc:spChg>
      </pc:sldChg>
      <pc:sldChg chg="del">
        <pc:chgData name="Contursi, Massimo" userId="S::mcontursi@minsait.com::c11fe434-fa63-4734-8d01-c2285712721e" providerId="AD" clId="Web-{B0939984-8999-DA9E-A9B5-91C5EF4850B5}" dt="2021-06-29T14:41:28.820" v="54"/>
        <pc:sldMkLst>
          <pc:docMk/>
          <pc:sldMk cId="1819070389" sldId="740"/>
        </pc:sldMkLst>
      </pc:sldChg>
      <pc:sldChg chg="modSp">
        <pc:chgData name="Contursi, Massimo" userId="S::mcontursi@minsait.com::c11fe434-fa63-4734-8d01-c2285712721e" providerId="AD" clId="Web-{B0939984-8999-DA9E-A9B5-91C5EF4850B5}" dt="2021-06-29T08:26:15.096" v="20" actId="20577"/>
        <pc:sldMkLst>
          <pc:docMk/>
          <pc:sldMk cId="3550885704" sldId="741"/>
        </pc:sldMkLst>
        <pc:spChg chg="mod">
          <ac:chgData name="Contursi, Massimo" userId="S::mcontursi@minsait.com::c11fe434-fa63-4734-8d01-c2285712721e" providerId="AD" clId="Web-{B0939984-8999-DA9E-A9B5-91C5EF4850B5}" dt="2021-06-29T08:26:15.096" v="20" actId="20577"/>
          <ac:spMkLst>
            <pc:docMk/>
            <pc:sldMk cId="3550885704" sldId="741"/>
            <ac:spMk id="9" creationId="{92C4D6DD-881B-984A-9C92-27BA5BC27568}"/>
          </ac:spMkLst>
        </pc:spChg>
      </pc:sldChg>
      <pc:sldChg chg="delSp add replId">
        <pc:chgData name="Contursi, Massimo" userId="S::mcontursi@minsait.com::c11fe434-fa63-4734-8d01-c2285712721e" providerId="AD" clId="Web-{B0939984-8999-DA9E-A9B5-91C5EF4850B5}" dt="2021-06-29T14:40:51.678" v="52"/>
        <pc:sldMkLst>
          <pc:docMk/>
          <pc:sldMk cId="1925421200" sldId="742"/>
        </pc:sldMkLst>
        <pc:picChg chg="del">
          <ac:chgData name="Contursi, Massimo" userId="S::mcontursi@minsait.com::c11fe434-fa63-4734-8d01-c2285712721e" providerId="AD" clId="Web-{B0939984-8999-DA9E-A9B5-91C5EF4850B5}" dt="2021-06-29T14:40:51.678" v="52"/>
          <ac:picMkLst>
            <pc:docMk/>
            <pc:sldMk cId="1925421200" sldId="742"/>
            <ac:picMk id="13" creationId="{86E8B317-46D6-4F4C-8ACF-8C7D6430EA23}"/>
          </ac:picMkLst>
        </pc:picChg>
      </pc:sldChg>
      <pc:sldChg chg="delSp add replId">
        <pc:chgData name="Contursi, Massimo" userId="S::mcontursi@minsait.com::c11fe434-fa63-4734-8d01-c2285712721e" providerId="AD" clId="Web-{B0939984-8999-DA9E-A9B5-91C5EF4850B5}" dt="2021-06-29T14:40:42.444" v="51"/>
        <pc:sldMkLst>
          <pc:docMk/>
          <pc:sldMk cId="3686161045" sldId="743"/>
        </pc:sldMkLst>
        <pc:picChg chg="del">
          <ac:chgData name="Contursi, Massimo" userId="S::mcontursi@minsait.com::c11fe434-fa63-4734-8d01-c2285712721e" providerId="AD" clId="Web-{B0939984-8999-DA9E-A9B5-91C5EF4850B5}" dt="2021-06-29T14:40:42.444" v="51"/>
          <ac:picMkLst>
            <pc:docMk/>
            <pc:sldMk cId="3686161045" sldId="743"/>
            <ac:picMk id="13" creationId="{86E8B317-46D6-4F4C-8ACF-8C7D6430EA23}"/>
          </ac:picMkLst>
        </pc:picChg>
      </pc:sldChg>
      <pc:sldChg chg="delSp add replId">
        <pc:chgData name="Contursi, Massimo" userId="S::mcontursi@minsait.com::c11fe434-fa63-4734-8d01-c2285712721e" providerId="AD" clId="Web-{B0939984-8999-DA9E-A9B5-91C5EF4850B5}" dt="2021-06-29T14:40:41.272" v="50"/>
        <pc:sldMkLst>
          <pc:docMk/>
          <pc:sldMk cId="3709290959" sldId="744"/>
        </pc:sldMkLst>
        <pc:picChg chg="del">
          <ac:chgData name="Contursi, Massimo" userId="S::mcontursi@minsait.com::c11fe434-fa63-4734-8d01-c2285712721e" providerId="AD" clId="Web-{B0939984-8999-DA9E-A9B5-91C5EF4850B5}" dt="2021-06-29T14:40:41.272" v="50"/>
          <ac:picMkLst>
            <pc:docMk/>
            <pc:sldMk cId="3709290959" sldId="744"/>
            <ac:picMk id="13" creationId="{86E8B317-46D6-4F4C-8ACF-8C7D6430EA23}"/>
          </ac:picMkLst>
        </pc:picChg>
      </pc:sldChg>
      <pc:sldChg chg="delSp add replId">
        <pc:chgData name="Contursi, Massimo" userId="S::mcontursi@minsait.com::c11fe434-fa63-4734-8d01-c2285712721e" providerId="AD" clId="Web-{B0939984-8999-DA9E-A9B5-91C5EF4850B5}" dt="2021-06-29T14:40:41.131" v="49"/>
        <pc:sldMkLst>
          <pc:docMk/>
          <pc:sldMk cId="3422680601" sldId="745"/>
        </pc:sldMkLst>
        <pc:picChg chg="del">
          <ac:chgData name="Contursi, Massimo" userId="S::mcontursi@minsait.com::c11fe434-fa63-4734-8d01-c2285712721e" providerId="AD" clId="Web-{B0939984-8999-DA9E-A9B5-91C5EF4850B5}" dt="2021-06-29T14:40:41.131" v="49"/>
          <ac:picMkLst>
            <pc:docMk/>
            <pc:sldMk cId="3422680601" sldId="745"/>
            <ac:picMk id="13" creationId="{86E8B317-46D6-4F4C-8ACF-8C7D6430EA23}"/>
          </ac:picMkLst>
        </pc:picChg>
      </pc:sldChg>
      <pc:sldChg chg="delSp add replId">
        <pc:chgData name="Contursi, Massimo" userId="S::mcontursi@minsait.com::c11fe434-fa63-4734-8d01-c2285712721e" providerId="AD" clId="Web-{B0939984-8999-DA9E-A9B5-91C5EF4850B5}" dt="2021-06-29T14:40:31.006" v="48"/>
        <pc:sldMkLst>
          <pc:docMk/>
          <pc:sldMk cId="994342964" sldId="746"/>
        </pc:sldMkLst>
        <pc:picChg chg="del">
          <ac:chgData name="Contursi, Massimo" userId="S::mcontursi@minsait.com::c11fe434-fa63-4734-8d01-c2285712721e" providerId="AD" clId="Web-{B0939984-8999-DA9E-A9B5-91C5EF4850B5}" dt="2021-06-29T14:40:31.006" v="48"/>
          <ac:picMkLst>
            <pc:docMk/>
            <pc:sldMk cId="994342964" sldId="746"/>
            <ac:picMk id="13" creationId="{86E8B317-46D6-4F4C-8ACF-8C7D6430EA23}"/>
          </ac:picMkLst>
        </pc:picChg>
      </pc:sldChg>
      <pc:sldChg chg="delSp add replId">
        <pc:chgData name="Contursi, Massimo" userId="S::mcontursi@minsait.com::c11fe434-fa63-4734-8d01-c2285712721e" providerId="AD" clId="Web-{B0939984-8999-DA9E-A9B5-91C5EF4850B5}" dt="2021-06-29T14:40:30.756" v="47"/>
        <pc:sldMkLst>
          <pc:docMk/>
          <pc:sldMk cId="3630273589" sldId="747"/>
        </pc:sldMkLst>
        <pc:picChg chg="del">
          <ac:chgData name="Contursi, Massimo" userId="S::mcontursi@minsait.com::c11fe434-fa63-4734-8d01-c2285712721e" providerId="AD" clId="Web-{B0939984-8999-DA9E-A9B5-91C5EF4850B5}" dt="2021-06-29T14:40:30.756" v="47"/>
          <ac:picMkLst>
            <pc:docMk/>
            <pc:sldMk cId="3630273589" sldId="747"/>
            <ac:picMk id="13" creationId="{86E8B317-46D6-4F4C-8ACF-8C7D6430EA23}"/>
          </ac:picMkLst>
        </pc:picChg>
      </pc:sldChg>
      <pc:sldChg chg="delSp add replId">
        <pc:chgData name="Contursi, Massimo" userId="S::mcontursi@minsait.com::c11fe434-fa63-4734-8d01-c2285712721e" providerId="AD" clId="Web-{B0939984-8999-DA9E-A9B5-91C5EF4850B5}" dt="2021-06-29T14:40:23.881" v="46"/>
        <pc:sldMkLst>
          <pc:docMk/>
          <pc:sldMk cId="3865459987" sldId="748"/>
        </pc:sldMkLst>
        <pc:picChg chg="del">
          <ac:chgData name="Contursi, Massimo" userId="S::mcontursi@minsait.com::c11fe434-fa63-4734-8d01-c2285712721e" providerId="AD" clId="Web-{B0939984-8999-DA9E-A9B5-91C5EF4850B5}" dt="2021-06-29T14:40:23.881" v="46"/>
          <ac:picMkLst>
            <pc:docMk/>
            <pc:sldMk cId="3865459987" sldId="748"/>
            <ac:picMk id="13" creationId="{86E8B317-46D6-4F4C-8ACF-8C7D6430EA23}"/>
          </ac:picMkLst>
        </pc:picChg>
      </pc:sldChg>
      <pc:sldChg chg="delSp add replId">
        <pc:chgData name="Contursi, Massimo" userId="S::mcontursi@minsait.com::c11fe434-fa63-4734-8d01-c2285712721e" providerId="AD" clId="Web-{B0939984-8999-DA9E-A9B5-91C5EF4850B5}" dt="2021-06-29T14:40:20.381" v="45"/>
        <pc:sldMkLst>
          <pc:docMk/>
          <pc:sldMk cId="3959568205" sldId="749"/>
        </pc:sldMkLst>
        <pc:picChg chg="del">
          <ac:chgData name="Contursi, Massimo" userId="S::mcontursi@minsait.com::c11fe434-fa63-4734-8d01-c2285712721e" providerId="AD" clId="Web-{B0939984-8999-DA9E-A9B5-91C5EF4850B5}" dt="2021-06-29T14:40:20.381" v="45"/>
          <ac:picMkLst>
            <pc:docMk/>
            <pc:sldMk cId="3959568205" sldId="749"/>
            <ac:picMk id="13" creationId="{86E8B317-46D6-4F4C-8ACF-8C7D6430EA23}"/>
          </ac:picMkLst>
        </pc:picChg>
      </pc:sldChg>
      <pc:sldChg chg="modSp add ord replId">
        <pc:chgData name="Contursi, Massimo" userId="S::mcontursi@minsait.com::c11fe434-fa63-4734-8d01-c2285712721e" providerId="AD" clId="Web-{B0939984-8999-DA9E-A9B5-91C5EF4850B5}" dt="2021-06-29T15:12:42.548" v="91"/>
        <pc:sldMkLst>
          <pc:docMk/>
          <pc:sldMk cId="4066403420" sldId="750"/>
        </pc:sldMkLst>
        <pc:spChg chg="mod">
          <ac:chgData name="Contursi, Massimo" userId="S::mcontursi@minsait.com::c11fe434-fa63-4734-8d01-c2285712721e" providerId="AD" clId="Web-{B0939984-8999-DA9E-A9B5-91C5EF4850B5}" dt="2021-06-29T15:12:07.765" v="73" actId="20577"/>
          <ac:spMkLst>
            <pc:docMk/>
            <pc:sldMk cId="4066403420" sldId="750"/>
            <ac:spMk id="3" creationId="{00000000-0000-0000-0000-000000000000}"/>
          </ac:spMkLst>
        </pc:spChg>
        <pc:spChg chg="mod">
          <ac:chgData name="Contursi, Massimo" userId="S::mcontursi@minsait.com::c11fe434-fa63-4734-8d01-c2285712721e" providerId="AD" clId="Web-{B0939984-8999-DA9E-A9B5-91C5EF4850B5}" dt="2021-06-29T15:12:07.827" v="74" actId="20577"/>
          <ac:spMkLst>
            <pc:docMk/>
            <pc:sldMk cId="4066403420" sldId="750"/>
            <ac:spMk id="4" creationId="{00000000-0000-0000-0000-000000000000}"/>
          </ac:spMkLst>
        </pc:spChg>
      </pc:sldChg>
      <pc:sldChg chg="addSp modSp add ord replId">
        <pc:chgData name="Contursi, Massimo" userId="S::mcontursi@minsait.com::c11fe434-fa63-4734-8d01-c2285712721e" providerId="AD" clId="Web-{B0939984-8999-DA9E-A9B5-91C5EF4850B5}" dt="2021-06-29T15:13:40.441" v="103" actId="1076"/>
        <pc:sldMkLst>
          <pc:docMk/>
          <pc:sldMk cId="2744476703" sldId="751"/>
        </pc:sldMkLst>
        <pc:spChg chg="mod">
          <ac:chgData name="Contursi, Massimo" userId="S::mcontursi@minsait.com::c11fe434-fa63-4734-8d01-c2285712721e" providerId="AD" clId="Web-{B0939984-8999-DA9E-A9B5-91C5EF4850B5}" dt="2021-06-29T15:13:16.112" v="98" actId="20577"/>
          <ac:spMkLst>
            <pc:docMk/>
            <pc:sldMk cId="2744476703" sldId="751"/>
            <ac:spMk id="4" creationId="{00000000-0000-0000-0000-000000000000}"/>
          </ac:spMkLst>
        </pc:spChg>
        <pc:spChg chg="mod">
          <ac:chgData name="Contursi, Massimo" userId="S::mcontursi@minsait.com::c11fe434-fa63-4734-8d01-c2285712721e" providerId="AD" clId="Web-{B0939984-8999-DA9E-A9B5-91C5EF4850B5}" dt="2021-06-29T15:12:30.422" v="89" actId="20577"/>
          <ac:spMkLst>
            <pc:docMk/>
            <pc:sldMk cId="2744476703" sldId="751"/>
            <ac:spMk id="6" creationId="{00000000-0000-0000-0000-000000000000}"/>
          </ac:spMkLst>
        </pc:spChg>
        <pc:spChg chg="mod">
          <ac:chgData name="Contursi, Massimo" userId="S::mcontursi@minsait.com::c11fe434-fa63-4734-8d01-c2285712721e" providerId="AD" clId="Web-{B0939984-8999-DA9E-A9B5-91C5EF4850B5}" dt="2021-06-29T15:12:41.157" v="90" actId="20577"/>
          <ac:spMkLst>
            <pc:docMk/>
            <pc:sldMk cId="2744476703" sldId="751"/>
            <ac:spMk id="9" creationId="{92C4D6DD-881B-984A-9C92-27BA5BC27568}"/>
          </ac:spMkLst>
        </pc:spChg>
        <pc:spChg chg="mod">
          <ac:chgData name="Contursi, Massimo" userId="S::mcontursi@minsait.com::c11fe434-fa63-4734-8d01-c2285712721e" providerId="AD" clId="Web-{B0939984-8999-DA9E-A9B5-91C5EF4850B5}" dt="2021-06-29T15:13:35.129" v="102" actId="1076"/>
          <ac:spMkLst>
            <pc:docMk/>
            <pc:sldMk cId="2744476703" sldId="751"/>
            <ac:spMk id="10" creationId="{8FFCB682-A2FC-CA4B-AF1F-9B44DC3872A4}"/>
          </ac:spMkLst>
        </pc:spChg>
        <pc:picChg chg="add mod">
          <ac:chgData name="Contursi, Massimo" userId="S::mcontursi@minsait.com::c11fe434-fa63-4734-8d01-c2285712721e" providerId="AD" clId="Web-{B0939984-8999-DA9E-A9B5-91C5EF4850B5}" dt="2021-06-29T15:13:40.441" v="103" actId="1076"/>
          <ac:picMkLst>
            <pc:docMk/>
            <pc:sldMk cId="2744476703" sldId="751"/>
            <ac:picMk id="7" creationId="{C7E46DEF-97A3-4C3B-89AF-8104FF519103}"/>
          </ac:picMkLst>
        </pc:picChg>
      </pc:sldChg>
      <pc:sldChg chg="addSp delSp modSp add replId">
        <pc:chgData name="Contursi, Massimo" userId="S::mcontursi@minsait.com::c11fe434-fa63-4734-8d01-c2285712721e" providerId="AD" clId="Web-{B0939984-8999-DA9E-A9B5-91C5EF4850B5}" dt="2021-06-29T15:14:16.881" v="146" actId="1076"/>
        <pc:sldMkLst>
          <pc:docMk/>
          <pc:sldMk cId="942708131" sldId="752"/>
        </pc:sldMkLst>
        <pc:spChg chg="mod">
          <ac:chgData name="Contursi, Massimo" userId="S::mcontursi@minsait.com::c11fe434-fa63-4734-8d01-c2285712721e" providerId="AD" clId="Web-{B0939984-8999-DA9E-A9B5-91C5EF4850B5}" dt="2021-06-29T15:14:01.146" v="141" actId="20577"/>
          <ac:spMkLst>
            <pc:docMk/>
            <pc:sldMk cId="942708131" sldId="752"/>
            <ac:spMk id="9" creationId="{92C4D6DD-881B-984A-9C92-27BA5BC27568}"/>
          </ac:spMkLst>
        </pc:spChg>
        <pc:picChg chg="del">
          <ac:chgData name="Contursi, Massimo" userId="S::mcontursi@minsait.com::c11fe434-fa63-4734-8d01-c2285712721e" providerId="AD" clId="Web-{B0939984-8999-DA9E-A9B5-91C5EF4850B5}" dt="2021-06-29T15:14:11.302" v="142"/>
          <ac:picMkLst>
            <pc:docMk/>
            <pc:sldMk cId="942708131" sldId="752"/>
            <ac:picMk id="7" creationId="{C7E46DEF-97A3-4C3B-89AF-8104FF519103}"/>
          </ac:picMkLst>
        </pc:picChg>
        <pc:picChg chg="add mod">
          <ac:chgData name="Contursi, Massimo" userId="S::mcontursi@minsait.com::c11fe434-fa63-4734-8d01-c2285712721e" providerId="AD" clId="Web-{B0939984-8999-DA9E-A9B5-91C5EF4850B5}" dt="2021-06-29T15:14:16.881" v="146" actId="1076"/>
          <ac:picMkLst>
            <pc:docMk/>
            <pc:sldMk cId="942708131" sldId="752"/>
            <ac:picMk id="12" creationId="{F05BB4ED-6DF1-40D3-95FD-D9690966DC09}"/>
          </ac:picMkLst>
        </pc:picChg>
      </pc:sldChg>
      <pc:sldChg chg="addSp delSp modSp add replId">
        <pc:chgData name="Contursi, Massimo" userId="S::mcontursi@minsait.com::c11fe434-fa63-4734-8d01-c2285712721e" providerId="AD" clId="Web-{B0939984-8999-DA9E-A9B5-91C5EF4850B5}" dt="2021-06-29T15:15:58.808" v="179" actId="14100"/>
        <pc:sldMkLst>
          <pc:docMk/>
          <pc:sldMk cId="1066702200" sldId="753"/>
        </pc:sldMkLst>
        <pc:spChg chg="add mod">
          <ac:chgData name="Contursi, Massimo" userId="S::mcontursi@minsait.com::c11fe434-fa63-4734-8d01-c2285712721e" providerId="AD" clId="Web-{B0939984-8999-DA9E-A9B5-91C5EF4850B5}" dt="2021-06-29T15:15:58.808" v="179" actId="14100"/>
          <ac:spMkLst>
            <pc:docMk/>
            <pc:sldMk cId="1066702200" sldId="753"/>
            <ac:spMk id="7" creationId="{BF5FAF92-985B-440D-88E7-3A970805061F}"/>
          </ac:spMkLst>
        </pc:spChg>
        <pc:picChg chg="del">
          <ac:chgData name="Contursi, Massimo" userId="S::mcontursi@minsait.com::c11fe434-fa63-4734-8d01-c2285712721e" providerId="AD" clId="Web-{B0939984-8999-DA9E-A9B5-91C5EF4850B5}" dt="2021-06-29T15:14:27.147" v="148"/>
          <ac:picMkLst>
            <pc:docMk/>
            <pc:sldMk cId="1066702200" sldId="753"/>
            <ac:picMk id="12" creationId="{F05BB4ED-6DF1-40D3-95FD-D9690966DC09}"/>
          </ac:picMkLst>
        </pc:picChg>
      </pc:sldChg>
      <pc:sldChg chg="modSp add replId">
        <pc:chgData name="Contursi, Massimo" userId="S::mcontursi@minsait.com::c11fe434-fa63-4734-8d01-c2285712721e" providerId="AD" clId="Web-{B0939984-8999-DA9E-A9B5-91C5EF4850B5}" dt="2021-06-29T15:17:26.875" v="206" actId="20577"/>
        <pc:sldMkLst>
          <pc:docMk/>
          <pc:sldMk cId="4173136604" sldId="754"/>
        </pc:sldMkLst>
        <pc:spChg chg="mod">
          <ac:chgData name="Contursi, Massimo" userId="S::mcontursi@minsait.com::c11fe434-fa63-4734-8d01-c2285712721e" providerId="AD" clId="Web-{B0939984-8999-DA9E-A9B5-91C5EF4850B5}" dt="2021-06-29T15:17:26.875" v="206" actId="20577"/>
          <ac:spMkLst>
            <pc:docMk/>
            <pc:sldMk cId="4173136604" sldId="754"/>
            <ac:spMk id="7" creationId="{BF5FAF92-985B-440D-88E7-3A970805061F}"/>
          </ac:spMkLst>
        </pc:spChg>
      </pc:sldChg>
      <pc:sldChg chg="addSp modSp add replId">
        <pc:chgData name="Contursi, Massimo" userId="S::mcontursi@minsait.com::c11fe434-fa63-4734-8d01-c2285712721e" providerId="AD" clId="Web-{B0939984-8999-DA9E-A9B5-91C5EF4850B5}" dt="2021-06-29T15:18:56.239" v="241" actId="14100"/>
        <pc:sldMkLst>
          <pc:docMk/>
          <pc:sldMk cId="4155596495" sldId="755"/>
        </pc:sldMkLst>
        <pc:spChg chg="mod">
          <ac:chgData name="Contursi, Massimo" userId="S::mcontursi@minsait.com::c11fe434-fa63-4734-8d01-c2285712721e" providerId="AD" clId="Web-{B0939984-8999-DA9E-A9B5-91C5EF4850B5}" dt="2021-06-29T15:18:25.316" v="238" actId="20577"/>
          <ac:spMkLst>
            <pc:docMk/>
            <pc:sldMk cId="4155596495" sldId="755"/>
            <ac:spMk id="7" creationId="{BF5FAF92-985B-440D-88E7-3A970805061F}"/>
          </ac:spMkLst>
        </pc:spChg>
        <pc:spChg chg="mod">
          <ac:chgData name="Contursi, Massimo" userId="S::mcontursi@minsait.com::c11fe434-fa63-4734-8d01-c2285712721e" providerId="AD" clId="Web-{B0939984-8999-DA9E-A9B5-91C5EF4850B5}" dt="2021-06-29T15:17:42.954" v="215" actId="20577"/>
          <ac:spMkLst>
            <pc:docMk/>
            <pc:sldMk cId="4155596495" sldId="755"/>
            <ac:spMk id="9" creationId="{92C4D6DD-881B-984A-9C92-27BA5BC27568}"/>
          </ac:spMkLst>
        </pc:spChg>
        <pc:picChg chg="add mod">
          <ac:chgData name="Contursi, Massimo" userId="S::mcontursi@minsait.com::c11fe434-fa63-4734-8d01-c2285712721e" providerId="AD" clId="Web-{B0939984-8999-DA9E-A9B5-91C5EF4850B5}" dt="2021-06-29T15:18:56.239" v="241" actId="14100"/>
          <ac:picMkLst>
            <pc:docMk/>
            <pc:sldMk cId="4155596495" sldId="755"/>
            <ac:picMk id="12" creationId="{9A934808-6EBB-47D0-BD88-990708786B30}"/>
          </ac:picMkLst>
        </pc:picChg>
      </pc:sldChg>
      <pc:sldChg chg="delSp modSp add replId">
        <pc:chgData name="Contursi, Massimo" userId="S::mcontursi@minsait.com::c11fe434-fa63-4734-8d01-c2285712721e" providerId="AD" clId="Web-{B0939984-8999-DA9E-A9B5-91C5EF4850B5}" dt="2021-06-29T15:20:12.415" v="272" actId="20577"/>
        <pc:sldMkLst>
          <pc:docMk/>
          <pc:sldMk cId="4287275749" sldId="756"/>
        </pc:sldMkLst>
        <pc:spChg chg="mod">
          <ac:chgData name="Contursi, Massimo" userId="S::mcontursi@minsait.com::c11fe434-fa63-4734-8d01-c2285712721e" providerId="AD" clId="Web-{B0939984-8999-DA9E-A9B5-91C5EF4850B5}" dt="2021-06-29T15:20:12.415" v="272" actId="20577"/>
          <ac:spMkLst>
            <pc:docMk/>
            <pc:sldMk cId="4287275749" sldId="756"/>
            <ac:spMk id="7" creationId="{BF5FAF92-985B-440D-88E7-3A970805061F}"/>
          </ac:spMkLst>
        </pc:spChg>
        <pc:picChg chg="del">
          <ac:chgData name="Contursi, Massimo" userId="S::mcontursi@minsait.com::c11fe434-fa63-4734-8d01-c2285712721e" providerId="AD" clId="Web-{B0939984-8999-DA9E-A9B5-91C5EF4850B5}" dt="2021-06-29T15:19:15.912" v="247"/>
          <ac:picMkLst>
            <pc:docMk/>
            <pc:sldMk cId="4287275749" sldId="756"/>
            <ac:picMk id="12" creationId="{9A934808-6EBB-47D0-BD88-990708786B30}"/>
          </ac:picMkLst>
        </pc:picChg>
      </pc:sldChg>
      <pc:sldChg chg="modSp add replId">
        <pc:chgData name="Contursi, Massimo" userId="S::mcontursi@minsait.com::c11fe434-fa63-4734-8d01-c2285712721e" providerId="AD" clId="Web-{B0939984-8999-DA9E-A9B5-91C5EF4850B5}" dt="2021-06-29T15:21:35.420" v="301" actId="20577"/>
        <pc:sldMkLst>
          <pc:docMk/>
          <pc:sldMk cId="3403190063" sldId="757"/>
        </pc:sldMkLst>
        <pc:spChg chg="mod">
          <ac:chgData name="Contursi, Massimo" userId="S::mcontursi@minsait.com::c11fe434-fa63-4734-8d01-c2285712721e" providerId="AD" clId="Web-{B0939984-8999-DA9E-A9B5-91C5EF4850B5}" dt="2021-06-29T15:21:35.420" v="301" actId="20577"/>
          <ac:spMkLst>
            <pc:docMk/>
            <pc:sldMk cId="3403190063" sldId="757"/>
            <ac:spMk id="7" creationId="{BF5FAF92-985B-440D-88E7-3A970805061F}"/>
          </ac:spMkLst>
        </pc:spChg>
      </pc:sldChg>
      <pc:sldChg chg="addSp modSp add replId">
        <pc:chgData name="Contursi, Massimo" userId="S::mcontursi@minsait.com::c11fe434-fa63-4734-8d01-c2285712721e" providerId="AD" clId="Web-{B0939984-8999-DA9E-A9B5-91C5EF4850B5}" dt="2021-06-29T15:26:24.763" v="328" actId="1076"/>
        <pc:sldMkLst>
          <pc:docMk/>
          <pc:sldMk cId="2838570196" sldId="758"/>
        </pc:sldMkLst>
        <pc:spChg chg="mod">
          <ac:chgData name="Contursi, Massimo" userId="S::mcontursi@minsait.com::c11fe434-fa63-4734-8d01-c2285712721e" providerId="AD" clId="Web-{B0939984-8999-DA9E-A9B5-91C5EF4850B5}" dt="2021-06-29T15:26:07.043" v="325" actId="20577"/>
          <ac:spMkLst>
            <pc:docMk/>
            <pc:sldMk cId="2838570196" sldId="758"/>
            <ac:spMk id="7" creationId="{BF5FAF92-985B-440D-88E7-3A970805061F}"/>
          </ac:spMkLst>
        </pc:spChg>
        <pc:spChg chg="mod">
          <ac:chgData name="Contursi, Massimo" userId="S::mcontursi@minsait.com::c11fe434-fa63-4734-8d01-c2285712721e" providerId="AD" clId="Web-{B0939984-8999-DA9E-A9B5-91C5EF4850B5}" dt="2021-06-29T15:23:24.378" v="309" actId="20577"/>
          <ac:spMkLst>
            <pc:docMk/>
            <pc:sldMk cId="2838570196" sldId="758"/>
            <ac:spMk id="9" creationId="{92C4D6DD-881B-984A-9C92-27BA5BC27568}"/>
          </ac:spMkLst>
        </pc:spChg>
        <pc:picChg chg="add mod">
          <ac:chgData name="Contursi, Massimo" userId="S::mcontursi@minsait.com::c11fe434-fa63-4734-8d01-c2285712721e" providerId="AD" clId="Web-{B0939984-8999-DA9E-A9B5-91C5EF4850B5}" dt="2021-06-29T15:26:24.763" v="328" actId="1076"/>
          <ac:picMkLst>
            <pc:docMk/>
            <pc:sldMk cId="2838570196" sldId="758"/>
            <ac:picMk id="12" creationId="{D0EA388C-DBE2-4DBD-98F8-50FB3ADE624F}"/>
          </ac:picMkLst>
        </pc:picChg>
      </pc:sldChg>
      <pc:sldChg chg="delSp modSp add replId">
        <pc:chgData name="Contursi, Massimo" userId="S::mcontursi@minsait.com::c11fe434-fa63-4734-8d01-c2285712721e" providerId="AD" clId="Web-{B0939984-8999-DA9E-A9B5-91C5EF4850B5}" dt="2021-06-29T15:44:34.982" v="357" actId="20577"/>
        <pc:sldMkLst>
          <pc:docMk/>
          <pc:sldMk cId="484333627" sldId="759"/>
        </pc:sldMkLst>
        <pc:spChg chg="mod">
          <ac:chgData name="Contursi, Massimo" userId="S::mcontursi@minsait.com::c11fe434-fa63-4734-8d01-c2285712721e" providerId="AD" clId="Web-{B0939984-8999-DA9E-A9B5-91C5EF4850B5}" dt="2021-06-29T15:44:34.982" v="357" actId="20577"/>
          <ac:spMkLst>
            <pc:docMk/>
            <pc:sldMk cId="484333627" sldId="759"/>
            <ac:spMk id="7" creationId="{BF5FAF92-985B-440D-88E7-3A970805061F}"/>
          </ac:spMkLst>
        </pc:spChg>
        <pc:spChg chg="mod">
          <ac:chgData name="Contursi, Massimo" userId="S::mcontursi@minsait.com::c11fe434-fa63-4734-8d01-c2285712721e" providerId="AD" clId="Web-{B0939984-8999-DA9E-A9B5-91C5EF4850B5}" dt="2021-06-29T15:26:45.592" v="331" actId="20577"/>
          <ac:spMkLst>
            <pc:docMk/>
            <pc:sldMk cId="484333627" sldId="759"/>
            <ac:spMk id="9" creationId="{92C4D6DD-881B-984A-9C92-27BA5BC27568}"/>
          </ac:spMkLst>
        </pc:spChg>
        <pc:picChg chg="del">
          <ac:chgData name="Contursi, Massimo" userId="S::mcontursi@minsait.com::c11fe434-fa63-4734-8d01-c2285712721e" providerId="AD" clId="Web-{B0939984-8999-DA9E-A9B5-91C5EF4850B5}" dt="2021-06-29T15:27:39.501" v="344"/>
          <ac:picMkLst>
            <pc:docMk/>
            <pc:sldMk cId="484333627" sldId="759"/>
            <ac:picMk id="12" creationId="{D0EA388C-DBE2-4DBD-98F8-50FB3ADE624F}"/>
          </ac:picMkLst>
        </pc:picChg>
      </pc:sldChg>
      <pc:sldChg chg="add replId">
        <pc:chgData name="Contursi, Massimo" userId="S::mcontursi@minsait.com::c11fe434-fa63-4734-8d01-c2285712721e" providerId="AD" clId="Web-{B0939984-8999-DA9E-A9B5-91C5EF4850B5}" dt="2021-06-29T15:59:05.373" v="358"/>
        <pc:sldMkLst>
          <pc:docMk/>
          <pc:sldMk cId="3061200058" sldId="760"/>
        </pc:sldMkLst>
      </pc:sldChg>
      <pc:sldChg chg="addSp modSp add replId">
        <pc:chgData name="Contursi, Massimo" userId="S::mcontursi@minsait.com::c11fe434-fa63-4734-8d01-c2285712721e" providerId="AD" clId="Web-{B0939984-8999-DA9E-A9B5-91C5EF4850B5}" dt="2021-06-29T16:10:20.088" v="373" actId="1076"/>
        <pc:sldMkLst>
          <pc:docMk/>
          <pc:sldMk cId="4021162247" sldId="761"/>
        </pc:sldMkLst>
        <pc:spChg chg="mod">
          <ac:chgData name="Contursi, Massimo" userId="S::mcontursi@minsait.com::c11fe434-fa63-4734-8d01-c2285712721e" providerId="AD" clId="Web-{B0939984-8999-DA9E-A9B5-91C5EF4850B5}" dt="2021-06-29T16:10:03.651" v="369" actId="20577"/>
          <ac:spMkLst>
            <pc:docMk/>
            <pc:sldMk cId="4021162247" sldId="761"/>
            <ac:spMk id="7" creationId="{BF5FAF92-985B-440D-88E7-3A970805061F}"/>
          </ac:spMkLst>
        </pc:spChg>
        <pc:spChg chg="mod">
          <ac:chgData name="Contursi, Massimo" userId="S::mcontursi@minsait.com::c11fe434-fa63-4734-8d01-c2285712721e" providerId="AD" clId="Web-{B0939984-8999-DA9E-A9B5-91C5EF4850B5}" dt="2021-06-29T16:09:58.260" v="367" actId="20577"/>
          <ac:spMkLst>
            <pc:docMk/>
            <pc:sldMk cId="4021162247" sldId="761"/>
            <ac:spMk id="9" creationId="{92C4D6DD-881B-984A-9C92-27BA5BC27568}"/>
          </ac:spMkLst>
        </pc:spChg>
        <pc:picChg chg="add mod">
          <ac:chgData name="Contursi, Massimo" userId="S::mcontursi@minsait.com::c11fe434-fa63-4734-8d01-c2285712721e" providerId="AD" clId="Web-{B0939984-8999-DA9E-A9B5-91C5EF4850B5}" dt="2021-06-29T16:10:20.088" v="373" actId="1076"/>
          <ac:picMkLst>
            <pc:docMk/>
            <pc:sldMk cId="4021162247" sldId="761"/>
            <ac:picMk id="12" creationId="{09321582-5ED9-4F67-994B-A5D81DA4CE31}"/>
          </ac:picMkLst>
        </pc:picChg>
      </pc:sldChg>
      <pc:sldChg chg="delSp modSp add replId">
        <pc:chgData name="Contursi, Massimo" userId="S::mcontursi@minsait.com::c11fe434-fa63-4734-8d01-c2285712721e" providerId="AD" clId="Web-{B0939984-8999-DA9E-A9B5-91C5EF4850B5}" dt="2021-06-29T16:11:41.480" v="401" actId="20577"/>
        <pc:sldMkLst>
          <pc:docMk/>
          <pc:sldMk cId="629847222" sldId="762"/>
        </pc:sldMkLst>
        <pc:spChg chg="mod">
          <ac:chgData name="Contursi, Massimo" userId="S::mcontursi@minsait.com::c11fe434-fa63-4734-8d01-c2285712721e" providerId="AD" clId="Web-{B0939984-8999-DA9E-A9B5-91C5EF4850B5}" dt="2021-06-29T16:11:41.480" v="401" actId="20577"/>
          <ac:spMkLst>
            <pc:docMk/>
            <pc:sldMk cId="629847222" sldId="762"/>
            <ac:spMk id="7" creationId="{BF5FAF92-985B-440D-88E7-3A970805061F}"/>
          </ac:spMkLst>
        </pc:spChg>
        <pc:spChg chg="mod">
          <ac:chgData name="Contursi, Massimo" userId="S::mcontursi@minsait.com::c11fe434-fa63-4734-8d01-c2285712721e" providerId="AD" clId="Web-{B0939984-8999-DA9E-A9B5-91C5EF4850B5}" dt="2021-06-29T16:10:42.323" v="377" actId="20577"/>
          <ac:spMkLst>
            <pc:docMk/>
            <pc:sldMk cId="629847222" sldId="762"/>
            <ac:spMk id="9" creationId="{92C4D6DD-881B-984A-9C92-27BA5BC27568}"/>
          </ac:spMkLst>
        </pc:spChg>
        <pc:picChg chg="del">
          <ac:chgData name="Contursi, Massimo" userId="S::mcontursi@minsait.com::c11fe434-fa63-4734-8d01-c2285712721e" providerId="AD" clId="Web-{B0939984-8999-DA9E-A9B5-91C5EF4850B5}" dt="2021-06-29T16:10:44.542" v="378"/>
          <ac:picMkLst>
            <pc:docMk/>
            <pc:sldMk cId="629847222" sldId="762"/>
            <ac:picMk id="12" creationId="{09321582-5ED9-4F67-994B-A5D81DA4CE31}"/>
          </ac:picMkLst>
        </pc:picChg>
      </pc:sldChg>
      <pc:sldChg chg="addSp modSp add replId">
        <pc:chgData name="Contursi, Massimo" userId="S::mcontursi@minsait.com::c11fe434-fa63-4734-8d01-c2285712721e" providerId="AD" clId="Web-{B0939984-8999-DA9E-A9B5-91C5EF4850B5}" dt="2021-06-29T16:17:01.814" v="417" actId="1076"/>
        <pc:sldMkLst>
          <pc:docMk/>
          <pc:sldMk cId="3426853550" sldId="763"/>
        </pc:sldMkLst>
        <pc:spChg chg="mod">
          <ac:chgData name="Contursi, Massimo" userId="S::mcontursi@minsait.com::c11fe434-fa63-4734-8d01-c2285712721e" providerId="AD" clId="Web-{B0939984-8999-DA9E-A9B5-91C5EF4850B5}" dt="2021-06-29T16:16:51.627" v="413" actId="20577"/>
          <ac:spMkLst>
            <pc:docMk/>
            <pc:sldMk cId="3426853550" sldId="763"/>
            <ac:spMk id="7" creationId="{BF5FAF92-985B-440D-88E7-3A970805061F}"/>
          </ac:spMkLst>
        </pc:spChg>
        <pc:spChg chg="mod">
          <ac:chgData name="Contursi, Massimo" userId="S::mcontursi@minsait.com::c11fe434-fa63-4734-8d01-c2285712721e" providerId="AD" clId="Web-{B0939984-8999-DA9E-A9B5-91C5EF4850B5}" dt="2021-06-29T16:16:33.642" v="411" actId="20577"/>
          <ac:spMkLst>
            <pc:docMk/>
            <pc:sldMk cId="3426853550" sldId="763"/>
            <ac:spMk id="9" creationId="{92C4D6DD-881B-984A-9C92-27BA5BC27568}"/>
          </ac:spMkLst>
        </pc:spChg>
        <pc:picChg chg="add mod">
          <ac:chgData name="Contursi, Massimo" userId="S::mcontursi@minsait.com::c11fe434-fa63-4734-8d01-c2285712721e" providerId="AD" clId="Web-{B0939984-8999-DA9E-A9B5-91C5EF4850B5}" dt="2021-06-29T16:17:01.814" v="417" actId="1076"/>
          <ac:picMkLst>
            <pc:docMk/>
            <pc:sldMk cId="3426853550" sldId="763"/>
            <ac:picMk id="12" creationId="{ECDEA32B-213F-45AB-A1DF-732ECB651466}"/>
          </ac:picMkLst>
        </pc:picChg>
      </pc:sldChg>
      <pc:sldChg chg="addSp delSp modSp add replId">
        <pc:chgData name="Contursi, Massimo" userId="S::mcontursi@minsait.com::c11fe434-fa63-4734-8d01-c2285712721e" providerId="AD" clId="Web-{B0939984-8999-DA9E-A9B5-91C5EF4850B5}" dt="2021-06-29T16:17:43.815" v="431" actId="14100"/>
        <pc:sldMkLst>
          <pc:docMk/>
          <pc:sldMk cId="572831618" sldId="764"/>
        </pc:sldMkLst>
        <pc:spChg chg="mod">
          <ac:chgData name="Contursi, Massimo" userId="S::mcontursi@minsait.com::c11fe434-fa63-4734-8d01-c2285712721e" providerId="AD" clId="Web-{B0939984-8999-DA9E-A9B5-91C5EF4850B5}" dt="2021-06-29T16:17:12.002" v="427" actId="20577"/>
          <ac:spMkLst>
            <pc:docMk/>
            <pc:sldMk cId="572831618" sldId="764"/>
            <ac:spMk id="9" creationId="{92C4D6DD-881B-984A-9C92-27BA5BC27568}"/>
          </ac:spMkLst>
        </pc:spChg>
        <pc:picChg chg="del">
          <ac:chgData name="Contursi, Massimo" userId="S::mcontursi@minsait.com::c11fe434-fa63-4734-8d01-c2285712721e" providerId="AD" clId="Web-{B0939984-8999-DA9E-A9B5-91C5EF4850B5}" dt="2021-06-29T16:17:25.659" v="428"/>
          <ac:picMkLst>
            <pc:docMk/>
            <pc:sldMk cId="572831618" sldId="764"/>
            <ac:picMk id="12" creationId="{ECDEA32B-213F-45AB-A1DF-732ECB651466}"/>
          </ac:picMkLst>
        </pc:picChg>
        <pc:picChg chg="add mod">
          <ac:chgData name="Contursi, Massimo" userId="S::mcontursi@minsait.com::c11fe434-fa63-4734-8d01-c2285712721e" providerId="AD" clId="Web-{B0939984-8999-DA9E-A9B5-91C5EF4850B5}" dt="2021-06-29T16:17:43.815" v="431" actId="14100"/>
          <ac:picMkLst>
            <pc:docMk/>
            <pc:sldMk cId="572831618" sldId="764"/>
            <ac:picMk id="13" creationId="{2A73D67B-3A55-464A-AC34-EC7DC2D82E5D}"/>
          </ac:picMkLst>
        </pc:picChg>
      </pc:sldChg>
      <pc:sldChg chg="addSp delSp modSp add replId">
        <pc:chgData name="Contursi, Massimo" userId="S::mcontursi@minsait.com::c11fe434-fa63-4734-8d01-c2285712721e" providerId="AD" clId="Web-{B0939984-8999-DA9E-A9B5-91C5EF4850B5}" dt="2021-06-29T16:19:36.786" v="437" actId="1076"/>
        <pc:sldMkLst>
          <pc:docMk/>
          <pc:sldMk cId="2946572919" sldId="765"/>
        </pc:sldMkLst>
        <pc:picChg chg="add mod">
          <ac:chgData name="Contursi, Massimo" userId="S::mcontursi@minsait.com::c11fe434-fa63-4734-8d01-c2285712721e" providerId="AD" clId="Web-{B0939984-8999-DA9E-A9B5-91C5EF4850B5}" dt="2021-06-29T16:19:36.786" v="437" actId="1076"/>
          <ac:picMkLst>
            <pc:docMk/>
            <pc:sldMk cId="2946572919" sldId="765"/>
            <ac:picMk id="12" creationId="{18566FA7-BD96-4602-87F3-1C53EEDFE5F0}"/>
          </ac:picMkLst>
        </pc:picChg>
        <pc:picChg chg="del">
          <ac:chgData name="Contursi, Massimo" userId="S::mcontursi@minsait.com::c11fe434-fa63-4734-8d01-c2285712721e" providerId="AD" clId="Web-{B0939984-8999-DA9E-A9B5-91C5EF4850B5}" dt="2021-06-29T16:19:31.364" v="434"/>
          <ac:picMkLst>
            <pc:docMk/>
            <pc:sldMk cId="2946572919" sldId="765"/>
            <ac:picMk id="13" creationId="{2A73D67B-3A55-464A-AC34-EC7DC2D82E5D}"/>
          </ac:picMkLst>
        </pc:picChg>
      </pc:sldChg>
      <pc:sldChg chg="addSp delSp modSp add replId">
        <pc:chgData name="Contursi, Massimo" userId="S::mcontursi@minsait.com::c11fe434-fa63-4734-8d01-c2285712721e" providerId="AD" clId="Web-{B0939984-8999-DA9E-A9B5-91C5EF4850B5}" dt="2021-06-29T16:20:19.037" v="443" actId="1076"/>
        <pc:sldMkLst>
          <pc:docMk/>
          <pc:sldMk cId="3145401916" sldId="766"/>
        </pc:sldMkLst>
        <pc:picChg chg="del">
          <ac:chgData name="Contursi, Massimo" userId="S::mcontursi@minsait.com::c11fe434-fa63-4734-8d01-c2285712721e" providerId="AD" clId="Web-{B0939984-8999-DA9E-A9B5-91C5EF4850B5}" dt="2021-06-29T16:20:12.443" v="439"/>
          <ac:picMkLst>
            <pc:docMk/>
            <pc:sldMk cId="3145401916" sldId="766"/>
            <ac:picMk id="12" creationId="{18566FA7-BD96-4602-87F3-1C53EEDFE5F0}"/>
          </ac:picMkLst>
        </pc:picChg>
        <pc:picChg chg="add mod">
          <ac:chgData name="Contursi, Massimo" userId="S::mcontursi@minsait.com::c11fe434-fa63-4734-8d01-c2285712721e" providerId="AD" clId="Web-{B0939984-8999-DA9E-A9B5-91C5EF4850B5}" dt="2021-06-29T16:20:19.037" v="443" actId="1076"/>
          <ac:picMkLst>
            <pc:docMk/>
            <pc:sldMk cId="3145401916" sldId="766"/>
            <ac:picMk id="13" creationId="{95A8BD5F-943D-4AD0-8833-4B4D16A0A2EB}"/>
          </ac:picMkLst>
        </pc:picChg>
      </pc:sldChg>
      <pc:sldChg chg="addSp delSp modSp add replId">
        <pc:chgData name="Contursi, Massimo" userId="S::mcontursi@minsait.com::c11fe434-fa63-4734-8d01-c2285712721e" providerId="AD" clId="Web-{B0939984-8999-DA9E-A9B5-91C5EF4850B5}" dt="2021-06-29T16:21:26.710" v="449" actId="1076"/>
        <pc:sldMkLst>
          <pc:docMk/>
          <pc:sldMk cId="149058563" sldId="767"/>
        </pc:sldMkLst>
        <pc:picChg chg="add mod">
          <ac:chgData name="Contursi, Massimo" userId="S::mcontursi@minsait.com::c11fe434-fa63-4734-8d01-c2285712721e" providerId="AD" clId="Web-{B0939984-8999-DA9E-A9B5-91C5EF4850B5}" dt="2021-06-29T16:21:26.710" v="449" actId="1076"/>
          <ac:picMkLst>
            <pc:docMk/>
            <pc:sldMk cId="149058563" sldId="767"/>
            <ac:picMk id="12" creationId="{282C4CF9-069B-411D-B4DD-44E556A2C5BA}"/>
          </ac:picMkLst>
        </pc:picChg>
        <pc:picChg chg="del">
          <ac:chgData name="Contursi, Massimo" userId="S::mcontursi@minsait.com::c11fe434-fa63-4734-8d01-c2285712721e" providerId="AD" clId="Web-{B0939984-8999-DA9E-A9B5-91C5EF4850B5}" dt="2021-06-29T16:21:06.585" v="445"/>
          <ac:picMkLst>
            <pc:docMk/>
            <pc:sldMk cId="149058563" sldId="767"/>
            <ac:picMk id="13" creationId="{95A8BD5F-943D-4AD0-8833-4B4D16A0A2EB}"/>
          </ac:picMkLst>
        </pc:picChg>
      </pc:sldChg>
      <pc:sldChg chg="addSp delSp modSp add replId">
        <pc:chgData name="Contursi, Massimo" userId="S::mcontursi@minsait.com::c11fe434-fa63-4734-8d01-c2285712721e" providerId="AD" clId="Web-{B0939984-8999-DA9E-A9B5-91C5EF4850B5}" dt="2021-06-29T16:22:04.820" v="456" actId="1076"/>
        <pc:sldMkLst>
          <pc:docMk/>
          <pc:sldMk cId="2729553079" sldId="768"/>
        </pc:sldMkLst>
        <pc:picChg chg="del">
          <ac:chgData name="Contursi, Massimo" userId="S::mcontursi@minsait.com::c11fe434-fa63-4734-8d01-c2285712721e" providerId="AD" clId="Web-{B0939984-8999-DA9E-A9B5-91C5EF4850B5}" dt="2021-06-29T16:21:37.163" v="451"/>
          <ac:picMkLst>
            <pc:docMk/>
            <pc:sldMk cId="2729553079" sldId="768"/>
            <ac:picMk id="12" creationId="{282C4CF9-069B-411D-B4DD-44E556A2C5BA}"/>
          </ac:picMkLst>
        </pc:picChg>
        <pc:picChg chg="add mod">
          <ac:chgData name="Contursi, Massimo" userId="S::mcontursi@minsait.com::c11fe434-fa63-4734-8d01-c2285712721e" providerId="AD" clId="Web-{B0939984-8999-DA9E-A9B5-91C5EF4850B5}" dt="2021-06-29T16:22:04.820" v="456" actId="1076"/>
          <ac:picMkLst>
            <pc:docMk/>
            <pc:sldMk cId="2729553079" sldId="768"/>
            <ac:picMk id="13" creationId="{1E6E2D35-E07A-407D-A2B7-C18A89EF297C}"/>
          </ac:picMkLst>
        </pc:picChg>
      </pc:sldChg>
      <pc:sldChg chg="delSp modSp add replId">
        <pc:chgData name="Contursi, Massimo" userId="S::mcontursi@minsait.com::c11fe434-fa63-4734-8d01-c2285712721e" providerId="AD" clId="Web-{B0939984-8999-DA9E-A9B5-91C5EF4850B5}" dt="2021-06-29T16:22:30.664" v="472" actId="20577"/>
        <pc:sldMkLst>
          <pc:docMk/>
          <pc:sldMk cId="1395940632" sldId="769"/>
        </pc:sldMkLst>
        <pc:spChg chg="mod">
          <ac:chgData name="Contursi, Massimo" userId="S::mcontursi@minsait.com::c11fe434-fa63-4734-8d01-c2285712721e" providerId="AD" clId="Web-{B0939984-8999-DA9E-A9B5-91C5EF4850B5}" dt="2021-06-29T16:22:30.664" v="472" actId="20577"/>
          <ac:spMkLst>
            <pc:docMk/>
            <pc:sldMk cId="1395940632" sldId="769"/>
            <ac:spMk id="9" creationId="{92C4D6DD-881B-984A-9C92-27BA5BC27568}"/>
          </ac:spMkLst>
        </pc:spChg>
        <pc:picChg chg="del">
          <ac:chgData name="Contursi, Massimo" userId="S::mcontursi@minsait.com::c11fe434-fa63-4734-8d01-c2285712721e" providerId="AD" clId="Web-{B0939984-8999-DA9E-A9B5-91C5EF4850B5}" dt="2021-06-29T16:22:23.695" v="469"/>
          <ac:picMkLst>
            <pc:docMk/>
            <pc:sldMk cId="1395940632" sldId="769"/>
            <ac:picMk id="13" creationId="{1E6E2D35-E07A-407D-A2B7-C18A89EF297C}"/>
          </ac:picMkLst>
        </pc:picChg>
      </pc:sldChg>
    </pc:docChg>
  </pc:docChgLst>
  <pc:docChgLst>
    <pc:chgData name="Contursi, Massimo" userId="S::mcontursi@minsait.com::c11fe434-fa63-4734-8d01-c2285712721e" providerId="AD" clId="Web-{8F6C570B-1AAE-407C-8369-E62E2C1469CF}"/>
    <pc:docChg chg="addSld modSld sldOrd">
      <pc:chgData name="Contursi, Massimo" userId="S::mcontursi@minsait.com::c11fe434-fa63-4734-8d01-c2285712721e" providerId="AD" clId="Web-{8F6C570B-1AAE-407C-8369-E62E2C1469CF}" dt="2021-06-26T16:37:35.323" v="1018" actId="20577"/>
      <pc:docMkLst>
        <pc:docMk/>
      </pc:docMkLst>
      <pc:sldChg chg="modSp">
        <pc:chgData name="Contursi, Massimo" userId="S::mcontursi@minsait.com::c11fe434-fa63-4734-8d01-c2285712721e" providerId="AD" clId="Web-{8F6C570B-1AAE-407C-8369-E62E2C1469CF}" dt="2021-06-26T16:37:35.323" v="1018" actId="20577"/>
        <pc:sldMkLst>
          <pc:docMk/>
          <pc:sldMk cId="3167092940" sldId="577"/>
        </pc:sldMkLst>
        <pc:spChg chg="mod">
          <ac:chgData name="Contursi, Massimo" userId="S::mcontursi@minsait.com::c11fe434-fa63-4734-8d01-c2285712721e" providerId="AD" clId="Web-{8F6C570B-1AAE-407C-8369-E62E2C1469CF}" dt="2021-06-26T16:37:35.323" v="1018" actId="20577"/>
          <ac:spMkLst>
            <pc:docMk/>
            <pc:sldMk cId="3167092940" sldId="577"/>
            <ac:spMk id="7" creationId="{00000000-0000-0000-0000-000000000000}"/>
          </ac:spMkLst>
        </pc:spChg>
      </pc:sldChg>
      <pc:sldChg chg="modSp ord">
        <pc:chgData name="Contursi, Massimo" userId="S::mcontursi@minsait.com::c11fe434-fa63-4734-8d01-c2285712721e" providerId="AD" clId="Web-{8F6C570B-1AAE-407C-8369-E62E2C1469CF}" dt="2021-06-26T15:28:32.070" v="983" actId="20577"/>
        <pc:sldMkLst>
          <pc:docMk/>
          <pc:sldMk cId="1378539665" sldId="638"/>
        </pc:sldMkLst>
        <pc:spChg chg="mod">
          <ac:chgData name="Contursi, Massimo" userId="S::mcontursi@minsait.com::c11fe434-fa63-4734-8d01-c2285712721e" providerId="AD" clId="Web-{8F6C570B-1AAE-407C-8369-E62E2C1469CF}" dt="2021-06-26T15:28:32.070" v="983" actId="20577"/>
          <ac:spMkLst>
            <pc:docMk/>
            <pc:sldMk cId="1378539665" sldId="638"/>
            <ac:spMk id="3" creationId="{00000000-0000-0000-0000-000000000000}"/>
          </ac:spMkLst>
        </pc:spChg>
      </pc:sldChg>
      <pc:sldChg chg="ord">
        <pc:chgData name="Contursi, Massimo" userId="S::mcontursi@minsait.com::c11fe434-fa63-4734-8d01-c2285712721e" providerId="AD" clId="Web-{8F6C570B-1AAE-407C-8369-E62E2C1469CF}" dt="2021-06-26T15:27:11.928" v="977"/>
        <pc:sldMkLst>
          <pc:docMk/>
          <pc:sldMk cId="2754830183" sldId="639"/>
        </pc:sldMkLst>
      </pc:sldChg>
      <pc:sldChg chg="modSp ord">
        <pc:chgData name="Contursi, Massimo" userId="S::mcontursi@minsait.com::c11fe434-fa63-4734-8d01-c2285712721e" providerId="AD" clId="Web-{8F6C570B-1AAE-407C-8369-E62E2C1469CF}" dt="2021-06-26T15:28:27.508" v="980" actId="20577"/>
        <pc:sldMkLst>
          <pc:docMk/>
          <pc:sldMk cId="2562204075" sldId="640"/>
        </pc:sldMkLst>
        <pc:spChg chg="mod">
          <ac:chgData name="Contursi, Massimo" userId="S::mcontursi@minsait.com::c11fe434-fa63-4734-8d01-c2285712721e" providerId="AD" clId="Web-{8F6C570B-1AAE-407C-8369-E62E2C1469CF}" dt="2021-06-26T15:28:27.508" v="980" actId="20577"/>
          <ac:spMkLst>
            <pc:docMk/>
            <pc:sldMk cId="2562204075" sldId="640"/>
            <ac:spMk id="11" creationId="{8FFCB682-A2FC-CA4B-AF1F-9B44DC3872A4}"/>
          </ac:spMkLst>
        </pc:spChg>
      </pc:sldChg>
      <pc:sldChg chg="modSp ord">
        <pc:chgData name="Contursi, Massimo" userId="S::mcontursi@minsait.com::c11fe434-fa63-4734-8d01-c2285712721e" providerId="AD" clId="Web-{8F6C570B-1AAE-407C-8369-E62E2C1469CF}" dt="2021-06-26T15:25:02.768" v="975" actId="20577"/>
        <pc:sldMkLst>
          <pc:docMk/>
          <pc:sldMk cId="1015864784" sldId="678"/>
        </pc:sldMkLst>
        <pc:spChg chg="mod">
          <ac:chgData name="Contursi, Massimo" userId="S::mcontursi@minsait.com::c11fe434-fa63-4734-8d01-c2285712721e" providerId="AD" clId="Web-{8F6C570B-1AAE-407C-8369-E62E2C1469CF}" dt="2021-06-26T15:17:49.336" v="417" actId="1076"/>
          <ac:spMkLst>
            <pc:docMk/>
            <pc:sldMk cId="1015864784" sldId="678"/>
            <ac:spMk id="6" creationId="{00000000-0000-0000-0000-000000000000}"/>
          </ac:spMkLst>
        </pc:spChg>
        <pc:spChg chg="mod">
          <ac:chgData name="Contursi, Massimo" userId="S::mcontursi@minsait.com::c11fe434-fa63-4734-8d01-c2285712721e" providerId="AD" clId="Web-{8F6C570B-1AAE-407C-8369-E62E2C1469CF}" dt="2021-06-26T15:18:21.290" v="547" actId="20577"/>
          <ac:spMkLst>
            <pc:docMk/>
            <pc:sldMk cId="1015864784" sldId="678"/>
            <ac:spMk id="9" creationId="{92C4D6DD-881B-984A-9C92-27BA5BC27568}"/>
          </ac:spMkLst>
        </pc:spChg>
        <pc:spChg chg="mod">
          <ac:chgData name="Contursi, Massimo" userId="S::mcontursi@minsait.com::c11fe434-fa63-4734-8d01-c2285712721e" providerId="AD" clId="Web-{8F6C570B-1AAE-407C-8369-E62E2C1469CF}" dt="2021-06-26T15:25:02.768" v="975" actId="20577"/>
          <ac:spMkLst>
            <pc:docMk/>
            <pc:sldMk cId="1015864784" sldId="678"/>
            <ac:spMk id="12" creationId="{126D343F-9F75-40A1-8F58-8E64DF4C655C}"/>
          </ac:spMkLst>
        </pc:spChg>
      </pc:sldChg>
      <pc:sldChg chg="addSp delSp modSp">
        <pc:chgData name="Contursi, Massimo" userId="S::mcontursi@minsait.com::c11fe434-fa63-4734-8d01-c2285712721e" providerId="AD" clId="Web-{8F6C570B-1AAE-407C-8369-E62E2C1469CF}" dt="2021-06-26T14:37:00.586" v="157" actId="20577"/>
        <pc:sldMkLst>
          <pc:docMk/>
          <pc:sldMk cId="507281792" sldId="699"/>
        </pc:sldMkLst>
        <pc:spChg chg="mod">
          <ac:chgData name="Contursi, Massimo" userId="S::mcontursi@minsait.com::c11fe434-fa63-4734-8d01-c2285712721e" providerId="AD" clId="Web-{8F6C570B-1AAE-407C-8369-E62E2C1469CF}" dt="2021-06-26T14:37:00.586" v="157" actId="20577"/>
          <ac:spMkLst>
            <pc:docMk/>
            <pc:sldMk cId="507281792" sldId="699"/>
            <ac:spMk id="12" creationId="{8A211669-F32C-42CA-A839-F9D4B4CE8B56}"/>
          </ac:spMkLst>
        </pc:spChg>
        <pc:spChg chg="mod">
          <ac:chgData name="Contursi, Massimo" userId="S::mcontursi@minsait.com::c11fe434-fa63-4734-8d01-c2285712721e" providerId="AD" clId="Web-{8F6C570B-1AAE-407C-8369-E62E2C1469CF}" dt="2021-06-26T14:31:17.752" v="15" actId="20577"/>
          <ac:spMkLst>
            <pc:docMk/>
            <pc:sldMk cId="507281792" sldId="699"/>
            <ac:spMk id="13" creationId="{9CDFBC7B-A687-4790-BD6A-373EF9689E14}"/>
          </ac:spMkLst>
        </pc:spChg>
        <pc:picChg chg="del">
          <ac:chgData name="Contursi, Massimo" userId="S::mcontursi@minsait.com::c11fe434-fa63-4734-8d01-c2285712721e" providerId="AD" clId="Web-{8F6C570B-1AAE-407C-8369-E62E2C1469CF}" dt="2021-06-26T14:31:03.470" v="0"/>
          <ac:picMkLst>
            <pc:docMk/>
            <pc:sldMk cId="507281792" sldId="699"/>
            <ac:picMk id="14" creationId="{EC76356D-963A-4F37-8F23-A4E029D5C098}"/>
          </ac:picMkLst>
        </pc:picChg>
        <pc:picChg chg="add mod">
          <ac:chgData name="Contursi, Massimo" userId="S::mcontursi@minsait.com::c11fe434-fa63-4734-8d01-c2285712721e" providerId="AD" clId="Web-{8F6C570B-1AAE-407C-8369-E62E2C1469CF}" dt="2021-06-26T14:36:36.210" v="148" actId="1076"/>
          <ac:picMkLst>
            <pc:docMk/>
            <pc:sldMk cId="507281792" sldId="699"/>
            <ac:picMk id="16" creationId="{FCC974B5-698C-4A46-9DD0-1DBC2870A5CE}"/>
          </ac:picMkLst>
        </pc:picChg>
      </pc:sldChg>
      <pc:sldChg chg="modSp add ord replId">
        <pc:chgData name="Contursi, Massimo" userId="S::mcontursi@minsait.com::c11fe434-fa63-4734-8d01-c2285712721e" providerId="AD" clId="Web-{8F6C570B-1AAE-407C-8369-E62E2C1469CF}" dt="2021-06-26T15:13:17.173" v="180" actId="20577"/>
        <pc:sldMkLst>
          <pc:docMk/>
          <pc:sldMk cId="2683909748" sldId="701"/>
        </pc:sldMkLst>
        <pc:spChg chg="mod">
          <ac:chgData name="Contursi, Massimo" userId="S::mcontursi@minsait.com::c11fe434-fa63-4734-8d01-c2285712721e" providerId="AD" clId="Web-{8F6C570B-1AAE-407C-8369-E62E2C1469CF}" dt="2021-06-26T15:13:10.969" v="178" actId="20577"/>
          <ac:spMkLst>
            <pc:docMk/>
            <pc:sldMk cId="2683909748" sldId="701"/>
            <ac:spMk id="3" creationId="{00000000-0000-0000-0000-000000000000}"/>
          </ac:spMkLst>
        </pc:spChg>
        <pc:spChg chg="mod">
          <ac:chgData name="Contursi, Massimo" userId="S::mcontursi@minsait.com::c11fe434-fa63-4734-8d01-c2285712721e" providerId="AD" clId="Web-{8F6C570B-1AAE-407C-8369-E62E2C1469CF}" dt="2021-06-26T15:13:17.173" v="180" actId="20577"/>
          <ac:spMkLst>
            <pc:docMk/>
            <pc:sldMk cId="2683909748" sldId="701"/>
            <ac:spMk id="4" creationId="{00000000-0000-0000-0000-000000000000}"/>
          </ac:spMkLst>
        </pc:spChg>
      </pc:sldChg>
      <pc:sldChg chg="modSp add ord replId">
        <pc:chgData name="Contursi, Massimo" userId="S::mcontursi@minsait.com::c11fe434-fa63-4734-8d01-c2285712721e" providerId="AD" clId="Web-{8F6C570B-1AAE-407C-8369-E62E2C1469CF}" dt="2021-06-26T15:13:51.142" v="185" actId="20577"/>
        <pc:sldMkLst>
          <pc:docMk/>
          <pc:sldMk cId="1954758856" sldId="702"/>
        </pc:sldMkLst>
        <pc:spChg chg="mod">
          <ac:chgData name="Contursi, Massimo" userId="S::mcontursi@minsait.com::c11fe434-fa63-4734-8d01-c2285712721e" providerId="AD" clId="Web-{8F6C570B-1AAE-407C-8369-E62E2C1469CF}" dt="2021-06-26T15:13:51.142" v="185" actId="20577"/>
          <ac:spMkLst>
            <pc:docMk/>
            <pc:sldMk cId="1954758856" sldId="702"/>
            <ac:spMk id="3" creationId="{00000000-0000-0000-0000-000000000000}"/>
          </ac:spMkLst>
        </pc:spChg>
      </pc:sldChg>
    </pc:docChg>
  </pc:docChgLst>
  <pc:docChgLst>
    <pc:chgData name="Contursi, Massimo" userId="S::mcontursi@minsait.com::c11fe434-fa63-4734-8d01-c2285712721e" providerId="AD" clId="Web-{19DFEAC1-B569-4710-AB8B-EF8A09D7FE6A}"/>
    <pc:docChg chg="addSld delSld modSld">
      <pc:chgData name="Contursi, Massimo" userId="S::mcontursi@minsait.com::c11fe434-fa63-4734-8d01-c2285712721e" providerId="AD" clId="Web-{19DFEAC1-B569-4710-AB8B-EF8A09D7FE6A}" dt="2021-06-24T14:56:30.141" v="878" actId="20577"/>
      <pc:docMkLst>
        <pc:docMk/>
      </pc:docMkLst>
      <pc:sldChg chg="addSp delSp modSp">
        <pc:chgData name="Contursi, Massimo" userId="S::mcontursi@minsait.com::c11fe434-fa63-4734-8d01-c2285712721e" providerId="AD" clId="Web-{19DFEAC1-B569-4710-AB8B-EF8A09D7FE6A}" dt="2021-06-24T13:32:30.216" v="21" actId="1076"/>
        <pc:sldMkLst>
          <pc:docMk/>
          <pc:sldMk cId="1728840676" sldId="654"/>
        </pc:sldMkLst>
        <pc:picChg chg="del">
          <ac:chgData name="Contursi, Massimo" userId="S::mcontursi@minsait.com::c11fe434-fa63-4734-8d01-c2285712721e" providerId="AD" clId="Web-{19DFEAC1-B569-4710-AB8B-EF8A09D7FE6A}" dt="2021-06-24T13:32:17.591" v="16"/>
          <ac:picMkLst>
            <pc:docMk/>
            <pc:sldMk cId="1728840676" sldId="654"/>
            <ac:picMk id="7" creationId="{2DE23510-2ABA-42A7-AAE7-6B1773F94F5A}"/>
          </ac:picMkLst>
        </pc:picChg>
        <pc:picChg chg="add mod">
          <ac:chgData name="Contursi, Massimo" userId="S::mcontursi@minsait.com::c11fe434-fa63-4734-8d01-c2285712721e" providerId="AD" clId="Web-{19DFEAC1-B569-4710-AB8B-EF8A09D7FE6A}" dt="2021-06-24T13:32:30.216" v="21" actId="1076"/>
          <ac:picMkLst>
            <pc:docMk/>
            <pc:sldMk cId="1728840676" sldId="654"/>
            <ac:picMk id="8" creationId="{4806CA19-3936-4717-8214-D74520AF0A0A}"/>
          </ac:picMkLst>
        </pc:picChg>
      </pc:sldChg>
      <pc:sldChg chg="addSp delSp modSp add del">
        <pc:chgData name="Contursi, Massimo" userId="S::mcontursi@minsait.com::c11fe434-fa63-4734-8d01-c2285712721e" providerId="AD" clId="Web-{19DFEAC1-B569-4710-AB8B-EF8A09D7FE6A}" dt="2021-06-24T13:31:55.294" v="15"/>
        <pc:sldMkLst>
          <pc:docMk/>
          <pc:sldMk cId="3608399352" sldId="655"/>
        </pc:sldMkLst>
        <pc:spChg chg="mod">
          <ac:chgData name="Contursi, Massimo" userId="S::mcontursi@minsait.com::c11fe434-fa63-4734-8d01-c2285712721e" providerId="AD" clId="Web-{19DFEAC1-B569-4710-AB8B-EF8A09D7FE6A}" dt="2021-06-24T13:28:49.602" v="4" actId="20577"/>
          <ac:spMkLst>
            <pc:docMk/>
            <pc:sldMk cId="3608399352" sldId="655"/>
            <ac:spMk id="9" creationId="{92C4D6DD-881B-984A-9C92-27BA5BC27568}"/>
          </ac:spMkLst>
        </pc:spChg>
        <pc:picChg chg="del">
          <ac:chgData name="Contursi, Massimo" userId="S::mcontursi@minsait.com::c11fe434-fa63-4734-8d01-c2285712721e" providerId="AD" clId="Web-{19DFEAC1-B569-4710-AB8B-EF8A09D7FE6A}" dt="2021-06-24T13:29:52.822" v="5"/>
          <ac:picMkLst>
            <pc:docMk/>
            <pc:sldMk cId="3608399352" sldId="655"/>
            <ac:picMk id="7" creationId="{2DE23510-2ABA-42A7-AAE7-6B1773F94F5A}"/>
          </ac:picMkLst>
        </pc:picChg>
        <pc:picChg chg="add mod">
          <ac:chgData name="Contursi, Massimo" userId="S::mcontursi@minsait.com::c11fe434-fa63-4734-8d01-c2285712721e" providerId="AD" clId="Web-{19DFEAC1-B569-4710-AB8B-EF8A09D7FE6A}" dt="2021-06-24T13:30:12.292" v="13" actId="1076"/>
          <ac:picMkLst>
            <pc:docMk/>
            <pc:sldMk cId="3608399352" sldId="655"/>
            <ac:picMk id="8" creationId="{8BA10DD7-2D80-457B-B562-74E9C1FDB8F0}"/>
          </ac:picMkLst>
        </pc:picChg>
      </pc:sldChg>
      <pc:sldChg chg="addSp delSp modSp add replId">
        <pc:chgData name="Contursi, Massimo" userId="S::mcontursi@minsait.com::c11fe434-fa63-4734-8d01-c2285712721e" providerId="AD" clId="Web-{19DFEAC1-B569-4710-AB8B-EF8A09D7FE6A}" dt="2021-06-24T13:38:55.397" v="154" actId="1076"/>
        <pc:sldMkLst>
          <pc:docMk/>
          <pc:sldMk cId="2742540505" sldId="656"/>
        </pc:sldMkLst>
        <pc:spChg chg="add mod">
          <ac:chgData name="Contursi, Massimo" userId="S::mcontursi@minsait.com::c11fe434-fa63-4734-8d01-c2285712721e" providerId="AD" clId="Web-{19DFEAC1-B569-4710-AB8B-EF8A09D7FE6A}" dt="2021-06-24T13:38:52.850" v="152" actId="20577"/>
          <ac:spMkLst>
            <pc:docMk/>
            <pc:sldMk cId="2742540505" sldId="656"/>
            <ac:spMk id="7" creationId="{7291C889-CE2A-459D-ABEA-50757E96C909}"/>
          </ac:spMkLst>
        </pc:spChg>
        <pc:spChg chg="mod">
          <ac:chgData name="Contursi, Massimo" userId="S::mcontursi@minsait.com::c11fe434-fa63-4734-8d01-c2285712721e" providerId="AD" clId="Web-{19DFEAC1-B569-4710-AB8B-EF8A09D7FE6A}" dt="2021-06-24T13:35:53.643" v="94" actId="20577"/>
          <ac:spMkLst>
            <pc:docMk/>
            <pc:sldMk cId="2742540505" sldId="656"/>
            <ac:spMk id="9" creationId="{92C4D6DD-881B-984A-9C92-27BA5BC27568}"/>
          </ac:spMkLst>
        </pc:spChg>
        <pc:spChg chg="mod">
          <ac:chgData name="Contursi, Massimo" userId="S::mcontursi@minsait.com::c11fe434-fa63-4734-8d01-c2285712721e" providerId="AD" clId="Web-{19DFEAC1-B569-4710-AB8B-EF8A09D7FE6A}" dt="2021-06-24T13:36:06.315" v="98" actId="14100"/>
          <ac:spMkLst>
            <pc:docMk/>
            <pc:sldMk cId="2742540505" sldId="656"/>
            <ac:spMk id="11" creationId="{8FFCB682-A2FC-CA4B-AF1F-9B44DC3872A4}"/>
          </ac:spMkLst>
        </pc:spChg>
        <pc:spChg chg="add mod">
          <ac:chgData name="Contursi, Massimo" userId="S::mcontursi@minsait.com::c11fe434-fa63-4734-8d01-c2285712721e" providerId="AD" clId="Web-{19DFEAC1-B569-4710-AB8B-EF8A09D7FE6A}" dt="2021-06-24T13:38:55.397" v="154" actId="1076"/>
          <ac:spMkLst>
            <pc:docMk/>
            <pc:sldMk cId="2742540505" sldId="656"/>
            <ac:spMk id="12" creationId="{597951B4-D84F-418F-BAE5-C7F1B747833E}"/>
          </ac:spMkLst>
        </pc:spChg>
        <pc:picChg chg="del">
          <ac:chgData name="Contursi, Massimo" userId="S::mcontursi@minsait.com::c11fe434-fa63-4734-8d01-c2285712721e" providerId="AD" clId="Web-{19DFEAC1-B569-4710-AB8B-EF8A09D7FE6A}" dt="2021-06-24T13:32:52.420" v="27"/>
          <ac:picMkLst>
            <pc:docMk/>
            <pc:sldMk cId="2742540505" sldId="656"/>
            <ac:picMk id="8" creationId="{4806CA19-3936-4717-8214-D74520AF0A0A}"/>
          </ac:picMkLst>
        </pc:picChg>
      </pc:sldChg>
      <pc:sldChg chg="addSp delSp modSp add replId">
        <pc:chgData name="Contursi, Massimo" userId="S::mcontursi@minsait.com::c11fe434-fa63-4734-8d01-c2285712721e" providerId="AD" clId="Web-{19DFEAC1-B569-4710-AB8B-EF8A09D7FE6A}" dt="2021-06-24T13:42:44.183" v="199" actId="1076"/>
        <pc:sldMkLst>
          <pc:docMk/>
          <pc:sldMk cId="1997597471" sldId="657"/>
        </pc:sldMkLst>
        <pc:spChg chg="mod">
          <ac:chgData name="Contursi, Massimo" userId="S::mcontursi@minsait.com::c11fe434-fa63-4734-8d01-c2285712721e" providerId="AD" clId="Web-{19DFEAC1-B569-4710-AB8B-EF8A09D7FE6A}" dt="2021-06-24T13:42:08.276" v="189" actId="1076"/>
          <ac:spMkLst>
            <pc:docMk/>
            <pc:sldMk cId="1997597471" sldId="657"/>
            <ac:spMk id="4" creationId="{00000000-0000-0000-0000-000000000000}"/>
          </ac:spMkLst>
        </pc:spChg>
        <pc:spChg chg="mod">
          <ac:chgData name="Contursi, Massimo" userId="S::mcontursi@minsait.com::c11fe434-fa63-4734-8d01-c2285712721e" providerId="AD" clId="Web-{19DFEAC1-B569-4710-AB8B-EF8A09D7FE6A}" dt="2021-06-24T13:41:12.900" v="175" actId="20577"/>
          <ac:spMkLst>
            <pc:docMk/>
            <pc:sldMk cId="1997597471" sldId="657"/>
            <ac:spMk id="9" creationId="{92C4D6DD-881B-984A-9C92-27BA5BC27568}"/>
          </ac:spMkLst>
        </pc:spChg>
        <pc:picChg chg="add mod">
          <ac:chgData name="Contursi, Massimo" userId="S::mcontursi@minsait.com::c11fe434-fa63-4734-8d01-c2285712721e" providerId="AD" clId="Web-{19DFEAC1-B569-4710-AB8B-EF8A09D7FE6A}" dt="2021-06-24T13:42:44.183" v="199" actId="1076"/>
          <ac:picMkLst>
            <pc:docMk/>
            <pc:sldMk cId="1997597471" sldId="657"/>
            <ac:picMk id="7" creationId="{4A0A017A-6B51-470B-AA66-A9E6BEAA56A1}"/>
          </ac:picMkLst>
        </pc:picChg>
        <pc:picChg chg="del">
          <ac:chgData name="Contursi, Massimo" userId="S::mcontursi@minsait.com::c11fe434-fa63-4734-8d01-c2285712721e" providerId="AD" clId="Web-{19DFEAC1-B569-4710-AB8B-EF8A09D7FE6A}" dt="2021-06-24T13:41:13.025" v="176"/>
          <ac:picMkLst>
            <pc:docMk/>
            <pc:sldMk cId="1997597471" sldId="657"/>
            <ac:picMk id="8" creationId="{4806CA19-3936-4717-8214-D74520AF0A0A}"/>
          </ac:picMkLst>
        </pc:picChg>
      </pc:sldChg>
      <pc:sldChg chg="addSp delSp modSp add replId">
        <pc:chgData name="Contursi, Massimo" userId="S::mcontursi@minsait.com::c11fe434-fa63-4734-8d01-c2285712721e" providerId="AD" clId="Web-{19DFEAC1-B569-4710-AB8B-EF8A09D7FE6A}" dt="2021-06-24T13:46:55.533" v="260" actId="20577"/>
        <pc:sldMkLst>
          <pc:docMk/>
          <pc:sldMk cId="1590590945" sldId="658"/>
        </pc:sldMkLst>
        <pc:spChg chg="add mod">
          <ac:chgData name="Contursi, Massimo" userId="S::mcontursi@minsait.com::c11fe434-fa63-4734-8d01-c2285712721e" providerId="AD" clId="Web-{19DFEAC1-B569-4710-AB8B-EF8A09D7FE6A}" dt="2021-06-24T13:46:55.533" v="260" actId="20577"/>
          <ac:spMkLst>
            <pc:docMk/>
            <pc:sldMk cId="1590590945" sldId="658"/>
            <ac:spMk id="7" creationId="{46F916BA-7BD6-495D-A0AE-C0081250D191}"/>
          </ac:spMkLst>
        </pc:spChg>
        <pc:spChg chg="mod">
          <ac:chgData name="Contursi, Massimo" userId="S::mcontursi@minsait.com::c11fe434-fa63-4734-8d01-c2285712721e" providerId="AD" clId="Web-{19DFEAC1-B569-4710-AB8B-EF8A09D7FE6A}" dt="2021-06-24T13:44:16.029" v="200" actId="20577"/>
          <ac:spMkLst>
            <pc:docMk/>
            <pc:sldMk cId="1590590945" sldId="658"/>
            <ac:spMk id="9" creationId="{92C4D6DD-881B-984A-9C92-27BA5BC27568}"/>
          </ac:spMkLst>
        </pc:spChg>
        <pc:picChg chg="del">
          <ac:chgData name="Contursi, Massimo" userId="S::mcontursi@minsait.com::c11fe434-fa63-4734-8d01-c2285712721e" providerId="AD" clId="Web-{19DFEAC1-B569-4710-AB8B-EF8A09D7FE6A}" dt="2021-06-24T13:44:18.904" v="201"/>
          <ac:picMkLst>
            <pc:docMk/>
            <pc:sldMk cId="1590590945" sldId="658"/>
            <ac:picMk id="8" creationId="{4806CA19-3936-4717-8214-D74520AF0A0A}"/>
          </ac:picMkLst>
        </pc:picChg>
      </pc:sldChg>
      <pc:sldChg chg="modSp add replId">
        <pc:chgData name="Contursi, Massimo" userId="S::mcontursi@minsait.com::c11fe434-fa63-4734-8d01-c2285712721e" providerId="AD" clId="Web-{19DFEAC1-B569-4710-AB8B-EF8A09D7FE6A}" dt="2021-06-24T13:40:02.164" v="173" actId="20577"/>
        <pc:sldMkLst>
          <pc:docMk/>
          <pc:sldMk cId="3420433618" sldId="659"/>
        </pc:sldMkLst>
        <pc:spChg chg="mod">
          <ac:chgData name="Contursi, Massimo" userId="S::mcontursi@minsait.com::c11fe434-fa63-4734-8d01-c2285712721e" providerId="AD" clId="Web-{19DFEAC1-B569-4710-AB8B-EF8A09D7FE6A}" dt="2021-06-24T13:40:02.164" v="173" actId="20577"/>
          <ac:spMkLst>
            <pc:docMk/>
            <pc:sldMk cId="3420433618" sldId="659"/>
            <ac:spMk id="7" creationId="{7291C889-CE2A-459D-ABEA-50757E96C909}"/>
          </ac:spMkLst>
        </pc:spChg>
        <pc:spChg chg="mod">
          <ac:chgData name="Contursi, Massimo" userId="S::mcontursi@minsait.com::c11fe434-fa63-4734-8d01-c2285712721e" providerId="AD" clId="Web-{19DFEAC1-B569-4710-AB8B-EF8A09D7FE6A}" dt="2021-06-24T13:37:00.285" v="130" actId="20577"/>
          <ac:spMkLst>
            <pc:docMk/>
            <pc:sldMk cId="3420433618" sldId="659"/>
            <ac:spMk id="9" creationId="{92C4D6DD-881B-984A-9C92-27BA5BC27568}"/>
          </ac:spMkLst>
        </pc:spChg>
      </pc:sldChg>
      <pc:sldChg chg="addSp modSp add replId">
        <pc:chgData name="Contursi, Massimo" userId="S::mcontursi@minsait.com::c11fe434-fa63-4734-8d01-c2285712721e" providerId="AD" clId="Web-{19DFEAC1-B569-4710-AB8B-EF8A09D7FE6A}" dt="2021-06-24T14:01:30.052" v="297" actId="14100"/>
        <pc:sldMkLst>
          <pc:docMk/>
          <pc:sldMk cId="2953705859" sldId="660"/>
        </pc:sldMkLst>
        <pc:spChg chg="mod">
          <ac:chgData name="Contursi, Massimo" userId="S::mcontursi@minsait.com::c11fe434-fa63-4734-8d01-c2285712721e" providerId="AD" clId="Web-{19DFEAC1-B569-4710-AB8B-EF8A09D7FE6A}" dt="2021-06-24T13:53:10.728" v="279" actId="20577"/>
          <ac:spMkLst>
            <pc:docMk/>
            <pc:sldMk cId="2953705859" sldId="660"/>
            <ac:spMk id="7" creationId="{46F916BA-7BD6-495D-A0AE-C0081250D191}"/>
          </ac:spMkLst>
        </pc:spChg>
        <pc:spChg chg="mod">
          <ac:chgData name="Contursi, Massimo" userId="S::mcontursi@minsait.com::c11fe434-fa63-4734-8d01-c2285712721e" providerId="AD" clId="Web-{19DFEAC1-B569-4710-AB8B-EF8A09D7FE6A}" dt="2021-06-24T13:51:34.414" v="263" actId="20577"/>
          <ac:spMkLst>
            <pc:docMk/>
            <pc:sldMk cId="2953705859" sldId="660"/>
            <ac:spMk id="9" creationId="{92C4D6DD-881B-984A-9C92-27BA5BC27568}"/>
          </ac:spMkLst>
        </pc:spChg>
        <pc:spChg chg="add mod">
          <ac:chgData name="Contursi, Massimo" userId="S::mcontursi@minsait.com::c11fe434-fa63-4734-8d01-c2285712721e" providerId="AD" clId="Web-{19DFEAC1-B569-4710-AB8B-EF8A09D7FE6A}" dt="2021-06-24T14:01:05.364" v="294" actId="1076"/>
          <ac:spMkLst>
            <pc:docMk/>
            <pc:sldMk cId="2953705859" sldId="660"/>
            <ac:spMk id="12" creationId="{1018B709-6112-4894-8E04-1178437834A7}"/>
          </ac:spMkLst>
        </pc:spChg>
        <pc:picChg chg="add mod">
          <ac:chgData name="Contursi, Massimo" userId="S::mcontursi@minsait.com::c11fe434-fa63-4734-8d01-c2285712721e" providerId="AD" clId="Web-{19DFEAC1-B569-4710-AB8B-EF8A09D7FE6A}" dt="2021-06-24T13:53:18.994" v="282" actId="1076"/>
          <ac:picMkLst>
            <pc:docMk/>
            <pc:sldMk cId="2953705859" sldId="660"/>
            <ac:picMk id="8" creationId="{27AB0014-B06C-4312-AF80-6A8599CE2982}"/>
          </ac:picMkLst>
        </pc:picChg>
        <pc:picChg chg="add mod">
          <ac:chgData name="Contursi, Massimo" userId="S::mcontursi@minsait.com::c11fe434-fa63-4734-8d01-c2285712721e" providerId="AD" clId="Web-{19DFEAC1-B569-4710-AB8B-EF8A09D7FE6A}" dt="2021-06-24T14:01:30.052" v="297" actId="14100"/>
          <ac:picMkLst>
            <pc:docMk/>
            <pc:sldMk cId="2953705859" sldId="660"/>
            <ac:picMk id="13" creationId="{299E99D5-E22E-4E9F-8731-C56B577810BF}"/>
          </ac:picMkLst>
        </pc:picChg>
      </pc:sldChg>
      <pc:sldChg chg="modSp add replId">
        <pc:chgData name="Contursi, Massimo" userId="S::mcontursi@minsait.com::c11fe434-fa63-4734-8d01-c2285712721e" providerId="AD" clId="Web-{19DFEAC1-B569-4710-AB8B-EF8A09D7FE6A}" dt="2021-06-24T14:10:41.705" v="397" actId="20577"/>
        <pc:sldMkLst>
          <pc:docMk/>
          <pc:sldMk cId="2357917950" sldId="661"/>
        </pc:sldMkLst>
        <pc:spChg chg="mod">
          <ac:chgData name="Contursi, Massimo" userId="S::mcontursi@minsait.com::c11fe434-fa63-4734-8d01-c2285712721e" providerId="AD" clId="Web-{19DFEAC1-B569-4710-AB8B-EF8A09D7FE6A}" dt="2021-06-24T14:05:58.683" v="392" actId="20577"/>
          <ac:spMkLst>
            <pc:docMk/>
            <pc:sldMk cId="2357917950" sldId="661"/>
            <ac:spMk id="7" creationId="{46F916BA-7BD6-495D-A0AE-C0081250D191}"/>
          </ac:spMkLst>
        </pc:spChg>
        <pc:spChg chg="mod">
          <ac:chgData name="Contursi, Massimo" userId="S::mcontursi@minsait.com::c11fe434-fa63-4734-8d01-c2285712721e" providerId="AD" clId="Web-{19DFEAC1-B569-4710-AB8B-EF8A09D7FE6A}" dt="2021-06-24T14:10:41.705" v="397" actId="20577"/>
          <ac:spMkLst>
            <pc:docMk/>
            <pc:sldMk cId="2357917950" sldId="661"/>
            <ac:spMk id="9" creationId="{92C4D6DD-881B-984A-9C92-27BA5BC27568}"/>
          </ac:spMkLst>
        </pc:spChg>
      </pc:sldChg>
      <pc:sldChg chg="addSp delSp modSp add replId">
        <pc:chgData name="Contursi, Massimo" userId="S::mcontursi@minsait.com::c11fe434-fa63-4734-8d01-c2285712721e" providerId="AD" clId="Web-{19DFEAC1-B569-4710-AB8B-EF8A09D7FE6A}" dt="2021-06-24T14:03:17.586" v="327" actId="14100"/>
        <pc:sldMkLst>
          <pc:docMk/>
          <pc:sldMk cId="485171404" sldId="662"/>
        </pc:sldMkLst>
        <pc:spChg chg="mod">
          <ac:chgData name="Contursi, Massimo" userId="S::mcontursi@minsait.com::c11fe434-fa63-4734-8d01-c2285712721e" providerId="AD" clId="Web-{19DFEAC1-B569-4710-AB8B-EF8A09D7FE6A}" dt="2021-06-24T14:02:26.959" v="317" actId="20577"/>
          <ac:spMkLst>
            <pc:docMk/>
            <pc:sldMk cId="485171404" sldId="662"/>
            <ac:spMk id="7" creationId="{46F916BA-7BD6-495D-A0AE-C0081250D191}"/>
          </ac:spMkLst>
        </pc:spChg>
        <pc:spChg chg="mod">
          <ac:chgData name="Contursi, Massimo" userId="S::mcontursi@minsait.com::c11fe434-fa63-4734-8d01-c2285712721e" providerId="AD" clId="Web-{19DFEAC1-B569-4710-AB8B-EF8A09D7FE6A}" dt="2021-06-24T14:02:10.162" v="309" actId="20577"/>
          <ac:spMkLst>
            <pc:docMk/>
            <pc:sldMk cId="485171404" sldId="662"/>
            <ac:spMk id="9" creationId="{92C4D6DD-881B-984A-9C92-27BA5BC27568}"/>
          </ac:spMkLst>
        </pc:spChg>
        <pc:spChg chg="mod">
          <ac:chgData name="Contursi, Massimo" userId="S::mcontursi@minsait.com::c11fe434-fa63-4734-8d01-c2285712721e" providerId="AD" clId="Web-{19DFEAC1-B569-4710-AB8B-EF8A09D7FE6A}" dt="2021-06-24T14:02:19.553" v="312" actId="20577"/>
          <ac:spMkLst>
            <pc:docMk/>
            <pc:sldMk cId="485171404" sldId="662"/>
            <ac:spMk id="12" creationId="{1018B709-6112-4894-8E04-1178437834A7}"/>
          </ac:spMkLst>
        </pc:spChg>
        <pc:spChg chg="add mod">
          <ac:chgData name="Contursi, Massimo" userId="S::mcontursi@minsait.com::c11fe434-fa63-4734-8d01-c2285712721e" providerId="AD" clId="Web-{19DFEAC1-B569-4710-AB8B-EF8A09D7FE6A}" dt="2021-06-24T14:03:17.586" v="327" actId="14100"/>
          <ac:spMkLst>
            <pc:docMk/>
            <pc:sldMk cId="485171404" sldId="662"/>
            <ac:spMk id="15" creationId="{3724358C-DF5A-4011-B2F4-9AB70FEDB65C}"/>
          </ac:spMkLst>
        </pc:spChg>
        <pc:picChg chg="del">
          <ac:chgData name="Contursi, Massimo" userId="S::mcontursi@minsait.com::c11fe434-fa63-4734-8d01-c2285712721e" providerId="AD" clId="Web-{19DFEAC1-B569-4710-AB8B-EF8A09D7FE6A}" dt="2021-06-24T14:02:22.709" v="313"/>
          <ac:picMkLst>
            <pc:docMk/>
            <pc:sldMk cId="485171404" sldId="662"/>
            <ac:picMk id="8" creationId="{27AB0014-B06C-4312-AF80-6A8599CE2982}"/>
          </ac:picMkLst>
        </pc:picChg>
        <pc:picChg chg="del">
          <ac:chgData name="Contursi, Massimo" userId="S::mcontursi@minsait.com::c11fe434-fa63-4734-8d01-c2285712721e" providerId="AD" clId="Web-{19DFEAC1-B569-4710-AB8B-EF8A09D7FE6A}" dt="2021-06-24T14:02:13.256" v="310"/>
          <ac:picMkLst>
            <pc:docMk/>
            <pc:sldMk cId="485171404" sldId="662"/>
            <ac:picMk id="13" creationId="{299E99D5-E22E-4E9F-8731-C56B577810BF}"/>
          </ac:picMkLst>
        </pc:picChg>
        <pc:picChg chg="add mod">
          <ac:chgData name="Contursi, Massimo" userId="S::mcontursi@minsait.com::c11fe434-fa63-4734-8d01-c2285712721e" providerId="AD" clId="Web-{19DFEAC1-B569-4710-AB8B-EF8A09D7FE6A}" dt="2021-06-24T14:02:56.804" v="321" actId="14100"/>
          <ac:picMkLst>
            <pc:docMk/>
            <pc:sldMk cId="485171404" sldId="662"/>
            <ac:picMk id="14" creationId="{D0B086A6-CEBE-4DCC-82CA-7E2E5C10D6D3}"/>
          </ac:picMkLst>
        </pc:picChg>
      </pc:sldChg>
      <pc:sldChg chg="modSp add replId">
        <pc:chgData name="Contursi, Massimo" userId="S::mcontursi@minsait.com::c11fe434-fa63-4734-8d01-c2285712721e" providerId="AD" clId="Web-{19DFEAC1-B569-4710-AB8B-EF8A09D7FE6A}" dt="2021-06-24T14:15:30.352" v="512" actId="20577"/>
        <pc:sldMkLst>
          <pc:docMk/>
          <pc:sldMk cId="261105299" sldId="663"/>
        </pc:sldMkLst>
        <pc:spChg chg="mod">
          <ac:chgData name="Contursi, Massimo" userId="S::mcontursi@minsait.com::c11fe434-fa63-4734-8d01-c2285712721e" providerId="AD" clId="Web-{19DFEAC1-B569-4710-AB8B-EF8A09D7FE6A}" dt="2021-06-24T14:15:30.352" v="512" actId="20577"/>
          <ac:spMkLst>
            <pc:docMk/>
            <pc:sldMk cId="261105299" sldId="663"/>
            <ac:spMk id="7" creationId="{46F916BA-7BD6-495D-A0AE-C0081250D191}"/>
          </ac:spMkLst>
        </pc:spChg>
        <pc:spChg chg="mod">
          <ac:chgData name="Contursi, Massimo" userId="S::mcontursi@minsait.com::c11fe434-fa63-4734-8d01-c2285712721e" providerId="AD" clId="Web-{19DFEAC1-B569-4710-AB8B-EF8A09D7FE6A}" dt="2021-06-24T14:11:09.268" v="408" actId="20577"/>
          <ac:spMkLst>
            <pc:docMk/>
            <pc:sldMk cId="261105299" sldId="663"/>
            <ac:spMk id="9" creationId="{92C4D6DD-881B-984A-9C92-27BA5BC27568}"/>
          </ac:spMkLst>
        </pc:spChg>
      </pc:sldChg>
      <pc:sldChg chg="modSp add replId">
        <pc:chgData name="Contursi, Massimo" userId="S::mcontursi@minsait.com::c11fe434-fa63-4734-8d01-c2285712721e" providerId="AD" clId="Web-{19DFEAC1-B569-4710-AB8B-EF8A09D7FE6A}" dt="2021-06-24T14:16:15.712" v="551" actId="20577"/>
        <pc:sldMkLst>
          <pc:docMk/>
          <pc:sldMk cId="2992290307" sldId="664"/>
        </pc:sldMkLst>
        <pc:spChg chg="mod">
          <ac:chgData name="Contursi, Massimo" userId="S::mcontursi@minsait.com::c11fe434-fa63-4734-8d01-c2285712721e" providerId="AD" clId="Web-{19DFEAC1-B569-4710-AB8B-EF8A09D7FE6A}" dt="2021-06-24T14:16:15.712" v="551" actId="20577"/>
          <ac:spMkLst>
            <pc:docMk/>
            <pc:sldMk cId="2992290307" sldId="664"/>
            <ac:spMk id="7" creationId="{46F916BA-7BD6-495D-A0AE-C0081250D191}"/>
          </ac:spMkLst>
        </pc:spChg>
        <pc:spChg chg="mod">
          <ac:chgData name="Contursi, Massimo" userId="S::mcontursi@minsait.com::c11fe434-fa63-4734-8d01-c2285712721e" providerId="AD" clId="Web-{19DFEAC1-B569-4710-AB8B-EF8A09D7FE6A}" dt="2021-06-24T14:15:46.430" v="525" actId="20577"/>
          <ac:spMkLst>
            <pc:docMk/>
            <pc:sldMk cId="2992290307" sldId="664"/>
            <ac:spMk id="9" creationId="{92C4D6DD-881B-984A-9C92-27BA5BC27568}"/>
          </ac:spMkLst>
        </pc:spChg>
      </pc:sldChg>
      <pc:sldChg chg="modSp add replId">
        <pc:chgData name="Contursi, Massimo" userId="S::mcontursi@minsait.com::c11fe434-fa63-4734-8d01-c2285712721e" providerId="AD" clId="Web-{19DFEAC1-B569-4710-AB8B-EF8A09D7FE6A}" dt="2021-06-24T14:43:40.530" v="854" actId="20577"/>
        <pc:sldMkLst>
          <pc:docMk/>
          <pc:sldMk cId="2854038663" sldId="665"/>
        </pc:sldMkLst>
        <pc:spChg chg="mod">
          <ac:chgData name="Contursi, Massimo" userId="S::mcontursi@minsait.com::c11fe434-fa63-4734-8d01-c2285712721e" providerId="AD" clId="Web-{19DFEAC1-B569-4710-AB8B-EF8A09D7FE6A}" dt="2021-06-24T14:43:15.904" v="851" actId="20577"/>
          <ac:spMkLst>
            <pc:docMk/>
            <pc:sldMk cId="2854038663" sldId="665"/>
            <ac:spMk id="7" creationId="{46F916BA-7BD6-495D-A0AE-C0081250D191}"/>
          </ac:spMkLst>
        </pc:spChg>
        <pc:spChg chg="mod">
          <ac:chgData name="Contursi, Massimo" userId="S::mcontursi@minsait.com::c11fe434-fa63-4734-8d01-c2285712721e" providerId="AD" clId="Web-{19DFEAC1-B569-4710-AB8B-EF8A09D7FE6A}" dt="2021-06-24T14:43:40.530" v="854" actId="20577"/>
          <ac:spMkLst>
            <pc:docMk/>
            <pc:sldMk cId="2854038663" sldId="665"/>
            <ac:spMk id="9" creationId="{92C4D6DD-881B-984A-9C92-27BA5BC27568}"/>
          </ac:spMkLst>
        </pc:spChg>
      </pc:sldChg>
      <pc:sldChg chg="addSp modSp add replId">
        <pc:chgData name="Contursi, Massimo" userId="S::mcontursi@minsait.com::c11fe434-fa63-4734-8d01-c2285712721e" providerId="AD" clId="Web-{19DFEAC1-B569-4710-AB8B-EF8A09D7FE6A}" dt="2021-06-24T14:25:56.928" v="702" actId="20577"/>
        <pc:sldMkLst>
          <pc:docMk/>
          <pc:sldMk cId="1001461843" sldId="666"/>
        </pc:sldMkLst>
        <pc:spChg chg="mod">
          <ac:chgData name="Contursi, Massimo" userId="S::mcontursi@minsait.com::c11fe434-fa63-4734-8d01-c2285712721e" providerId="AD" clId="Web-{19DFEAC1-B569-4710-AB8B-EF8A09D7FE6A}" dt="2021-06-24T14:24:59.021" v="675" actId="1076"/>
          <ac:spMkLst>
            <pc:docMk/>
            <pc:sldMk cId="1001461843" sldId="666"/>
            <ac:spMk id="7" creationId="{46F916BA-7BD6-495D-A0AE-C0081250D191}"/>
          </ac:spMkLst>
        </pc:spChg>
        <pc:spChg chg="mod">
          <ac:chgData name="Contursi, Massimo" userId="S::mcontursi@minsait.com::c11fe434-fa63-4734-8d01-c2285712721e" providerId="AD" clId="Web-{19DFEAC1-B569-4710-AB8B-EF8A09D7FE6A}" dt="2021-06-24T14:22:12.329" v="660" actId="20577"/>
          <ac:spMkLst>
            <pc:docMk/>
            <pc:sldMk cId="1001461843" sldId="666"/>
            <ac:spMk id="9" creationId="{92C4D6DD-881B-984A-9C92-27BA5BC27568}"/>
          </ac:spMkLst>
        </pc:spChg>
        <pc:spChg chg="add mod">
          <ac:chgData name="Contursi, Massimo" userId="S::mcontursi@minsait.com::c11fe434-fa63-4734-8d01-c2285712721e" providerId="AD" clId="Web-{19DFEAC1-B569-4710-AB8B-EF8A09D7FE6A}" dt="2021-06-24T14:25:56.928" v="702" actId="20577"/>
          <ac:spMkLst>
            <pc:docMk/>
            <pc:sldMk cId="1001461843" sldId="666"/>
            <ac:spMk id="12" creationId="{1040EC56-9A42-4C9B-BD97-A792B2A9C2E3}"/>
          </ac:spMkLst>
        </pc:spChg>
        <pc:picChg chg="add mod">
          <ac:chgData name="Contursi, Massimo" userId="S::mcontursi@minsait.com::c11fe434-fa63-4734-8d01-c2285712721e" providerId="AD" clId="Web-{19DFEAC1-B569-4710-AB8B-EF8A09D7FE6A}" dt="2021-06-24T14:25:00.583" v="676" actId="1076"/>
          <ac:picMkLst>
            <pc:docMk/>
            <pc:sldMk cId="1001461843" sldId="666"/>
            <ac:picMk id="8" creationId="{69E2C1F2-4C1E-4096-951D-26F8A21A18E5}"/>
          </ac:picMkLst>
        </pc:picChg>
      </pc:sldChg>
      <pc:sldChg chg="modSp add replId">
        <pc:chgData name="Contursi, Massimo" userId="S::mcontursi@minsait.com::c11fe434-fa63-4734-8d01-c2285712721e" providerId="AD" clId="Web-{19DFEAC1-B569-4710-AB8B-EF8A09D7FE6A}" dt="2021-06-24T14:21:54.251" v="641" actId="20577"/>
        <pc:sldMkLst>
          <pc:docMk/>
          <pc:sldMk cId="1512563020" sldId="667"/>
        </pc:sldMkLst>
        <pc:spChg chg="mod">
          <ac:chgData name="Contursi, Massimo" userId="S::mcontursi@minsait.com::c11fe434-fa63-4734-8d01-c2285712721e" providerId="AD" clId="Web-{19DFEAC1-B569-4710-AB8B-EF8A09D7FE6A}" dt="2021-06-24T14:21:54.251" v="641" actId="20577"/>
          <ac:spMkLst>
            <pc:docMk/>
            <pc:sldMk cId="1512563020" sldId="667"/>
            <ac:spMk id="7" creationId="{46F916BA-7BD6-495D-A0AE-C0081250D191}"/>
          </ac:spMkLst>
        </pc:spChg>
        <pc:spChg chg="mod">
          <ac:chgData name="Contursi, Massimo" userId="S::mcontursi@minsait.com::c11fe434-fa63-4734-8d01-c2285712721e" providerId="AD" clId="Web-{19DFEAC1-B569-4710-AB8B-EF8A09D7FE6A}" dt="2021-06-24T14:19:10.575" v="557" actId="20577"/>
          <ac:spMkLst>
            <pc:docMk/>
            <pc:sldMk cId="1512563020" sldId="667"/>
            <ac:spMk id="9" creationId="{92C4D6DD-881B-984A-9C92-27BA5BC27568}"/>
          </ac:spMkLst>
        </pc:spChg>
      </pc:sldChg>
      <pc:sldChg chg="addSp delSp modSp add replId addAnim delAnim">
        <pc:chgData name="Contursi, Massimo" userId="S::mcontursi@minsait.com::c11fe434-fa63-4734-8d01-c2285712721e" providerId="AD" clId="Web-{19DFEAC1-B569-4710-AB8B-EF8A09D7FE6A}" dt="2021-06-24T14:56:30.141" v="878" actId="20577"/>
        <pc:sldMkLst>
          <pc:docMk/>
          <pc:sldMk cId="3746285483" sldId="668"/>
        </pc:sldMkLst>
        <pc:spChg chg="add del">
          <ac:chgData name="Contursi, Massimo" userId="S::mcontursi@minsait.com::c11fe434-fa63-4734-8d01-c2285712721e" providerId="AD" clId="Web-{19DFEAC1-B569-4710-AB8B-EF8A09D7FE6A}" dt="2021-06-24T14:33:49.376" v="724"/>
          <ac:spMkLst>
            <pc:docMk/>
            <pc:sldMk cId="3746285483" sldId="668"/>
            <ac:spMk id="4" creationId="{00000000-0000-0000-0000-000000000000}"/>
          </ac:spMkLst>
        </pc:spChg>
        <pc:spChg chg="add del">
          <ac:chgData name="Contursi, Massimo" userId="S::mcontursi@minsait.com::c11fe434-fa63-4734-8d01-c2285712721e" providerId="AD" clId="Web-{19DFEAC1-B569-4710-AB8B-EF8A09D7FE6A}" dt="2021-06-24T14:33:49.361" v="721"/>
          <ac:spMkLst>
            <pc:docMk/>
            <pc:sldMk cId="3746285483" sldId="668"/>
            <ac:spMk id="5" creationId="{8FFCB682-A2FC-CA4B-AF1F-9B44DC3872A4}"/>
          </ac:spMkLst>
        </pc:spChg>
        <pc:spChg chg="add del">
          <ac:chgData name="Contursi, Massimo" userId="S::mcontursi@minsait.com::c11fe434-fa63-4734-8d01-c2285712721e" providerId="AD" clId="Web-{19DFEAC1-B569-4710-AB8B-EF8A09D7FE6A}" dt="2021-06-24T14:33:49.361" v="720"/>
          <ac:spMkLst>
            <pc:docMk/>
            <pc:sldMk cId="3746285483" sldId="668"/>
            <ac:spMk id="6" creationId="{00000000-0000-0000-0000-000000000000}"/>
          </ac:spMkLst>
        </pc:spChg>
        <pc:spChg chg="add del mod">
          <ac:chgData name="Contursi, Massimo" userId="S::mcontursi@minsait.com::c11fe434-fa63-4734-8d01-c2285712721e" providerId="AD" clId="Web-{19DFEAC1-B569-4710-AB8B-EF8A09D7FE6A}" dt="2021-06-24T14:33:49.376" v="725"/>
          <ac:spMkLst>
            <pc:docMk/>
            <pc:sldMk cId="3746285483" sldId="668"/>
            <ac:spMk id="7" creationId="{46F916BA-7BD6-495D-A0AE-C0081250D191}"/>
          </ac:spMkLst>
        </pc:spChg>
        <pc:spChg chg="add del mod">
          <ac:chgData name="Contursi, Massimo" userId="S::mcontursi@minsait.com::c11fe434-fa63-4734-8d01-c2285712721e" providerId="AD" clId="Web-{19DFEAC1-B569-4710-AB8B-EF8A09D7FE6A}" dt="2021-06-24T14:33:49.361" v="719"/>
          <ac:spMkLst>
            <pc:docMk/>
            <pc:sldMk cId="3746285483" sldId="668"/>
            <ac:spMk id="9" creationId="{92C4D6DD-881B-984A-9C92-27BA5BC27568}"/>
          </ac:spMkLst>
        </pc:spChg>
        <pc:spChg chg="add del">
          <ac:chgData name="Contursi, Massimo" userId="S::mcontursi@minsait.com::c11fe434-fa63-4734-8d01-c2285712721e" providerId="AD" clId="Web-{19DFEAC1-B569-4710-AB8B-EF8A09D7FE6A}" dt="2021-06-24T14:33:49.361" v="722"/>
          <ac:spMkLst>
            <pc:docMk/>
            <pc:sldMk cId="3746285483" sldId="668"/>
            <ac:spMk id="10" creationId="{8FFCB682-A2FC-CA4B-AF1F-9B44DC3872A4}"/>
          </ac:spMkLst>
        </pc:spChg>
        <pc:spChg chg="add del">
          <ac:chgData name="Contursi, Massimo" userId="S::mcontursi@minsait.com::c11fe434-fa63-4734-8d01-c2285712721e" providerId="AD" clId="Web-{19DFEAC1-B569-4710-AB8B-EF8A09D7FE6A}" dt="2021-06-24T14:33:49.361" v="723"/>
          <ac:spMkLst>
            <pc:docMk/>
            <pc:sldMk cId="3746285483" sldId="668"/>
            <ac:spMk id="11" creationId="{8FFCB682-A2FC-CA4B-AF1F-9B44DC3872A4}"/>
          </ac:spMkLst>
        </pc:spChg>
        <pc:spChg chg="add del mod">
          <ac:chgData name="Contursi, Massimo" userId="S::mcontursi@minsait.com::c11fe434-fa63-4734-8d01-c2285712721e" providerId="AD" clId="Web-{19DFEAC1-B569-4710-AB8B-EF8A09D7FE6A}" dt="2021-06-24T14:56:30.141" v="878" actId="20577"/>
          <ac:spMkLst>
            <pc:docMk/>
            <pc:sldMk cId="3746285483" sldId="668"/>
            <ac:spMk id="12" creationId="{1040EC56-9A42-4C9B-BD97-A792B2A9C2E3}"/>
          </ac:spMkLst>
        </pc:spChg>
        <pc:spChg chg="add del mod">
          <ac:chgData name="Contursi, Massimo" userId="S::mcontursi@minsait.com::c11fe434-fa63-4734-8d01-c2285712721e" providerId="AD" clId="Web-{19DFEAC1-B569-4710-AB8B-EF8A09D7FE6A}" dt="2021-06-24T14:33:49.361" v="720"/>
          <ac:spMkLst>
            <pc:docMk/>
            <pc:sldMk cId="3746285483" sldId="668"/>
            <ac:spMk id="14" creationId="{18AB3E63-7542-46CA-A55C-1F51D529DF02}"/>
          </ac:spMkLst>
        </pc:spChg>
        <pc:spChg chg="add del mod">
          <ac:chgData name="Contursi, Massimo" userId="S::mcontursi@minsait.com::c11fe434-fa63-4734-8d01-c2285712721e" providerId="AD" clId="Web-{19DFEAC1-B569-4710-AB8B-EF8A09D7FE6A}" dt="2021-06-24T14:33:49.361" v="719"/>
          <ac:spMkLst>
            <pc:docMk/>
            <pc:sldMk cId="3746285483" sldId="668"/>
            <ac:spMk id="16" creationId="{78D939C6-E7C2-4A0E-8CB5-4A70B2023054}"/>
          </ac:spMkLst>
        </pc:spChg>
        <pc:picChg chg="add del">
          <ac:chgData name="Contursi, Massimo" userId="S::mcontursi@minsait.com::c11fe434-fa63-4734-8d01-c2285712721e" providerId="AD" clId="Web-{19DFEAC1-B569-4710-AB8B-EF8A09D7FE6A}" dt="2021-06-24T14:33:53.048" v="728"/>
          <ac:picMkLst>
            <pc:docMk/>
            <pc:sldMk cId="3746285483" sldId="668"/>
            <ac:picMk id="8" creationId="{69E2C1F2-4C1E-4096-951D-26F8A21A18E5}"/>
          </ac:picMkLst>
        </pc:picChg>
      </pc:sldChg>
      <pc:sldChg chg="delSp modSp add replId">
        <pc:chgData name="Contursi, Massimo" userId="S::mcontursi@minsait.com::c11fe434-fa63-4734-8d01-c2285712721e" providerId="AD" clId="Web-{19DFEAC1-B569-4710-AB8B-EF8A09D7FE6A}" dt="2021-06-24T14:51:38.306" v="874" actId="20577"/>
        <pc:sldMkLst>
          <pc:docMk/>
          <pc:sldMk cId="2978605037" sldId="669"/>
        </pc:sldMkLst>
        <pc:spChg chg="mod">
          <ac:chgData name="Contursi, Massimo" userId="S::mcontursi@minsait.com::c11fe434-fa63-4734-8d01-c2285712721e" providerId="AD" clId="Web-{19DFEAC1-B569-4710-AB8B-EF8A09D7FE6A}" dt="2021-06-24T14:36:17.723" v="803" actId="20577"/>
          <ac:spMkLst>
            <pc:docMk/>
            <pc:sldMk cId="2978605037" sldId="669"/>
            <ac:spMk id="7" creationId="{46F916BA-7BD6-495D-A0AE-C0081250D191}"/>
          </ac:spMkLst>
        </pc:spChg>
        <pc:spChg chg="mod">
          <ac:chgData name="Contursi, Massimo" userId="S::mcontursi@minsait.com::c11fe434-fa63-4734-8d01-c2285712721e" providerId="AD" clId="Web-{19DFEAC1-B569-4710-AB8B-EF8A09D7FE6A}" dt="2021-06-24T14:36:46.943" v="808" actId="20577"/>
          <ac:spMkLst>
            <pc:docMk/>
            <pc:sldMk cId="2978605037" sldId="669"/>
            <ac:spMk id="9" creationId="{92C4D6DD-881B-984A-9C92-27BA5BC27568}"/>
          </ac:spMkLst>
        </pc:spChg>
        <pc:spChg chg="mod">
          <ac:chgData name="Contursi, Massimo" userId="S::mcontursi@minsait.com::c11fe434-fa63-4734-8d01-c2285712721e" providerId="AD" clId="Web-{19DFEAC1-B569-4710-AB8B-EF8A09D7FE6A}" dt="2021-06-24T14:51:38.306" v="874" actId="20577"/>
          <ac:spMkLst>
            <pc:docMk/>
            <pc:sldMk cId="2978605037" sldId="669"/>
            <ac:spMk id="12" creationId="{1040EC56-9A42-4C9B-BD97-A792B2A9C2E3}"/>
          </ac:spMkLst>
        </pc:spChg>
        <pc:picChg chg="del">
          <ac:chgData name="Contursi, Massimo" userId="S::mcontursi@minsait.com::c11fe434-fa63-4734-8d01-c2285712721e" providerId="AD" clId="Web-{19DFEAC1-B569-4710-AB8B-EF8A09D7FE6A}" dt="2021-06-24T14:36:14.020" v="801"/>
          <ac:picMkLst>
            <pc:docMk/>
            <pc:sldMk cId="2978605037" sldId="669"/>
            <ac:picMk id="8" creationId="{69E2C1F2-4C1E-4096-951D-26F8A21A18E5}"/>
          </ac:picMkLst>
        </pc:picChg>
      </pc:sldChg>
      <pc:sldChg chg="addSp modSp add replId">
        <pc:chgData name="Contursi, Massimo" userId="S::mcontursi@minsait.com::c11fe434-fa63-4734-8d01-c2285712721e" providerId="AD" clId="Web-{19DFEAC1-B569-4710-AB8B-EF8A09D7FE6A}" dt="2021-06-24T14:50:16.476" v="871" actId="1076"/>
        <pc:sldMkLst>
          <pc:docMk/>
          <pc:sldMk cId="2081665533" sldId="670"/>
        </pc:sldMkLst>
        <pc:spChg chg="mod">
          <ac:chgData name="Contursi, Massimo" userId="S::mcontursi@minsait.com::c11fe434-fa63-4734-8d01-c2285712721e" providerId="AD" clId="Web-{19DFEAC1-B569-4710-AB8B-EF8A09D7FE6A}" dt="2021-06-24T14:44:09.906" v="865" actId="14100"/>
          <ac:spMkLst>
            <pc:docMk/>
            <pc:sldMk cId="2081665533" sldId="670"/>
            <ac:spMk id="7" creationId="{46F916BA-7BD6-495D-A0AE-C0081250D191}"/>
          </ac:spMkLst>
        </pc:spChg>
        <pc:spChg chg="mod">
          <ac:chgData name="Contursi, Massimo" userId="S::mcontursi@minsait.com::c11fe434-fa63-4734-8d01-c2285712721e" providerId="AD" clId="Web-{19DFEAC1-B569-4710-AB8B-EF8A09D7FE6A}" dt="2021-06-24T14:43:43.874" v="858" actId="20577"/>
          <ac:spMkLst>
            <pc:docMk/>
            <pc:sldMk cId="2081665533" sldId="670"/>
            <ac:spMk id="9" creationId="{92C4D6DD-881B-984A-9C92-27BA5BC27568}"/>
          </ac:spMkLst>
        </pc:spChg>
        <pc:picChg chg="add mod">
          <ac:chgData name="Contursi, Massimo" userId="S::mcontursi@minsait.com::c11fe434-fa63-4734-8d01-c2285712721e" providerId="AD" clId="Web-{19DFEAC1-B569-4710-AB8B-EF8A09D7FE6A}" dt="2021-06-24T14:50:16.476" v="871" actId="1076"/>
          <ac:picMkLst>
            <pc:docMk/>
            <pc:sldMk cId="2081665533" sldId="670"/>
            <ac:picMk id="8" creationId="{6312368C-5167-4648-A2DC-804E2AA250E1}"/>
          </ac:picMkLst>
        </pc:picChg>
      </pc:sldChg>
    </pc:docChg>
  </pc:docChgLst>
  <pc:docChgLst>
    <pc:chgData name="Contursi, Massimo" userId="S::mcontursi@minsait.com::c11fe434-fa63-4734-8d01-c2285712721e" providerId="AD" clId="Web-{9983369F-3BD2-EDE2-AA48-F4E63D43C88A}"/>
    <pc:docChg chg="addSld delSld modSld">
      <pc:chgData name="Contursi, Massimo" userId="S::mcontursi@minsait.com::c11fe434-fa63-4734-8d01-c2285712721e" providerId="AD" clId="Web-{9983369F-3BD2-EDE2-AA48-F4E63D43C88A}" dt="2021-06-28T15:15:21.531" v="1341"/>
      <pc:docMkLst>
        <pc:docMk/>
      </pc:docMkLst>
      <pc:sldChg chg="delSp modSp">
        <pc:chgData name="Contursi, Massimo" userId="S::mcontursi@minsait.com::c11fe434-fa63-4734-8d01-c2285712721e" providerId="AD" clId="Web-{9983369F-3BD2-EDE2-AA48-F4E63D43C88A}" dt="2021-06-28T15:13:38.670" v="1285" actId="20577"/>
        <pc:sldMkLst>
          <pc:docMk/>
          <pc:sldMk cId="153700068" sldId="568"/>
        </pc:sldMkLst>
        <pc:spChg chg="mod">
          <ac:chgData name="Contursi, Massimo" userId="S::mcontursi@minsait.com::c11fe434-fa63-4734-8d01-c2285712721e" providerId="AD" clId="Web-{9983369F-3BD2-EDE2-AA48-F4E63D43C88A}" dt="2021-06-28T15:13:38.670" v="1285" actId="20577"/>
          <ac:spMkLst>
            <pc:docMk/>
            <pc:sldMk cId="153700068" sldId="568"/>
            <ac:spMk id="6" creationId="{00000000-0000-0000-0000-000000000000}"/>
          </ac:spMkLst>
        </pc:spChg>
        <pc:spChg chg="mod">
          <ac:chgData name="Contursi, Massimo" userId="S::mcontursi@minsait.com::c11fe434-fa63-4734-8d01-c2285712721e" providerId="AD" clId="Web-{9983369F-3BD2-EDE2-AA48-F4E63D43C88A}" dt="2021-06-28T12:37:25.947" v="500" actId="20577"/>
          <ac:spMkLst>
            <pc:docMk/>
            <pc:sldMk cId="153700068" sldId="568"/>
            <ac:spMk id="9" creationId="{92C4D6DD-881B-984A-9C92-27BA5BC27568}"/>
          </ac:spMkLst>
        </pc:spChg>
        <pc:spChg chg="mod">
          <ac:chgData name="Contursi, Massimo" userId="S::mcontursi@minsait.com::c11fe434-fa63-4734-8d01-c2285712721e" providerId="AD" clId="Web-{9983369F-3BD2-EDE2-AA48-F4E63D43C88A}" dt="2021-06-28T12:40:46.912" v="507" actId="14100"/>
          <ac:spMkLst>
            <pc:docMk/>
            <pc:sldMk cId="153700068" sldId="568"/>
            <ac:spMk id="12" creationId="{00000000-0000-0000-0000-000000000000}"/>
          </ac:spMkLst>
        </pc:spChg>
        <pc:picChg chg="del">
          <ac:chgData name="Contursi, Massimo" userId="S::mcontursi@minsait.com::c11fe434-fa63-4734-8d01-c2285712721e" providerId="AD" clId="Web-{9983369F-3BD2-EDE2-AA48-F4E63D43C88A}" dt="2021-06-28T12:41:04.288" v="508"/>
          <ac:picMkLst>
            <pc:docMk/>
            <pc:sldMk cId="153700068" sldId="568"/>
            <ac:picMk id="7" creationId="{00000000-0000-0000-0000-000000000000}"/>
          </ac:picMkLst>
        </pc:picChg>
      </pc:sldChg>
      <pc:sldChg chg="addSp modSp">
        <pc:chgData name="Contursi, Massimo" userId="S::mcontursi@minsait.com::c11fe434-fa63-4734-8d01-c2285712721e" providerId="AD" clId="Web-{9983369F-3BD2-EDE2-AA48-F4E63D43C88A}" dt="2021-06-28T15:14:40.625" v="1311" actId="20577"/>
        <pc:sldMkLst>
          <pc:docMk/>
          <pc:sldMk cId="2013807645" sldId="569"/>
        </pc:sldMkLst>
        <pc:spChg chg="mod">
          <ac:chgData name="Contursi, Massimo" userId="S::mcontursi@minsait.com::c11fe434-fa63-4734-8d01-c2285712721e" providerId="AD" clId="Web-{9983369F-3BD2-EDE2-AA48-F4E63D43C88A}" dt="2021-06-28T15:14:40.625" v="1311" actId="20577"/>
          <ac:spMkLst>
            <pc:docMk/>
            <pc:sldMk cId="2013807645" sldId="569"/>
            <ac:spMk id="6" creationId="{00000000-0000-0000-0000-000000000000}"/>
          </ac:spMkLst>
        </pc:spChg>
        <pc:spChg chg="mod">
          <ac:chgData name="Contursi, Massimo" userId="S::mcontursi@minsait.com::c11fe434-fa63-4734-8d01-c2285712721e" providerId="AD" clId="Web-{9983369F-3BD2-EDE2-AA48-F4E63D43C88A}" dt="2021-06-28T13:15:50.030" v="893" actId="20577"/>
          <ac:spMkLst>
            <pc:docMk/>
            <pc:sldMk cId="2013807645" sldId="569"/>
            <ac:spMk id="9" creationId="{92C4D6DD-881B-984A-9C92-27BA5BC27568}"/>
          </ac:spMkLst>
        </pc:spChg>
        <pc:spChg chg="mod">
          <ac:chgData name="Contursi, Massimo" userId="S::mcontursi@minsait.com::c11fe434-fa63-4734-8d01-c2285712721e" providerId="AD" clId="Web-{9983369F-3BD2-EDE2-AA48-F4E63D43C88A}" dt="2021-06-28T13:18:19.554" v="908" actId="14100"/>
          <ac:spMkLst>
            <pc:docMk/>
            <pc:sldMk cId="2013807645" sldId="569"/>
            <ac:spMk id="12" creationId="{00000000-0000-0000-0000-000000000000}"/>
          </ac:spMkLst>
        </pc:spChg>
        <pc:picChg chg="add mod">
          <ac:chgData name="Contursi, Massimo" userId="S::mcontursi@minsait.com::c11fe434-fa63-4734-8d01-c2285712721e" providerId="AD" clId="Web-{9983369F-3BD2-EDE2-AA48-F4E63D43C88A}" dt="2021-06-28T13:18:19.789" v="911" actId="1076"/>
          <ac:picMkLst>
            <pc:docMk/>
            <pc:sldMk cId="2013807645" sldId="569"/>
            <ac:picMk id="4" creationId="{4DE5BEB2-8EA4-489B-9AD3-BBDD1D9F485F}"/>
          </ac:picMkLst>
        </pc:picChg>
      </pc:sldChg>
      <pc:sldChg chg="addSp modSp">
        <pc:chgData name="Contursi, Massimo" userId="S::mcontursi@minsait.com::c11fe434-fa63-4734-8d01-c2285712721e" providerId="AD" clId="Web-{9983369F-3BD2-EDE2-AA48-F4E63D43C88A}" dt="2021-06-28T15:14:50.968" v="1314" actId="20577"/>
        <pc:sldMkLst>
          <pc:docMk/>
          <pc:sldMk cId="506634085" sldId="570"/>
        </pc:sldMkLst>
        <pc:spChg chg="mod">
          <ac:chgData name="Contursi, Massimo" userId="S::mcontursi@minsait.com::c11fe434-fa63-4734-8d01-c2285712721e" providerId="AD" clId="Web-{9983369F-3BD2-EDE2-AA48-F4E63D43C88A}" dt="2021-06-28T15:14:50.968" v="1314" actId="20577"/>
          <ac:spMkLst>
            <pc:docMk/>
            <pc:sldMk cId="506634085" sldId="570"/>
            <ac:spMk id="6" creationId="{00000000-0000-0000-0000-000000000000}"/>
          </ac:spMkLst>
        </pc:spChg>
        <pc:spChg chg="mod">
          <ac:chgData name="Contursi, Massimo" userId="S::mcontursi@minsait.com::c11fe434-fa63-4734-8d01-c2285712721e" providerId="AD" clId="Web-{9983369F-3BD2-EDE2-AA48-F4E63D43C88A}" dt="2021-06-28T13:19:59.310" v="943" actId="20577"/>
          <ac:spMkLst>
            <pc:docMk/>
            <pc:sldMk cId="506634085" sldId="570"/>
            <ac:spMk id="9" creationId="{92C4D6DD-881B-984A-9C92-27BA5BC27568}"/>
          </ac:spMkLst>
        </pc:spChg>
        <pc:spChg chg="mod">
          <ac:chgData name="Contursi, Massimo" userId="S::mcontursi@minsait.com::c11fe434-fa63-4734-8d01-c2285712721e" providerId="AD" clId="Web-{9983369F-3BD2-EDE2-AA48-F4E63D43C88A}" dt="2021-06-28T13:20:05.607" v="945" actId="20577"/>
          <ac:spMkLst>
            <pc:docMk/>
            <pc:sldMk cId="506634085" sldId="570"/>
            <ac:spMk id="12" creationId="{00000000-0000-0000-0000-000000000000}"/>
          </ac:spMkLst>
        </pc:spChg>
        <pc:picChg chg="add mod">
          <ac:chgData name="Contursi, Massimo" userId="S::mcontursi@minsait.com::c11fe434-fa63-4734-8d01-c2285712721e" providerId="AD" clId="Web-{9983369F-3BD2-EDE2-AA48-F4E63D43C88A}" dt="2021-06-28T13:20:18.576" v="948" actId="14100"/>
          <ac:picMkLst>
            <pc:docMk/>
            <pc:sldMk cId="506634085" sldId="570"/>
            <ac:picMk id="4" creationId="{28653E76-D5D0-4015-A36E-B2B4C97948EC}"/>
          </ac:picMkLst>
        </pc:picChg>
      </pc:sldChg>
      <pc:sldChg chg="del">
        <pc:chgData name="Contursi, Massimo" userId="S::mcontursi@minsait.com::c11fe434-fa63-4734-8d01-c2285712721e" providerId="AD" clId="Web-{9983369F-3BD2-EDE2-AA48-F4E63D43C88A}" dt="2021-06-28T13:31:55.928" v="978"/>
        <pc:sldMkLst>
          <pc:docMk/>
          <pc:sldMk cId="3451784476" sldId="571"/>
        </pc:sldMkLst>
      </pc:sldChg>
      <pc:sldChg chg="del">
        <pc:chgData name="Contursi, Massimo" userId="S::mcontursi@minsait.com::c11fe434-fa63-4734-8d01-c2285712721e" providerId="AD" clId="Web-{9983369F-3BD2-EDE2-AA48-F4E63D43C88A}" dt="2021-06-28T13:32:01.241" v="979"/>
        <pc:sldMkLst>
          <pc:docMk/>
          <pc:sldMk cId="788401798" sldId="572"/>
        </pc:sldMkLst>
      </pc:sldChg>
      <pc:sldChg chg="del">
        <pc:chgData name="Contursi, Massimo" userId="S::mcontursi@minsait.com::c11fe434-fa63-4734-8d01-c2285712721e" providerId="AD" clId="Web-{9983369F-3BD2-EDE2-AA48-F4E63D43C88A}" dt="2021-06-28T13:32:01.413" v="980"/>
        <pc:sldMkLst>
          <pc:docMk/>
          <pc:sldMk cId="514689071" sldId="573"/>
        </pc:sldMkLst>
      </pc:sldChg>
      <pc:sldChg chg="modSp">
        <pc:chgData name="Contursi, Massimo" userId="S::mcontursi@minsait.com::c11fe434-fa63-4734-8d01-c2285712721e" providerId="AD" clId="Web-{9983369F-3BD2-EDE2-AA48-F4E63D43C88A}" dt="2021-06-28T15:06:56.598" v="1133" actId="20577"/>
        <pc:sldMkLst>
          <pc:docMk/>
          <pc:sldMk cId="3120704213" sldId="637"/>
        </pc:sldMkLst>
        <pc:spChg chg="mod">
          <ac:chgData name="Contursi, Massimo" userId="S::mcontursi@minsait.com::c11fe434-fa63-4734-8d01-c2285712721e" providerId="AD" clId="Web-{9983369F-3BD2-EDE2-AA48-F4E63D43C88A}" dt="2021-06-28T15:06:56.598" v="1133" actId="20577"/>
          <ac:spMkLst>
            <pc:docMk/>
            <pc:sldMk cId="3120704213" sldId="637"/>
            <ac:spMk id="6" creationId="{00000000-0000-0000-0000-000000000000}"/>
          </ac:spMkLst>
        </pc:spChg>
      </pc:sldChg>
      <pc:sldChg chg="modSp">
        <pc:chgData name="Contursi, Massimo" userId="S::mcontursi@minsait.com::c11fe434-fa63-4734-8d01-c2285712721e" providerId="AD" clId="Web-{9983369F-3BD2-EDE2-AA48-F4E63D43C88A}" dt="2021-06-28T08:16:29.895" v="7" actId="20577"/>
        <pc:sldMkLst>
          <pc:docMk/>
          <pc:sldMk cId="2861900752" sldId="641"/>
        </pc:sldMkLst>
        <pc:spChg chg="mod">
          <ac:chgData name="Contursi, Massimo" userId="S::mcontursi@minsait.com::c11fe434-fa63-4734-8d01-c2285712721e" providerId="AD" clId="Web-{9983369F-3BD2-EDE2-AA48-F4E63D43C88A}" dt="2021-06-28T08:16:29.708" v="5" actId="20577"/>
          <ac:spMkLst>
            <pc:docMk/>
            <pc:sldMk cId="2861900752" sldId="641"/>
            <ac:spMk id="3" creationId="{00000000-0000-0000-0000-000000000000}"/>
          </ac:spMkLst>
        </pc:spChg>
        <pc:spChg chg="mod">
          <ac:chgData name="Contursi, Massimo" userId="S::mcontursi@minsait.com::c11fe434-fa63-4734-8d01-c2285712721e" providerId="AD" clId="Web-{9983369F-3BD2-EDE2-AA48-F4E63D43C88A}" dt="2021-06-28T08:16:29.895" v="7" actId="20577"/>
          <ac:spMkLst>
            <pc:docMk/>
            <pc:sldMk cId="2861900752" sldId="641"/>
            <ac:spMk id="4" creationId="{00000000-0000-0000-0000-000000000000}"/>
          </ac:spMkLst>
        </pc:spChg>
      </pc:sldChg>
      <pc:sldChg chg="addSp delSp modSp">
        <pc:chgData name="Contursi, Massimo" userId="S::mcontursi@minsait.com::c11fe434-fa63-4734-8d01-c2285712721e" providerId="AD" clId="Web-{9983369F-3BD2-EDE2-AA48-F4E63D43C88A}" dt="2021-06-28T15:10:31.822" v="1211" actId="20577"/>
        <pc:sldMkLst>
          <pc:docMk/>
          <pc:sldMk cId="1028396927" sldId="642"/>
        </pc:sldMkLst>
        <pc:spChg chg="mod">
          <ac:chgData name="Contursi, Massimo" userId="S::mcontursi@minsait.com::c11fe434-fa63-4734-8d01-c2285712721e" providerId="AD" clId="Web-{9983369F-3BD2-EDE2-AA48-F4E63D43C88A}" dt="2021-06-28T08:19:55.400" v="35" actId="20577"/>
          <ac:spMkLst>
            <pc:docMk/>
            <pc:sldMk cId="1028396927" sldId="642"/>
            <ac:spMk id="5" creationId="{8FFCB682-A2FC-CA4B-AF1F-9B44DC3872A4}"/>
          </ac:spMkLst>
        </pc:spChg>
        <pc:spChg chg="mod">
          <ac:chgData name="Contursi, Massimo" userId="S::mcontursi@minsait.com::c11fe434-fa63-4734-8d01-c2285712721e" providerId="AD" clId="Web-{9983369F-3BD2-EDE2-AA48-F4E63D43C88A}" dt="2021-06-28T15:10:31.822" v="1211" actId="20577"/>
          <ac:spMkLst>
            <pc:docMk/>
            <pc:sldMk cId="1028396927" sldId="642"/>
            <ac:spMk id="6" creationId="{00000000-0000-0000-0000-000000000000}"/>
          </ac:spMkLst>
        </pc:spChg>
        <pc:spChg chg="mod">
          <ac:chgData name="Contursi, Massimo" userId="S::mcontursi@minsait.com::c11fe434-fa63-4734-8d01-c2285712721e" providerId="AD" clId="Web-{9983369F-3BD2-EDE2-AA48-F4E63D43C88A}" dt="2021-06-28T08:17:39.694" v="19" actId="20577"/>
          <ac:spMkLst>
            <pc:docMk/>
            <pc:sldMk cId="1028396927" sldId="642"/>
            <ac:spMk id="9" creationId="{92C4D6DD-881B-984A-9C92-27BA5BC27568}"/>
          </ac:spMkLst>
        </pc:spChg>
        <pc:spChg chg="mod">
          <ac:chgData name="Contursi, Massimo" userId="S::mcontursi@minsait.com::c11fe434-fa63-4734-8d01-c2285712721e" providerId="AD" clId="Web-{9983369F-3BD2-EDE2-AA48-F4E63D43C88A}" dt="2021-06-28T08:16:38.645" v="9" actId="20577"/>
          <ac:spMkLst>
            <pc:docMk/>
            <pc:sldMk cId="1028396927" sldId="642"/>
            <ac:spMk id="12" creationId="{00000000-0000-0000-0000-000000000000}"/>
          </ac:spMkLst>
        </pc:spChg>
        <pc:picChg chg="del">
          <ac:chgData name="Contursi, Massimo" userId="S::mcontursi@minsait.com::c11fe434-fa63-4734-8d01-c2285712721e" providerId="AD" clId="Web-{9983369F-3BD2-EDE2-AA48-F4E63D43C88A}" dt="2021-06-28T08:16:38.833" v="10"/>
          <ac:picMkLst>
            <pc:docMk/>
            <pc:sldMk cId="1028396927" sldId="642"/>
            <ac:picMk id="4" creationId="{00000000-0000-0000-0000-000000000000}"/>
          </ac:picMkLst>
        </pc:picChg>
        <pc:picChg chg="del">
          <ac:chgData name="Contursi, Massimo" userId="S::mcontursi@minsait.com::c11fe434-fa63-4734-8d01-c2285712721e" providerId="AD" clId="Web-{9983369F-3BD2-EDE2-AA48-F4E63D43C88A}" dt="2021-06-28T08:16:39.192" v="11"/>
          <ac:picMkLst>
            <pc:docMk/>
            <pc:sldMk cId="1028396927" sldId="642"/>
            <ac:picMk id="8" creationId="{00000000-0000-0000-0000-000000000000}"/>
          </ac:picMkLst>
        </pc:picChg>
        <pc:picChg chg="del">
          <ac:chgData name="Contursi, Massimo" userId="S::mcontursi@minsait.com::c11fe434-fa63-4734-8d01-c2285712721e" providerId="AD" clId="Web-{9983369F-3BD2-EDE2-AA48-F4E63D43C88A}" dt="2021-06-28T08:16:40.427" v="12"/>
          <ac:picMkLst>
            <pc:docMk/>
            <pc:sldMk cId="1028396927" sldId="642"/>
            <ac:picMk id="10" creationId="{00000000-0000-0000-0000-000000000000}"/>
          </ac:picMkLst>
        </pc:picChg>
        <pc:picChg chg="del">
          <ac:chgData name="Contursi, Massimo" userId="S::mcontursi@minsait.com::c11fe434-fa63-4734-8d01-c2285712721e" providerId="AD" clId="Web-{9983369F-3BD2-EDE2-AA48-F4E63D43C88A}" dt="2021-06-28T08:16:41.364" v="13"/>
          <ac:picMkLst>
            <pc:docMk/>
            <pc:sldMk cId="1028396927" sldId="642"/>
            <ac:picMk id="11" creationId="{00000000-0000-0000-0000-000000000000}"/>
          </ac:picMkLst>
        </pc:picChg>
        <pc:picChg chg="add mod">
          <ac:chgData name="Contursi, Massimo" userId="S::mcontursi@minsait.com::c11fe434-fa63-4734-8d01-c2285712721e" providerId="AD" clId="Web-{9983369F-3BD2-EDE2-AA48-F4E63D43C88A}" dt="2021-06-28T08:17:44.834" v="21" actId="1076"/>
          <ac:picMkLst>
            <pc:docMk/>
            <pc:sldMk cId="1028396927" sldId="642"/>
            <ac:picMk id="13" creationId="{86E8B317-46D6-4F4C-8ACF-8C7D6430EA23}"/>
          </ac:picMkLst>
        </pc:picChg>
      </pc:sldChg>
      <pc:sldChg chg="modSp">
        <pc:chgData name="Contursi, Massimo" userId="S::mcontursi@minsait.com::c11fe434-fa63-4734-8d01-c2285712721e" providerId="AD" clId="Web-{9983369F-3BD2-EDE2-AA48-F4E63D43C88A}" dt="2021-06-28T15:07:27.740" v="1150" actId="20577"/>
        <pc:sldMkLst>
          <pc:docMk/>
          <pc:sldMk cId="3313180289" sldId="644"/>
        </pc:sldMkLst>
        <pc:spChg chg="mod">
          <ac:chgData name="Contursi, Massimo" userId="S::mcontursi@minsait.com::c11fe434-fa63-4734-8d01-c2285712721e" providerId="AD" clId="Web-{9983369F-3BD2-EDE2-AA48-F4E63D43C88A}" dt="2021-06-28T15:07:27.740" v="1150" actId="20577"/>
          <ac:spMkLst>
            <pc:docMk/>
            <pc:sldMk cId="3313180289" sldId="644"/>
            <ac:spMk id="6" creationId="{00000000-0000-0000-0000-000000000000}"/>
          </ac:spMkLst>
        </pc:spChg>
      </pc:sldChg>
      <pc:sldChg chg="modSp">
        <pc:chgData name="Contursi, Massimo" userId="S::mcontursi@minsait.com::c11fe434-fa63-4734-8d01-c2285712721e" providerId="AD" clId="Web-{9983369F-3BD2-EDE2-AA48-F4E63D43C88A}" dt="2021-06-28T15:07:11.614" v="1135" actId="20577"/>
        <pc:sldMkLst>
          <pc:docMk/>
          <pc:sldMk cId="3777044045" sldId="646"/>
        </pc:sldMkLst>
        <pc:spChg chg="mod">
          <ac:chgData name="Contursi, Massimo" userId="S::mcontursi@minsait.com::c11fe434-fa63-4734-8d01-c2285712721e" providerId="AD" clId="Web-{9983369F-3BD2-EDE2-AA48-F4E63D43C88A}" dt="2021-06-28T15:07:11.614" v="1135" actId="20577"/>
          <ac:spMkLst>
            <pc:docMk/>
            <pc:sldMk cId="3777044045" sldId="646"/>
            <ac:spMk id="3" creationId="{310F2569-3E58-41DC-A95C-87AF89734BBB}"/>
          </ac:spMkLst>
        </pc:spChg>
      </pc:sldChg>
      <pc:sldChg chg="modSp">
        <pc:chgData name="Contursi, Massimo" userId="S::mcontursi@minsait.com::c11fe434-fa63-4734-8d01-c2285712721e" providerId="AD" clId="Web-{9983369F-3BD2-EDE2-AA48-F4E63D43C88A}" dt="2021-06-28T15:07:19.224" v="1137" actId="20577"/>
        <pc:sldMkLst>
          <pc:docMk/>
          <pc:sldMk cId="4113348526" sldId="647"/>
        </pc:sldMkLst>
        <pc:spChg chg="mod">
          <ac:chgData name="Contursi, Massimo" userId="S::mcontursi@minsait.com::c11fe434-fa63-4734-8d01-c2285712721e" providerId="AD" clId="Web-{9983369F-3BD2-EDE2-AA48-F4E63D43C88A}" dt="2021-06-28T15:07:19.224" v="1137" actId="20577"/>
          <ac:spMkLst>
            <pc:docMk/>
            <pc:sldMk cId="4113348526" sldId="647"/>
            <ac:spMk id="6" creationId="{00000000-0000-0000-0000-000000000000}"/>
          </ac:spMkLst>
        </pc:spChg>
      </pc:sldChg>
      <pc:sldChg chg="modSp">
        <pc:chgData name="Contursi, Massimo" userId="S::mcontursi@minsait.com::c11fe434-fa63-4734-8d01-c2285712721e" providerId="AD" clId="Web-{9983369F-3BD2-EDE2-AA48-F4E63D43C88A}" dt="2021-06-28T15:07:19.490" v="1139" actId="20577"/>
        <pc:sldMkLst>
          <pc:docMk/>
          <pc:sldMk cId="1411918635" sldId="648"/>
        </pc:sldMkLst>
        <pc:spChg chg="mod">
          <ac:chgData name="Contursi, Massimo" userId="S::mcontursi@minsait.com::c11fe434-fa63-4734-8d01-c2285712721e" providerId="AD" clId="Web-{9983369F-3BD2-EDE2-AA48-F4E63D43C88A}" dt="2021-06-28T15:07:19.490" v="1139" actId="20577"/>
          <ac:spMkLst>
            <pc:docMk/>
            <pc:sldMk cId="1411918635" sldId="648"/>
            <ac:spMk id="6" creationId="{00000000-0000-0000-0000-000000000000}"/>
          </ac:spMkLst>
        </pc:spChg>
      </pc:sldChg>
      <pc:sldChg chg="modSp">
        <pc:chgData name="Contursi, Massimo" userId="S::mcontursi@minsait.com::c11fe434-fa63-4734-8d01-c2285712721e" providerId="AD" clId="Web-{9983369F-3BD2-EDE2-AA48-F4E63D43C88A}" dt="2021-06-28T15:07:39.006" v="1154" actId="20577"/>
        <pc:sldMkLst>
          <pc:docMk/>
          <pc:sldMk cId="2622516054" sldId="649"/>
        </pc:sldMkLst>
        <pc:spChg chg="mod">
          <ac:chgData name="Contursi, Massimo" userId="S::mcontursi@minsait.com::c11fe434-fa63-4734-8d01-c2285712721e" providerId="AD" clId="Web-{9983369F-3BD2-EDE2-AA48-F4E63D43C88A}" dt="2021-06-28T15:07:39.006" v="1154" actId="20577"/>
          <ac:spMkLst>
            <pc:docMk/>
            <pc:sldMk cId="2622516054" sldId="649"/>
            <ac:spMk id="6" creationId="{00000000-0000-0000-0000-000000000000}"/>
          </ac:spMkLst>
        </pc:spChg>
      </pc:sldChg>
      <pc:sldChg chg="modSp">
        <pc:chgData name="Contursi, Massimo" userId="S::mcontursi@minsait.com::c11fe434-fa63-4734-8d01-c2285712721e" providerId="AD" clId="Web-{9983369F-3BD2-EDE2-AA48-F4E63D43C88A}" dt="2021-06-28T15:07:48.990" v="1156" actId="20577"/>
        <pc:sldMkLst>
          <pc:docMk/>
          <pc:sldMk cId="1389787548" sldId="650"/>
        </pc:sldMkLst>
        <pc:spChg chg="mod">
          <ac:chgData name="Contursi, Massimo" userId="S::mcontursi@minsait.com::c11fe434-fa63-4734-8d01-c2285712721e" providerId="AD" clId="Web-{9983369F-3BD2-EDE2-AA48-F4E63D43C88A}" dt="2021-06-28T15:07:48.990" v="1156" actId="20577"/>
          <ac:spMkLst>
            <pc:docMk/>
            <pc:sldMk cId="1389787548" sldId="650"/>
            <ac:spMk id="6" creationId="{00000000-0000-0000-0000-000000000000}"/>
          </ac:spMkLst>
        </pc:spChg>
      </pc:sldChg>
      <pc:sldChg chg="modSp">
        <pc:chgData name="Contursi, Massimo" userId="S::mcontursi@minsait.com::c11fe434-fa63-4734-8d01-c2285712721e" providerId="AD" clId="Web-{9983369F-3BD2-EDE2-AA48-F4E63D43C88A}" dt="2021-06-28T15:07:38.928" v="1153" actId="20577"/>
        <pc:sldMkLst>
          <pc:docMk/>
          <pc:sldMk cId="3201725970" sldId="651"/>
        </pc:sldMkLst>
        <pc:spChg chg="mod">
          <ac:chgData name="Contursi, Massimo" userId="S::mcontursi@minsait.com::c11fe434-fa63-4734-8d01-c2285712721e" providerId="AD" clId="Web-{9983369F-3BD2-EDE2-AA48-F4E63D43C88A}" dt="2021-06-28T15:07:38.928" v="1153" actId="20577"/>
          <ac:spMkLst>
            <pc:docMk/>
            <pc:sldMk cId="3201725970" sldId="651"/>
            <ac:spMk id="6" creationId="{00000000-0000-0000-0000-000000000000}"/>
          </ac:spMkLst>
        </pc:spChg>
      </pc:sldChg>
      <pc:sldChg chg="modSp">
        <pc:chgData name="Contursi, Massimo" userId="S::mcontursi@minsait.com::c11fe434-fa63-4734-8d01-c2285712721e" providerId="AD" clId="Web-{9983369F-3BD2-EDE2-AA48-F4E63D43C88A}" dt="2021-06-28T15:07:27.787" v="1151" actId="20577"/>
        <pc:sldMkLst>
          <pc:docMk/>
          <pc:sldMk cId="4088766056" sldId="652"/>
        </pc:sldMkLst>
        <pc:spChg chg="mod">
          <ac:chgData name="Contursi, Massimo" userId="S::mcontursi@minsait.com::c11fe434-fa63-4734-8d01-c2285712721e" providerId="AD" clId="Web-{9983369F-3BD2-EDE2-AA48-F4E63D43C88A}" dt="2021-06-28T15:07:27.787" v="1151" actId="20577"/>
          <ac:spMkLst>
            <pc:docMk/>
            <pc:sldMk cId="4088766056" sldId="652"/>
            <ac:spMk id="6" creationId="{00000000-0000-0000-0000-000000000000}"/>
          </ac:spMkLst>
        </pc:spChg>
      </pc:sldChg>
      <pc:sldChg chg="modSp">
        <pc:chgData name="Contursi, Massimo" userId="S::mcontursi@minsait.com::c11fe434-fa63-4734-8d01-c2285712721e" providerId="AD" clId="Web-{9983369F-3BD2-EDE2-AA48-F4E63D43C88A}" dt="2021-06-28T15:07:49.100" v="1158" actId="20577"/>
        <pc:sldMkLst>
          <pc:docMk/>
          <pc:sldMk cId="3152649728" sldId="653"/>
        </pc:sldMkLst>
        <pc:spChg chg="mod">
          <ac:chgData name="Contursi, Massimo" userId="S::mcontursi@minsait.com::c11fe434-fa63-4734-8d01-c2285712721e" providerId="AD" clId="Web-{9983369F-3BD2-EDE2-AA48-F4E63D43C88A}" dt="2021-06-28T15:07:49.100" v="1158" actId="20577"/>
          <ac:spMkLst>
            <pc:docMk/>
            <pc:sldMk cId="3152649728" sldId="653"/>
            <ac:spMk id="6" creationId="{00000000-0000-0000-0000-000000000000}"/>
          </ac:spMkLst>
        </pc:spChg>
      </pc:sldChg>
      <pc:sldChg chg="modSp">
        <pc:chgData name="Contursi, Massimo" userId="S::mcontursi@minsait.com::c11fe434-fa63-4734-8d01-c2285712721e" providerId="AD" clId="Web-{9983369F-3BD2-EDE2-AA48-F4E63D43C88A}" dt="2021-06-28T15:07:59.787" v="1162" actId="20577"/>
        <pc:sldMkLst>
          <pc:docMk/>
          <pc:sldMk cId="1728840676" sldId="654"/>
        </pc:sldMkLst>
        <pc:spChg chg="mod">
          <ac:chgData name="Contursi, Massimo" userId="S::mcontursi@minsait.com::c11fe434-fa63-4734-8d01-c2285712721e" providerId="AD" clId="Web-{9983369F-3BD2-EDE2-AA48-F4E63D43C88A}" dt="2021-06-28T15:07:59.787" v="1162" actId="20577"/>
          <ac:spMkLst>
            <pc:docMk/>
            <pc:sldMk cId="1728840676" sldId="654"/>
            <ac:spMk id="6" creationId="{00000000-0000-0000-0000-000000000000}"/>
          </ac:spMkLst>
        </pc:spChg>
      </pc:sldChg>
      <pc:sldChg chg="modSp">
        <pc:chgData name="Contursi, Massimo" userId="S::mcontursi@minsait.com::c11fe434-fa63-4734-8d01-c2285712721e" providerId="AD" clId="Web-{9983369F-3BD2-EDE2-AA48-F4E63D43C88A}" dt="2021-06-28T15:07:59.678" v="1160" actId="20577"/>
        <pc:sldMkLst>
          <pc:docMk/>
          <pc:sldMk cId="3608399352" sldId="655"/>
        </pc:sldMkLst>
        <pc:spChg chg="mod">
          <ac:chgData name="Contursi, Massimo" userId="S::mcontursi@minsait.com::c11fe434-fa63-4734-8d01-c2285712721e" providerId="AD" clId="Web-{9983369F-3BD2-EDE2-AA48-F4E63D43C88A}" dt="2021-06-28T15:07:59.678" v="1160" actId="20577"/>
          <ac:spMkLst>
            <pc:docMk/>
            <pc:sldMk cId="3608399352" sldId="655"/>
            <ac:spMk id="6" creationId="{00000000-0000-0000-0000-000000000000}"/>
          </ac:spMkLst>
        </pc:spChg>
      </pc:sldChg>
      <pc:sldChg chg="modSp">
        <pc:chgData name="Contursi, Massimo" userId="S::mcontursi@minsait.com::c11fe434-fa63-4734-8d01-c2285712721e" providerId="AD" clId="Web-{9983369F-3BD2-EDE2-AA48-F4E63D43C88A}" dt="2021-06-28T15:08:17.131" v="1164" actId="20577"/>
        <pc:sldMkLst>
          <pc:docMk/>
          <pc:sldMk cId="2742540505" sldId="656"/>
        </pc:sldMkLst>
        <pc:spChg chg="mod">
          <ac:chgData name="Contursi, Massimo" userId="S::mcontursi@minsait.com::c11fe434-fa63-4734-8d01-c2285712721e" providerId="AD" clId="Web-{9983369F-3BD2-EDE2-AA48-F4E63D43C88A}" dt="2021-06-28T15:08:17.131" v="1164" actId="20577"/>
          <ac:spMkLst>
            <pc:docMk/>
            <pc:sldMk cId="2742540505" sldId="656"/>
            <ac:spMk id="6" creationId="{00000000-0000-0000-0000-000000000000}"/>
          </ac:spMkLst>
        </pc:spChg>
      </pc:sldChg>
      <pc:sldChg chg="modSp">
        <pc:chgData name="Contursi, Massimo" userId="S::mcontursi@minsait.com::c11fe434-fa63-4734-8d01-c2285712721e" providerId="AD" clId="Web-{9983369F-3BD2-EDE2-AA48-F4E63D43C88A}" dt="2021-06-28T15:08:24.241" v="1167" actId="20577"/>
        <pc:sldMkLst>
          <pc:docMk/>
          <pc:sldMk cId="1997597471" sldId="657"/>
        </pc:sldMkLst>
        <pc:spChg chg="mod">
          <ac:chgData name="Contursi, Massimo" userId="S::mcontursi@minsait.com::c11fe434-fa63-4734-8d01-c2285712721e" providerId="AD" clId="Web-{9983369F-3BD2-EDE2-AA48-F4E63D43C88A}" dt="2021-06-28T15:08:24.241" v="1167" actId="20577"/>
          <ac:spMkLst>
            <pc:docMk/>
            <pc:sldMk cId="1997597471" sldId="657"/>
            <ac:spMk id="6" creationId="{00000000-0000-0000-0000-000000000000}"/>
          </ac:spMkLst>
        </pc:spChg>
      </pc:sldChg>
      <pc:sldChg chg="modSp">
        <pc:chgData name="Contursi, Massimo" userId="S::mcontursi@minsait.com::c11fe434-fa63-4734-8d01-c2285712721e" providerId="AD" clId="Web-{9983369F-3BD2-EDE2-AA48-F4E63D43C88A}" dt="2021-06-28T15:08:24.397" v="1169" actId="20577"/>
        <pc:sldMkLst>
          <pc:docMk/>
          <pc:sldMk cId="1590590945" sldId="658"/>
        </pc:sldMkLst>
        <pc:spChg chg="mod">
          <ac:chgData name="Contursi, Massimo" userId="S::mcontursi@minsait.com::c11fe434-fa63-4734-8d01-c2285712721e" providerId="AD" clId="Web-{9983369F-3BD2-EDE2-AA48-F4E63D43C88A}" dt="2021-06-28T15:08:24.397" v="1169" actId="20577"/>
          <ac:spMkLst>
            <pc:docMk/>
            <pc:sldMk cId="1590590945" sldId="658"/>
            <ac:spMk id="6" creationId="{00000000-0000-0000-0000-000000000000}"/>
          </ac:spMkLst>
        </pc:spChg>
      </pc:sldChg>
      <pc:sldChg chg="modSp">
        <pc:chgData name="Contursi, Massimo" userId="S::mcontursi@minsait.com::c11fe434-fa63-4734-8d01-c2285712721e" providerId="AD" clId="Web-{9983369F-3BD2-EDE2-AA48-F4E63D43C88A}" dt="2021-06-28T15:08:23.819" v="1165" actId="20577"/>
        <pc:sldMkLst>
          <pc:docMk/>
          <pc:sldMk cId="3420433618" sldId="659"/>
        </pc:sldMkLst>
        <pc:spChg chg="mod">
          <ac:chgData name="Contursi, Massimo" userId="S::mcontursi@minsait.com::c11fe434-fa63-4734-8d01-c2285712721e" providerId="AD" clId="Web-{9983369F-3BD2-EDE2-AA48-F4E63D43C88A}" dt="2021-06-28T15:08:23.819" v="1165" actId="20577"/>
          <ac:spMkLst>
            <pc:docMk/>
            <pc:sldMk cId="3420433618" sldId="659"/>
            <ac:spMk id="6" creationId="{00000000-0000-0000-0000-000000000000}"/>
          </ac:spMkLst>
        </pc:spChg>
      </pc:sldChg>
      <pc:sldChg chg="modSp">
        <pc:chgData name="Contursi, Massimo" userId="S::mcontursi@minsait.com::c11fe434-fa63-4734-8d01-c2285712721e" providerId="AD" clId="Web-{9983369F-3BD2-EDE2-AA48-F4E63D43C88A}" dt="2021-06-28T15:08:24.538" v="1171" actId="20577"/>
        <pc:sldMkLst>
          <pc:docMk/>
          <pc:sldMk cId="2953705859" sldId="660"/>
        </pc:sldMkLst>
        <pc:spChg chg="mod">
          <ac:chgData name="Contursi, Massimo" userId="S::mcontursi@minsait.com::c11fe434-fa63-4734-8d01-c2285712721e" providerId="AD" clId="Web-{9983369F-3BD2-EDE2-AA48-F4E63D43C88A}" dt="2021-06-28T15:08:24.538" v="1171" actId="20577"/>
          <ac:spMkLst>
            <pc:docMk/>
            <pc:sldMk cId="2953705859" sldId="660"/>
            <ac:spMk id="6" creationId="{00000000-0000-0000-0000-000000000000}"/>
          </ac:spMkLst>
        </pc:spChg>
      </pc:sldChg>
      <pc:sldChg chg="modSp">
        <pc:chgData name="Contursi, Massimo" userId="S::mcontursi@minsait.com::c11fe434-fa63-4734-8d01-c2285712721e" providerId="AD" clId="Web-{9983369F-3BD2-EDE2-AA48-F4E63D43C88A}" dt="2021-06-28T15:08:32.538" v="1175" actId="20577"/>
        <pc:sldMkLst>
          <pc:docMk/>
          <pc:sldMk cId="2357917950" sldId="661"/>
        </pc:sldMkLst>
        <pc:spChg chg="mod">
          <ac:chgData name="Contursi, Massimo" userId="S::mcontursi@minsait.com::c11fe434-fa63-4734-8d01-c2285712721e" providerId="AD" clId="Web-{9983369F-3BD2-EDE2-AA48-F4E63D43C88A}" dt="2021-06-28T15:08:32.538" v="1175" actId="20577"/>
          <ac:spMkLst>
            <pc:docMk/>
            <pc:sldMk cId="2357917950" sldId="661"/>
            <ac:spMk id="6" creationId="{00000000-0000-0000-0000-000000000000}"/>
          </ac:spMkLst>
        </pc:spChg>
      </pc:sldChg>
      <pc:sldChg chg="modSp">
        <pc:chgData name="Contursi, Massimo" userId="S::mcontursi@minsait.com::c11fe434-fa63-4734-8d01-c2285712721e" providerId="AD" clId="Web-{9983369F-3BD2-EDE2-AA48-F4E63D43C88A}" dt="2021-06-28T15:08:24.647" v="1173" actId="20577"/>
        <pc:sldMkLst>
          <pc:docMk/>
          <pc:sldMk cId="485171404" sldId="662"/>
        </pc:sldMkLst>
        <pc:spChg chg="mod">
          <ac:chgData name="Contursi, Massimo" userId="S::mcontursi@minsait.com::c11fe434-fa63-4734-8d01-c2285712721e" providerId="AD" clId="Web-{9983369F-3BD2-EDE2-AA48-F4E63D43C88A}" dt="2021-06-28T15:08:24.647" v="1173" actId="20577"/>
          <ac:spMkLst>
            <pc:docMk/>
            <pc:sldMk cId="485171404" sldId="662"/>
            <ac:spMk id="6" creationId="{00000000-0000-0000-0000-000000000000}"/>
          </ac:spMkLst>
        </pc:spChg>
      </pc:sldChg>
      <pc:sldChg chg="modSp">
        <pc:chgData name="Contursi, Massimo" userId="S::mcontursi@minsait.com::c11fe434-fa63-4734-8d01-c2285712721e" providerId="AD" clId="Web-{9983369F-3BD2-EDE2-AA48-F4E63D43C88A}" dt="2021-06-28T15:08:32.679" v="1177" actId="20577"/>
        <pc:sldMkLst>
          <pc:docMk/>
          <pc:sldMk cId="261105299" sldId="663"/>
        </pc:sldMkLst>
        <pc:spChg chg="mod">
          <ac:chgData name="Contursi, Massimo" userId="S::mcontursi@minsait.com::c11fe434-fa63-4734-8d01-c2285712721e" providerId="AD" clId="Web-{9983369F-3BD2-EDE2-AA48-F4E63D43C88A}" dt="2021-06-28T15:08:32.679" v="1177" actId="20577"/>
          <ac:spMkLst>
            <pc:docMk/>
            <pc:sldMk cId="261105299" sldId="663"/>
            <ac:spMk id="6" creationId="{00000000-0000-0000-0000-000000000000}"/>
          </ac:spMkLst>
        </pc:spChg>
      </pc:sldChg>
      <pc:sldChg chg="modSp">
        <pc:chgData name="Contursi, Massimo" userId="S::mcontursi@minsait.com::c11fe434-fa63-4734-8d01-c2285712721e" providerId="AD" clId="Web-{9983369F-3BD2-EDE2-AA48-F4E63D43C88A}" dt="2021-06-28T15:08:35.351" v="1178" actId="20577"/>
        <pc:sldMkLst>
          <pc:docMk/>
          <pc:sldMk cId="2992290307" sldId="664"/>
        </pc:sldMkLst>
        <pc:spChg chg="mod">
          <ac:chgData name="Contursi, Massimo" userId="S::mcontursi@minsait.com::c11fe434-fa63-4734-8d01-c2285712721e" providerId="AD" clId="Web-{9983369F-3BD2-EDE2-AA48-F4E63D43C88A}" dt="2021-06-28T15:08:35.351" v="1178" actId="20577"/>
          <ac:spMkLst>
            <pc:docMk/>
            <pc:sldMk cId="2992290307" sldId="664"/>
            <ac:spMk id="6" creationId="{00000000-0000-0000-0000-000000000000}"/>
          </ac:spMkLst>
        </pc:spChg>
      </pc:sldChg>
      <pc:sldChg chg="modSp">
        <pc:chgData name="Contursi, Massimo" userId="S::mcontursi@minsait.com::c11fe434-fa63-4734-8d01-c2285712721e" providerId="AD" clId="Web-{9983369F-3BD2-EDE2-AA48-F4E63D43C88A}" dt="2021-06-28T15:08:53.851" v="1186" actId="20577"/>
        <pc:sldMkLst>
          <pc:docMk/>
          <pc:sldMk cId="2854038663" sldId="665"/>
        </pc:sldMkLst>
        <pc:spChg chg="mod">
          <ac:chgData name="Contursi, Massimo" userId="S::mcontursi@minsait.com::c11fe434-fa63-4734-8d01-c2285712721e" providerId="AD" clId="Web-{9983369F-3BD2-EDE2-AA48-F4E63D43C88A}" dt="2021-06-28T15:08:53.851" v="1186" actId="20577"/>
          <ac:spMkLst>
            <pc:docMk/>
            <pc:sldMk cId="2854038663" sldId="665"/>
            <ac:spMk id="6" creationId="{00000000-0000-0000-0000-000000000000}"/>
          </ac:spMkLst>
        </pc:spChg>
      </pc:sldChg>
      <pc:sldChg chg="modSp">
        <pc:chgData name="Contursi, Massimo" userId="S::mcontursi@minsait.com::c11fe434-fa63-4734-8d01-c2285712721e" providerId="AD" clId="Web-{9983369F-3BD2-EDE2-AA48-F4E63D43C88A}" dt="2021-06-28T15:08:42.898" v="1181" actId="20577"/>
        <pc:sldMkLst>
          <pc:docMk/>
          <pc:sldMk cId="1001461843" sldId="666"/>
        </pc:sldMkLst>
        <pc:spChg chg="mod">
          <ac:chgData name="Contursi, Massimo" userId="S::mcontursi@minsait.com::c11fe434-fa63-4734-8d01-c2285712721e" providerId="AD" clId="Web-{9983369F-3BD2-EDE2-AA48-F4E63D43C88A}" dt="2021-06-28T15:08:42.898" v="1181" actId="20577"/>
          <ac:spMkLst>
            <pc:docMk/>
            <pc:sldMk cId="1001461843" sldId="666"/>
            <ac:spMk id="6" creationId="{00000000-0000-0000-0000-000000000000}"/>
          </ac:spMkLst>
        </pc:spChg>
      </pc:sldChg>
      <pc:sldChg chg="modSp">
        <pc:chgData name="Contursi, Massimo" userId="S::mcontursi@minsait.com::c11fe434-fa63-4734-8d01-c2285712721e" providerId="AD" clId="Web-{9983369F-3BD2-EDE2-AA48-F4E63D43C88A}" dt="2021-06-28T15:08:42.835" v="1180" actId="20577"/>
        <pc:sldMkLst>
          <pc:docMk/>
          <pc:sldMk cId="1512563020" sldId="667"/>
        </pc:sldMkLst>
        <pc:spChg chg="mod">
          <ac:chgData name="Contursi, Massimo" userId="S::mcontursi@minsait.com::c11fe434-fa63-4734-8d01-c2285712721e" providerId="AD" clId="Web-{9983369F-3BD2-EDE2-AA48-F4E63D43C88A}" dt="2021-06-28T15:08:42.835" v="1180" actId="20577"/>
          <ac:spMkLst>
            <pc:docMk/>
            <pc:sldMk cId="1512563020" sldId="667"/>
            <ac:spMk id="6" creationId="{00000000-0000-0000-0000-000000000000}"/>
          </ac:spMkLst>
        </pc:spChg>
      </pc:sldChg>
      <pc:sldChg chg="modSp">
        <pc:chgData name="Contursi, Massimo" userId="S::mcontursi@minsait.com::c11fe434-fa63-4734-8d01-c2285712721e" providerId="AD" clId="Web-{9983369F-3BD2-EDE2-AA48-F4E63D43C88A}" dt="2021-06-28T15:08:53.554" v="1183" actId="20577"/>
        <pc:sldMkLst>
          <pc:docMk/>
          <pc:sldMk cId="3746285483" sldId="668"/>
        </pc:sldMkLst>
        <pc:spChg chg="mod">
          <ac:chgData name="Contursi, Massimo" userId="S::mcontursi@minsait.com::c11fe434-fa63-4734-8d01-c2285712721e" providerId="AD" clId="Web-{9983369F-3BD2-EDE2-AA48-F4E63D43C88A}" dt="2021-06-28T15:08:53.554" v="1183" actId="20577"/>
          <ac:spMkLst>
            <pc:docMk/>
            <pc:sldMk cId="3746285483" sldId="668"/>
            <ac:spMk id="6" creationId="{00000000-0000-0000-0000-000000000000}"/>
          </ac:spMkLst>
        </pc:spChg>
      </pc:sldChg>
      <pc:sldChg chg="modSp">
        <pc:chgData name="Contursi, Massimo" userId="S::mcontursi@minsait.com::c11fe434-fa63-4734-8d01-c2285712721e" providerId="AD" clId="Web-{9983369F-3BD2-EDE2-AA48-F4E63D43C88A}" dt="2021-06-28T15:08:53.757" v="1185" actId="20577"/>
        <pc:sldMkLst>
          <pc:docMk/>
          <pc:sldMk cId="2978605037" sldId="669"/>
        </pc:sldMkLst>
        <pc:spChg chg="mod">
          <ac:chgData name="Contursi, Massimo" userId="S::mcontursi@minsait.com::c11fe434-fa63-4734-8d01-c2285712721e" providerId="AD" clId="Web-{9983369F-3BD2-EDE2-AA48-F4E63D43C88A}" dt="2021-06-28T15:08:53.757" v="1185" actId="20577"/>
          <ac:spMkLst>
            <pc:docMk/>
            <pc:sldMk cId="2978605037" sldId="669"/>
            <ac:spMk id="6" creationId="{00000000-0000-0000-0000-000000000000}"/>
          </ac:spMkLst>
        </pc:spChg>
      </pc:sldChg>
      <pc:sldChg chg="modSp">
        <pc:chgData name="Contursi, Massimo" userId="S::mcontursi@minsait.com::c11fe434-fa63-4734-8d01-c2285712721e" providerId="AD" clId="Web-{9983369F-3BD2-EDE2-AA48-F4E63D43C88A}" dt="2021-06-28T15:09:05.789" v="1190" actId="20577"/>
        <pc:sldMkLst>
          <pc:docMk/>
          <pc:sldMk cId="2081665533" sldId="670"/>
        </pc:sldMkLst>
        <pc:spChg chg="mod">
          <ac:chgData name="Contursi, Massimo" userId="S::mcontursi@minsait.com::c11fe434-fa63-4734-8d01-c2285712721e" providerId="AD" clId="Web-{9983369F-3BD2-EDE2-AA48-F4E63D43C88A}" dt="2021-06-28T15:09:05.789" v="1190" actId="20577"/>
          <ac:spMkLst>
            <pc:docMk/>
            <pc:sldMk cId="2081665533" sldId="670"/>
            <ac:spMk id="6" creationId="{00000000-0000-0000-0000-000000000000}"/>
          </ac:spMkLst>
        </pc:spChg>
      </pc:sldChg>
      <pc:sldChg chg="modSp">
        <pc:chgData name="Contursi, Massimo" userId="S::mcontursi@minsait.com::c11fe434-fa63-4734-8d01-c2285712721e" providerId="AD" clId="Web-{9983369F-3BD2-EDE2-AA48-F4E63D43C88A}" dt="2021-06-28T15:09:12.461" v="1191" actId="20577"/>
        <pc:sldMkLst>
          <pc:docMk/>
          <pc:sldMk cId="498877206" sldId="671"/>
        </pc:sldMkLst>
        <pc:spChg chg="mod">
          <ac:chgData name="Contursi, Massimo" userId="S::mcontursi@minsait.com::c11fe434-fa63-4734-8d01-c2285712721e" providerId="AD" clId="Web-{9983369F-3BD2-EDE2-AA48-F4E63D43C88A}" dt="2021-06-28T15:09:12.461" v="1191" actId="20577"/>
          <ac:spMkLst>
            <pc:docMk/>
            <pc:sldMk cId="498877206" sldId="671"/>
            <ac:spMk id="6" creationId="{00000000-0000-0000-0000-000000000000}"/>
          </ac:spMkLst>
        </pc:spChg>
      </pc:sldChg>
      <pc:sldChg chg="modSp">
        <pc:chgData name="Contursi, Massimo" userId="S::mcontursi@minsait.com::c11fe434-fa63-4734-8d01-c2285712721e" providerId="AD" clId="Web-{9983369F-3BD2-EDE2-AA48-F4E63D43C88A}" dt="2021-06-28T15:09:16.039" v="1192" actId="20577"/>
        <pc:sldMkLst>
          <pc:docMk/>
          <pc:sldMk cId="1095133272" sldId="672"/>
        </pc:sldMkLst>
        <pc:spChg chg="mod">
          <ac:chgData name="Contursi, Massimo" userId="S::mcontursi@minsait.com::c11fe434-fa63-4734-8d01-c2285712721e" providerId="AD" clId="Web-{9983369F-3BD2-EDE2-AA48-F4E63D43C88A}" dt="2021-06-28T15:09:16.039" v="1192" actId="20577"/>
          <ac:spMkLst>
            <pc:docMk/>
            <pc:sldMk cId="1095133272" sldId="672"/>
            <ac:spMk id="6" creationId="{00000000-0000-0000-0000-000000000000}"/>
          </ac:spMkLst>
        </pc:spChg>
      </pc:sldChg>
      <pc:sldChg chg="modSp">
        <pc:chgData name="Contursi, Massimo" userId="S::mcontursi@minsait.com::c11fe434-fa63-4734-8d01-c2285712721e" providerId="AD" clId="Web-{9983369F-3BD2-EDE2-AA48-F4E63D43C88A}" dt="2021-06-28T15:09:23.258" v="1194" actId="20577"/>
        <pc:sldMkLst>
          <pc:docMk/>
          <pc:sldMk cId="4002815814" sldId="673"/>
        </pc:sldMkLst>
        <pc:spChg chg="mod">
          <ac:chgData name="Contursi, Massimo" userId="S::mcontursi@minsait.com::c11fe434-fa63-4734-8d01-c2285712721e" providerId="AD" clId="Web-{9983369F-3BD2-EDE2-AA48-F4E63D43C88A}" dt="2021-06-28T15:09:23.258" v="1194" actId="20577"/>
          <ac:spMkLst>
            <pc:docMk/>
            <pc:sldMk cId="4002815814" sldId="673"/>
            <ac:spMk id="6" creationId="{00000000-0000-0000-0000-000000000000}"/>
          </ac:spMkLst>
        </pc:spChg>
      </pc:sldChg>
      <pc:sldChg chg="modSp">
        <pc:chgData name="Contursi, Massimo" userId="S::mcontursi@minsait.com::c11fe434-fa63-4734-8d01-c2285712721e" providerId="AD" clId="Web-{9983369F-3BD2-EDE2-AA48-F4E63D43C88A}" dt="2021-06-28T15:09:33.852" v="1196" actId="20577"/>
        <pc:sldMkLst>
          <pc:docMk/>
          <pc:sldMk cId="26047570" sldId="674"/>
        </pc:sldMkLst>
        <pc:spChg chg="mod">
          <ac:chgData name="Contursi, Massimo" userId="S::mcontursi@minsait.com::c11fe434-fa63-4734-8d01-c2285712721e" providerId="AD" clId="Web-{9983369F-3BD2-EDE2-AA48-F4E63D43C88A}" dt="2021-06-28T15:09:33.852" v="1196" actId="20577"/>
          <ac:spMkLst>
            <pc:docMk/>
            <pc:sldMk cId="26047570" sldId="674"/>
            <ac:spMk id="6" creationId="{00000000-0000-0000-0000-000000000000}"/>
          </ac:spMkLst>
        </pc:spChg>
      </pc:sldChg>
      <pc:sldChg chg="modSp">
        <pc:chgData name="Contursi, Massimo" userId="S::mcontursi@minsait.com::c11fe434-fa63-4734-8d01-c2285712721e" providerId="AD" clId="Web-{9983369F-3BD2-EDE2-AA48-F4E63D43C88A}" dt="2021-06-28T15:09:33.930" v="1197" actId="20577"/>
        <pc:sldMkLst>
          <pc:docMk/>
          <pc:sldMk cId="2689893574" sldId="675"/>
        </pc:sldMkLst>
        <pc:spChg chg="mod">
          <ac:chgData name="Contursi, Massimo" userId="S::mcontursi@minsait.com::c11fe434-fa63-4734-8d01-c2285712721e" providerId="AD" clId="Web-{9983369F-3BD2-EDE2-AA48-F4E63D43C88A}" dt="2021-06-28T15:09:33.930" v="1197" actId="20577"/>
          <ac:spMkLst>
            <pc:docMk/>
            <pc:sldMk cId="2689893574" sldId="675"/>
            <ac:spMk id="6" creationId="{00000000-0000-0000-0000-000000000000}"/>
          </ac:spMkLst>
        </pc:spChg>
      </pc:sldChg>
      <pc:sldChg chg="modSp">
        <pc:chgData name="Contursi, Massimo" userId="S::mcontursi@minsait.com::c11fe434-fa63-4734-8d01-c2285712721e" providerId="AD" clId="Web-{9983369F-3BD2-EDE2-AA48-F4E63D43C88A}" dt="2021-06-28T15:09:43.461" v="1199" actId="20577"/>
        <pc:sldMkLst>
          <pc:docMk/>
          <pc:sldMk cId="282654030" sldId="676"/>
        </pc:sldMkLst>
        <pc:spChg chg="mod">
          <ac:chgData name="Contursi, Massimo" userId="S::mcontursi@minsait.com::c11fe434-fa63-4734-8d01-c2285712721e" providerId="AD" clId="Web-{9983369F-3BD2-EDE2-AA48-F4E63D43C88A}" dt="2021-06-28T15:09:43.461" v="1199" actId="20577"/>
          <ac:spMkLst>
            <pc:docMk/>
            <pc:sldMk cId="282654030" sldId="676"/>
            <ac:spMk id="6" creationId="{00000000-0000-0000-0000-000000000000}"/>
          </ac:spMkLst>
        </pc:spChg>
      </pc:sldChg>
      <pc:sldChg chg="modSp">
        <pc:chgData name="Contursi, Massimo" userId="S::mcontursi@minsait.com::c11fe434-fa63-4734-8d01-c2285712721e" providerId="AD" clId="Web-{9983369F-3BD2-EDE2-AA48-F4E63D43C88A}" dt="2021-06-28T15:09:54.852" v="1204" actId="20577"/>
        <pc:sldMkLst>
          <pc:docMk/>
          <pc:sldMk cId="2894545093" sldId="677"/>
        </pc:sldMkLst>
        <pc:spChg chg="mod">
          <ac:chgData name="Contursi, Massimo" userId="S::mcontursi@minsait.com::c11fe434-fa63-4734-8d01-c2285712721e" providerId="AD" clId="Web-{9983369F-3BD2-EDE2-AA48-F4E63D43C88A}" dt="2021-06-28T15:09:54.852" v="1204" actId="20577"/>
          <ac:spMkLst>
            <pc:docMk/>
            <pc:sldMk cId="2894545093" sldId="677"/>
            <ac:spMk id="6" creationId="{00000000-0000-0000-0000-000000000000}"/>
          </ac:spMkLst>
        </pc:spChg>
      </pc:sldChg>
      <pc:sldChg chg="modSp">
        <pc:chgData name="Contursi, Massimo" userId="S::mcontursi@minsait.com::c11fe434-fa63-4734-8d01-c2285712721e" providerId="AD" clId="Web-{9983369F-3BD2-EDE2-AA48-F4E63D43C88A}" dt="2021-06-28T15:09:43.571" v="1201" actId="20577"/>
        <pc:sldMkLst>
          <pc:docMk/>
          <pc:sldMk cId="1246181257" sldId="679"/>
        </pc:sldMkLst>
        <pc:spChg chg="mod">
          <ac:chgData name="Contursi, Massimo" userId="S::mcontursi@minsait.com::c11fe434-fa63-4734-8d01-c2285712721e" providerId="AD" clId="Web-{9983369F-3BD2-EDE2-AA48-F4E63D43C88A}" dt="2021-06-28T15:09:43.571" v="1201" actId="20577"/>
          <ac:spMkLst>
            <pc:docMk/>
            <pc:sldMk cId="1246181257" sldId="679"/>
            <ac:spMk id="6" creationId="{00000000-0000-0000-0000-000000000000}"/>
          </ac:spMkLst>
        </pc:spChg>
      </pc:sldChg>
      <pc:sldChg chg="modSp">
        <pc:chgData name="Contursi, Massimo" userId="S::mcontursi@minsait.com::c11fe434-fa63-4734-8d01-c2285712721e" providerId="AD" clId="Web-{9983369F-3BD2-EDE2-AA48-F4E63D43C88A}" dt="2021-06-28T15:09:45.087" v="1202" actId="20577"/>
        <pc:sldMkLst>
          <pc:docMk/>
          <pc:sldMk cId="466694922" sldId="680"/>
        </pc:sldMkLst>
        <pc:spChg chg="mod">
          <ac:chgData name="Contursi, Massimo" userId="S::mcontursi@minsait.com::c11fe434-fa63-4734-8d01-c2285712721e" providerId="AD" clId="Web-{9983369F-3BD2-EDE2-AA48-F4E63D43C88A}" dt="2021-06-28T15:09:45.087" v="1202" actId="20577"/>
          <ac:spMkLst>
            <pc:docMk/>
            <pc:sldMk cId="466694922" sldId="680"/>
            <ac:spMk id="6" creationId="{00000000-0000-0000-0000-000000000000}"/>
          </ac:spMkLst>
        </pc:spChg>
      </pc:sldChg>
      <pc:sldChg chg="modSp">
        <pc:chgData name="Contursi, Massimo" userId="S::mcontursi@minsait.com::c11fe434-fa63-4734-8d01-c2285712721e" providerId="AD" clId="Web-{9983369F-3BD2-EDE2-AA48-F4E63D43C88A}" dt="2021-06-28T08:08:57.432" v="1" actId="20577"/>
        <pc:sldMkLst>
          <pc:docMk/>
          <pc:sldMk cId="1954758856" sldId="702"/>
        </pc:sldMkLst>
        <pc:spChg chg="mod">
          <ac:chgData name="Contursi, Massimo" userId="S::mcontursi@minsait.com::c11fe434-fa63-4734-8d01-c2285712721e" providerId="AD" clId="Web-{9983369F-3BD2-EDE2-AA48-F4E63D43C88A}" dt="2021-06-28T08:08:57.432" v="1" actId="20577"/>
          <ac:spMkLst>
            <pc:docMk/>
            <pc:sldMk cId="1954758856" sldId="702"/>
            <ac:spMk id="4" creationId="{00000000-0000-0000-0000-000000000000}"/>
          </ac:spMkLst>
        </pc:spChg>
      </pc:sldChg>
      <pc:sldChg chg="addSp delSp modSp add replId">
        <pc:chgData name="Contursi, Massimo" userId="S::mcontursi@minsait.com::c11fe434-fa63-4734-8d01-c2285712721e" providerId="AD" clId="Web-{9983369F-3BD2-EDE2-AA48-F4E63D43C88A}" dt="2021-06-28T15:10:35.197" v="1212" actId="20577"/>
        <pc:sldMkLst>
          <pc:docMk/>
          <pc:sldMk cId="3955198927" sldId="703"/>
        </pc:sldMkLst>
        <pc:spChg chg="add mod">
          <ac:chgData name="Contursi, Massimo" userId="S::mcontursi@minsait.com::c11fe434-fa63-4734-8d01-c2285712721e" providerId="AD" clId="Web-{9983369F-3BD2-EDE2-AA48-F4E63D43C88A}" dt="2021-06-28T08:23:42.921" v="111" actId="14100"/>
          <ac:spMkLst>
            <pc:docMk/>
            <pc:sldMk cId="3955198927" sldId="703"/>
            <ac:spMk id="4" creationId="{A1FB427F-F7B1-4E42-A828-622138480189}"/>
          </ac:spMkLst>
        </pc:spChg>
        <pc:spChg chg="mod">
          <ac:chgData name="Contursi, Massimo" userId="S::mcontursi@minsait.com::c11fe434-fa63-4734-8d01-c2285712721e" providerId="AD" clId="Web-{9983369F-3BD2-EDE2-AA48-F4E63D43C88A}" dt="2021-06-28T08:20:46.526" v="57" actId="20577"/>
          <ac:spMkLst>
            <pc:docMk/>
            <pc:sldMk cId="3955198927" sldId="703"/>
            <ac:spMk id="5" creationId="{8FFCB682-A2FC-CA4B-AF1F-9B44DC3872A4}"/>
          </ac:spMkLst>
        </pc:spChg>
        <pc:spChg chg="mod">
          <ac:chgData name="Contursi, Massimo" userId="S::mcontursi@minsait.com::c11fe434-fa63-4734-8d01-c2285712721e" providerId="AD" clId="Web-{9983369F-3BD2-EDE2-AA48-F4E63D43C88A}" dt="2021-06-28T15:10:35.197" v="1212" actId="20577"/>
          <ac:spMkLst>
            <pc:docMk/>
            <pc:sldMk cId="3955198927" sldId="703"/>
            <ac:spMk id="6" creationId="{00000000-0000-0000-0000-000000000000}"/>
          </ac:spMkLst>
        </pc:spChg>
        <pc:spChg chg="add del mod">
          <ac:chgData name="Contursi, Massimo" userId="S::mcontursi@minsait.com::c11fe434-fa63-4734-8d01-c2285712721e" providerId="AD" clId="Web-{9983369F-3BD2-EDE2-AA48-F4E63D43C88A}" dt="2021-06-28T08:21:25.730" v="63"/>
          <ac:spMkLst>
            <pc:docMk/>
            <pc:sldMk cId="3955198927" sldId="703"/>
            <ac:spMk id="8" creationId="{064DAF8E-2778-4546-A224-A3CA87798720}"/>
          </ac:spMkLst>
        </pc:spChg>
        <pc:spChg chg="mod">
          <ac:chgData name="Contursi, Massimo" userId="S::mcontursi@minsait.com::c11fe434-fa63-4734-8d01-c2285712721e" providerId="AD" clId="Web-{9983369F-3BD2-EDE2-AA48-F4E63D43C88A}" dt="2021-06-28T08:20:46.307" v="55" actId="20577"/>
          <ac:spMkLst>
            <pc:docMk/>
            <pc:sldMk cId="3955198927" sldId="703"/>
            <ac:spMk id="9" creationId="{92C4D6DD-881B-984A-9C92-27BA5BC27568}"/>
          </ac:spMkLst>
        </pc:spChg>
        <pc:spChg chg="add del mod">
          <ac:chgData name="Contursi, Massimo" userId="S::mcontursi@minsait.com::c11fe434-fa63-4734-8d01-c2285712721e" providerId="AD" clId="Web-{9983369F-3BD2-EDE2-AA48-F4E63D43C88A}" dt="2021-06-28T08:21:27.214" v="64"/>
          <ac:spMkLst>
            <pc:docMk/>
            <pc:sldMk cId="3955198927" sldId="703"/>
            <ac:spMk id="10" creationId="{96069DE0-5B51-4E05-B218-B6528EED0818}"/>
          </ac:spMkLst>
        </pc:spChg>
      </pc:sldChg>
      <pc:sldChg chg="modSp add replId">
        <pc:chgData name="Contursi, Massimo" userId="S::mcontursi@minsait.com::c11fe434-fa63-4734-8d01-c2285712721e" providerId="AD" clId="Web-{9983369F-3BD2-EDE2-AA48-F4E63D43C88A}" dt="2021-06-28T15:10:41.603" v="1214" actId="20577"/>
        <pc:sldMkLst>
          <pc:docMk/>
          <pc:sldMk cId="1877027824" sldId="704"/>
        </pc:sldMkLst>
        <pc:spChg chg="mod">
          <ac:chgData name="Contursi, Massimo" userId="S::mcontursi@minsait.com::c11fe434-fa63-4734-8d01-c2285712721e" providerId="AD" clId="Web-{9983369F-3BD2-EDE2-AA48-F4E63D43C88A}" dt="2021-06-28T08:25:45.408" v="124" actId="20577"/>
          <ac:spMkLst>
            <pc:docMk/>
            <pc:sldMk cId="1877027824" sldId="704"/>
            <ac:spMk id="4" creationId="{A1FB427F-F7B1-4E42-A828-622138480189}"/>
          </ac:spMkLst>
        </pc:spChg>
        <pc:spChg chg="mod">
          <ac:chgData name="Contursi, Massimo" userId="S::mcontursi@minsait.com::c11fe434-fa63-4734-8d01-c2285712721e" providerId="AD" clId="Web-{9983369F-3BD2-EDE2-AA48-F4E63D43C88A}" dt="2021-06-28T15:10:41.603" v="1214" actId="20577"/>
          <ac:spMkLst>
            <pc:docMk/>
            <pc:sldMk cId="1877027824" sldId="704"/>
            <ac:spMk id="6" creationId="{00000000-0000-0000-0000-000000000000}"/>
          </ac:spMkLst>
        </pc:spChg>
        <pc:spChg chg="mod">
          <ac:chgData name="Contursi, Massimo" userId="S::mcontursi@minsait.com::c11fe434-fa63-4734-8d01-c2285712721e" providerId="AD" clId="Web-{9983369F-3BD2-EDE2-AA48-F4E63D43C88A}" dt="2021-06-28T08:25:36.111" v="123" actId="20577"/>
          <ac:spMkLst>
            <pc:docMk/>
            <pc:sldMk cId="1877027824" sldId="704"/>
            <ac:spMk id="9" creationId="{92C4D6DD-881B-984A-9C92-27BA5BC27568}"/>
          </ac:spMkLst>
        </pc:spChg>
      </pc:sldChg>
      <pc:sldChg chg="addSp modSp add replId">
        <pc:chgData name="Contursi, Massimo" userId="S::mcontursi@minsait.com::c11fe434-fa63-4734-8d01-c2285712721e" providerId="AD" clId="Web-{9983369F-3BD2-EDE2-AA48-F4E63D43C88A}" dt="2021-06-28T15:10:51.635" v="1216" actId="20577"/>
        <pc:sldMkLst>
          <pc:docMk/>
          <pc:sldMk cId="990783215" sldId="705"/>
        </pc:sldMkLst>
        <pc:spChg chg="mod">
          <ac:chgData name="Contursi, Massimo" userId="S::mcontursi@minsait.com::c11fe434-fa63-4734-8d01-c2285712721e" providerId="AD" clId="Web-{9983369F-3BD2-EDE2-AA48-F4E63D43C88A}" dt="2021-06-28T08:29:11.116" v="167" actId="20577"/>
          <ac:spMkLst>
            <pc:docMk/>
            <pc:sldMk cId="990783215" sldId="705"/>
            <ac:spMk id="4" creationId="{A1FB427F-F7B1-4E42-A828-622138480189}"/>
          </ac:spMkLst>
        </pc:spChg>
        <pc:spChg chg="mod">
          <ac:chgData name="Contursi, Massimo" userId="S::mcontursi@minsait.com::c11fe434-fa63-4734-8d01-c2285712721e" providerId="AD" clId="Web-{9983369F-3BD2-EDE2-AA48-F4E63D43C88A}" dt="2021-06-28T15:10:51.635" v="1216" actId="20577"/>
          <ac:spMkLst>
            <pc:docMk/>
            <pc:sldMk cId="990783215" sldId="705"/>
            <ac:spMk id="6" creationId="{00000000-0000-0000-0000-000000000000}"/>
          </ac:spMkLst>
        </pc:spChg>
        <pc:spChg chg="mod">
          <ac:chgData name="Contursi, Massimo" userId="S::mcontursi@minsait.com::c11fe434-fa63-4734-8d01-c2285712721e" providerId="AD" clId="Web-{9983369F-3BD2-EDE2-AA48-F4E63D43C88A}" dt="2021-06-28T08:28:16.427" v="140" actId="20577"/>
          <ac:spMkLst>
            <pc:docMk/>
            <pc:sldMk cId="990783215" sldId="705"/>
            <ac:spMk id="9" creationId="{92C4D6DD-881B-984A-9C92-27BA5BC27568}"/>
          </ac:spMkLst>
        </pc:spChg>
        <pc:picChg chg="add mod">
          <ac:chgData name="Contursi, Massimo" userId="S::mcontursi@minsait.com::c11fe434-fa63-4734-8d01-c2285712721e" providerId="AD" clId="Web-{9983369F-3BD2-EDE2-AA48-F4E63D43C88A}" dt="2021-06-28T08:28:52.959" v="163" actId="1076"/>
          <ac:picMkLst>
            <pc:docMk/>
            <pc:sldMk cId="990783215" sldId="705"/>
            <ac:picMk id="8" creationId="{AC8EC6A2-305C-4706-B8A4-ABE97A8B8633}"/>
          </ac:picMkLst>
        </pc:picChg>
        <pc:picChg chg="add mod">
          <ac:chgData name="Contursi, Massimo" userId="S::mcontursi@minsait.com::c11fe434-fa63-4734-8d01-c2285712721e" providerId="AD" clId="Web-{9983369F-3BD2-EDE2-AA48-F4E63D43C88A}" dt="2021-06-28T08:29:11.272" v="168" actId="1076"/>
          <ac:picMkLst>
            <pc:docMk/>
            <pc:sldMk cId="990783215" sldId="705"/>
            <ac:picMk id="10" creationId="{1BBE08AD-822C-4864-99EC-8F8719234042}"/>
          </ac:picMkLst>
        </pc:picChg>
      </pc:sldChg>
      <pc:sldChg chg="addSp delSp modSp add replId">
        <pc:chgData name="Contursi, Massimo" userId="S::mcontursi@minsait.com::c11fe434-fa63-4734-8d01-c2285712721e" providerId="AD" clId="Web-{9983369F-3BD2-EDE2-AA48-F4E63D43C88A}" dt="2021-06-28T15:10:51.948" v="1218" actId="20577"/>
        <pc:sldMkLst>
          <pc:docMk/>
          <pc:sldMk cId="3204962198" sldId="706"/>
        </pc:sldMkLst>
        <pc:spChg chg="mod">
          <ac:chgData name="Contursi, Massimo" userId="S::mcontursi@minsait.com::c11fe434-fa63-4734-8d01-c2285712721e" providerId="AD" clId="Web-{9983369F-3BD2-EDE2-AA48-F4E63D43C88A}" dt="2021-06-28T08:30:11.695" v="185" actId="20577"/>
          <ac:spMkLst>
            <pc:docMk/>
            <pc:sldMk cId="3204962198" sldId="706"/>
            <ac:spMk id="4" creationId="{A1FB427F-F7B1-4E42-A828-622138480189}"/>
          </ac:spMkLst>
        </pc:spChg>
        <pc:spChg chg="mod">
          <ac:chgData name="Contursi, Massimo" userId="S::mcontursi@minsait.com::c11fe434-fa63-4734-8d01-c2285712721e" providerId="AD" clId="Web-{9983369F-3BD2-EDE2-AA48-F4E63D43C88A}" dt="2021-06-28T15:10:51.948" v="1218" actId="20577"/>
          <ac:spMkLst>
            <pc:docMk/>
            <pc:sldMk cId="3204962198" sldId="706"/>
            <ac:spMk id="6" creationId="{00000000-0000-0000-0000-000000000000}"/>
          </ac:spMkLst>
        </pc:spChg>
        <pc:spChg chg="mod">
          <ac:chgData name="Contursi, Massimo" userId="S::mcontursi@minsait.com::c11fe434-fa63-4734-8d01-c2285712721e" providerId="AD" clId="Web-{9983369F-3BD2-EDE2-AA48-F4E63D43C88A}" dt="2021-06-28T08:30:09.070" v="183" actId="20577"/>
          <ac:spMkLst>
            <pc:docMk/>
            <pc:sldMk cId="3204962198" sldId="706"/>
            <ac:spMk id="9" creationId="{92C4D6DD-881B-984A-9C92-27BA5BC27568}"/>
          </ac:spMkLst>
        </pc:spChg>
        <pc:picChg chg="add del mod">
          <ac:chgData name="Contursi, Massimo" userId="S::mcontursi@minsait.com::c11fe434-fa63-4734-8d01-c2285712721e" providerId="AD" clId="Web-{9983369F-3BD2-EDE2-AA48-F4E63D43C88A}" dt="2021-06-28T08:30:54.759" v="191"/>
          <ac:picMkLst>
            <pc:docMk/>
            <pc:sldMk cId="3204962198" sldId="706"/>
            <ac:picMk id="8" creationId="{95863222-3AE5-486A-A540-666B9CF5D2C9}"/>
          </ac:picMkLst>
        </pc:picChg>
        <pc:picChg chg="add mod">
          <ac:chgData name="Contursi, Massimo" userId="S::mcontursi@minsait.com::c11fe434-fa63-4734-8d01-c2285712721e" providerId="AD" clId="Web-{9983369F-3BD2-EDE2-AA48-F4E63D43C88A}" dt="2021-06-28T08:31:30.353" v="195" actId="14100"/>
          <ac:picMkLst>
            <pc:docMk/>
            <pc:sldMk cId="3204962198" sldId="706"/>
            <ac:picMk id="10" creationId="{19C1E8DC-681B-49B5-8289-3F49EC5C89A4}"/>
          </ac:picMkLst>
        </pc:picChg>
      </pc:sldChg>
      <pc:sldChg chg="addSp delSp modSp add replId">
        <pc:chgData name="Contursi, Massimo" userId="S::mcontursi@minsait.com::c11fe434-fa63-4734-8d01-c2285712721e" providerId="AD" clId="Web-{9983369F-3BD2-EDE2-AA48-F4E63D43C88A}" dt="2021-06-28T15:11:05.291" v="1220" actId="20577"/>
        <pc:sldMkLst>
          <pc:docMk/>
          <pc:sldMk cId="1949131741" sldId="707"/>
        </pc:sldMkLst>
        <pc:spChg chg="mod">
          <ac:chgData name="Contursi, Massimo" userId="S::mcontursi@minsait.com::c11fe434-fa63-4734-8d01-c2285712721e" providerId="AD" clId="Web-{9983369F-3BD2-EDE2-AA48-F4E63D43C88A}" dt="2021-06-28T15:11:05.291" v="1220" actId="20577"/>
          <ac:spMkLst>
            <pc:docMk/>
            <pc:sldMk cId="1949131741" sldId="707"/>
            <ac:spMk id="6" creationId="{00000000-0000-0000-0000-000000000000}"/>
          </ac:spMkLst>
        </pc:spChg>
        <pc:spChg chg="mod">
          <ac:chgData name="Contursi, Massimo" userId="S::mcontursi@minsait.com::c11fe434-fa63-4734-8d01-c2285712721e" providerId="AD" clId="Web-{9983369F-3BD2-EDE2-AA48-F4E63D43C88A}" dt="2021-06-28T08:32:03.682" v="209" actId="20577"/>
          <ac:spMkLst>
            <pc:docMk/>
            <pc:sldMk cId="1949131741" sldId="707"/>
            <ac:spMk id="9" creationId="{92C4D6DD-881B-984A-9C92-27BA5BC27568}"/>
          </ac:spMkLst>
        </pc:spChg>
        <pc:picChg chg="add mod">
          <ac:chgData name="Contursi, Massimo" userId="S::mcontursi@minsait.com::c11fe434-fa63-4734-8d01-c2285712721e" providerId="AD" clId="Web-{9983369F-3BD2-EDE2-AA48-F4E63D43C88A}" dt="2021-06-28T08:32:18.901" v="214" actId="1076"/>
          <ac:picMkLst>
            <pc:docMk/>
            <pc:sldMk cId="1949131741" sldId="707"/>
            <ac:picMk id="8" creationId="{BE19A71A-3468-467C-9BFD-EBD012042392}"/>
          </ac:picMkLst>
        </pc:picChg>
        <pc:picChg chg="del">
          <ac:chgData name="Contursi, Massimo" userId="S::mcontursi@minsait.com::c11fe434-fa63-4734-8d01-c2285712721e" providerId="AD" clId="Web-{9983369F-3BD2-EDE2-AA48-F4E63D43C88A}" dt="2021-06-28T08:32:03.792" v="210"/>
          <ac:picMkLst>
            <pc:docMk/>
            <pc:sldMk cId="1949131741" sldId="707"/>
            <ac:picMk id="10" creationId="{19C1E8DC-681B-49B5-8289-3F49EC5C89A4}"/>
          </ac:picMkLst>
        </pc:picChg>
      </pc:sldChg>
      <pc:sldChg chg="addSp delSp modSp add replId">
        <pc:chgData name="Contursi, Massimo" userId="S::mcontursi@minsait.com::c11fe434-fa63-4734-8d01-c2285712721e" providerId="AD" clId="Web-{9983369F-3BD2-EDE2-AA48-F4E63D43C88A}" dt="2021-06-28T15:11:05.354" v="1221" actId="20577"/>
        <pc:sldMkLst>
          <pc:docMk/>
          <pc:sldMk cId="567171798" sldId="708"/>
        </pc:sldMkLst>
        <pc:spChg chg="mod">
          <ac:chgData name="Contursi, Massimo" userId="S::mcontursi@minsait.com::c11fe434-fa63-4734-8d01-c2285712721e" providerId="AD" clId="Web-{9983369F-3BD2-EDE2-AA48-F4E63D43C88A}" dt="2021-06-28T15:11:05.354" v="1221" actId="20577"/>
          <ac:spMkLst>
            <pc:docMk/>
            <pc:sldMk cId="567171798" sldId="708"/>
            <ac:spMk id="6" creationId="{00000000-0000-0000-0000-000000000000}"/>
          </ac:spMkLst>
        </pc:spChg>
        <pc:spChg chg="mod">
          <ac:chgData name="Contursi, Massimo" userId="S::mcontursi@minsait.com::c11fe434-fa63-4734-8d01-c2285712721e" providerId="AD" clId="Web-{9983369F-3BD2-EDE2-AA48-F4E63D43C88A}" dt="2021-06-28T08:32:39.433" v="224" actId="20577"/>
          <ac:spMkLst>
            <pc:docMk/>
            <pc:sldMk cId="567171798" sldId="708"/>
            <ac:spMk id="9" creationId="{92C4D6DD-881B-984A-9C92-27BA5BC27568}"/>
          </ac:spMkLst>
        </pc:spChg>
        <pc:picChg chg="del">
          <ac:chgData name="Contursi, Massimo" userId="S::mcontursi@minsait.com::c11fe434-fa63-4734-8d01-c2285712721e" providerId="AD" clId="Web-{9983369F-3BD2-EDE2-AA48-F4E63D43C88A}" dt="2021-06-28T08:32:40.136" v="225"/>
          <ac:picMkLst>
            <pc:docMk/>
            <pc:sldMk cId="567171798" sldId="708"/>
            <ac:picMk id="8" creationId="{BE19A71A-3468-467C-9BFD-EBD012042392}"/>
          </ac:picMkLst>
        </pc:picChg>
        <pc:picChg chg="add mod">
          <ac:chgData name="Contursi, Massimo" userId="S::mcontursi@minsait.com::c11fe434-fa63-4734-8d01-c2285712721e" providerId="AD" clId="Web-{9983369F-3BD2-EDE2-AA48-F4E63D43C88A}" dt="2021-06-28T08:33:12.047" v="230" actId="14100"/>
          <ac:picMkLst>
            <pc:docMk/>
            <pc:sldMk cId="567171798" sldId="708"/>
            <ac:picMk id="10" creationId="{F1EA908D-FABC-4B21-A48B-70A9AC121CC5}"/>
          </ac:picMkLst>
        </pc:picChg>
      </pc:sldChg>
      <pc:sldChg chg="addSp delSp modSp add replId">
        <pc:chgData name="Contursi, Massimo" userId="S::mcontursi@minsait.com::c11fe434-fa63-4734-8d01-c2285712721e" providerId="AD" clId="Web-{9983369F-3BD2-EDE2-AA48-F4E63D43C88A}" dt="2021-06-28T15:11:13.198" v="1223" actId="20577"/>
        <pc:sldMkLst>
          <pc:docMk/>
          <pc:sldMk cId="2520501113" sldId="709"/>
        </pc:sldMkLst>
        <pc:spChg chg="mod">
          <ac:chgData name="Contursi, Massimo" userId="S::mcontursi@minsait.com::c11fe434-fa63-4734-8d01-c2285712721e" providerId="AD" clId="Web-{9983369F-3BD2-EDE2-AA48-F4E63D43C88A}" dt="2021-06-28T15:11:13.198" v="1223" actId="20577"/>
          <ac:spMkLst>
            <pc:docMk/>
            <pc:sldMk cId="2520501113" sldId="709"/>
            <ac:spMk id="6" creationId="{00000000-0000-0000-0000-000000000000}"/>
          </ac:spMkLst>
        </pc:spChg>
        <pc:spChg chg="mod">
          <ac:chgData name="Contursi, Massimo" userId="S::mcontursi@minsait.com::c11fe434-fa63-4734-8d01-c2285712721e" providerId="AD" clId="Web-{9983369F-3BD2-EDE2-AA48-F4E63D43C88A}" dt="2021-06-28T08:33:52.060" v="242" actId="20577"/>
          <ac:spMkLst>
            <pc:docMk/>
            <pc:sldMk cId="2520501113" sldId="709"/>
            <ac:spMk id="9" creationId="{92C4D6DD-881B-984A-9C92-27BA5BC27568}"/>
          </ac:spMkLst>
        </pc:spChg>
        <pc:picChg chg="add mod">
          <ac:chgData name="Contursi, Massimo" userId="S::mcontursi@minsait.com::c11fe434-fa63-4734-8d01-c2285712721e" providerId="AD" clId="Web-{9983369F-3BD2-EDE2-AA48-F4E63D43C88A}" dt="2021-06-28T08:34:07.888" v="246" actId="14100"/>
          <ac:picMkLst>
            <pc:docMk/>
            <pc:sldMk cId="2520501113" sldId="709"/>
            <ac:picMk id="8" creationId="{1BE61225-2CE3-46C3-963C-C6686486B517}"/>
          </ac:picMkLst>
        </pc:picChg>
        <pc:picChg chg="del">
          <ac:chgData name="Contursi, Massimo" userId="S::mcontursi@minsait.com::c11fe434-fa63-4734-8d01-c2285712721e" providerId="AD" clId="Web-{9983369F-3BD2-EDE2-AA48-F4E63D43C88A}" dt="2021-06-28T08:33:52.153" v="243"/>
          <ac:picMkLst>
            <pc:docMk/>
            <pc:sldMk cId="2520501113" sldId="709"/>
            <ac:picMk id="10" creationId="{F1EA908D-FABC-4B21-A48B-70A9AC121CC5}"/>
          </ac:picMkLst>
        </pc:picChg>
      </pc:sldChg>
      <pc:sldChg chg="addSp delSp modSp add replId">
        <pc:chgData name="Contursi, Massimo" userId="S::mcontursi@minsait.com::c11fe434-fa63-4734-8d01-c2285712721e" providerId="AD" clId="Web-{9983369F-3BD2-EDE2-AA48-F4E63D43C88A}" dt="2021-06-28T15:11:16.323" v="1224" actId="20577"/>
        <pc:sldMkLst>
          <pc:docMk/>
          <pc:sldMk cId="610626869" sldId="710"/>
        </pc:sldMkLst>
        <pc:spChg chg="mod">
          <ac:chgData name="Contursi, Massimo" userId="S::mcontursi@minsait.com::c11fe434-fa63-4734-8d01-c2285712721e" providerId="AD" clId="Web-{9983369F-3BD2-EDE2-AA48-F4E63D43C88A}" dt="2021-06-28T15:11:16.323" v="1224" actId="20577"/>
          <ac:spMkLst>
            <pc:docMk/>
            <pc:sldMk cId="610626869" sldId="710"/>
            <ac:spMk id="6" creationId="{00000000-0000-0000-0000-000000000000}"/>
          </ac:spMkLst>
        </pc:spChg>
        <pc:spChg chg="mod">
          <ac:chgData name="Contursi, Massimo" userId="S::mcontursi@minsait.com::c11fe434-fa63-4734-8d01-c2285712721e" providerId="AD" clId="Web-{9983369F-3BD2-EDE2-AA48-F4E63D43C88A}" dt="2021-06-28T08:34:55.608" v="268" actId="20577"/>
          <ac:spMkLst>
            <pc:docMk/>
            <pc:sldMk cId="610626869" sldId="710"/>
            <ac:spMk id="9" creationId="{92C4D6DD-881B-984A-9C92-27BA5BC27568}"/>
          </ac:spMkLst>
        </pc:spChg>
        <pc:picChg chg="del">
          <ac:chgData name="Contursi, Massimo" userId="S::mcontursi@minsait.com::c11fe434-fa63-4734-8d01-c2285712721e" providerId="AD" clId="Web-{9983369F-3BD2-EDE2-AA48-F4E63D43C88A}" dt="2021-06-28T08:34:55.764" v="269"/>
          <ac:picMkLst>
            <pc:docMk/>
            <pc:sldMk cId="610626869" sldId="710"/>
            <ac:picMk id="8" creationId="{1BE61225-2CE3-46C3-963C-C6686486B517}"/>
          </ac:picMkLst>
        </pc:picChg>
        <pc:picChg chg="add mod">
          <ac:chgData name="Contursi, Massimo" userId="S::mcontursi@minsait.com::c11fe434-fa63-4734-8d01-c2285712721e" providerId="AD" clId="Web-{9983369F-3BD2-EDE2-AA48-F4E63D43C88A}" dt="2021-06-28T08:35:07.171" v="272" actId="14100"/>
          <ac:picMkLst>
            <pc:docMk/>
            <pc:sldMk cId="610626869" sldId="710"/>
            <ac:picMk id="10" creationId="{7E8873F7-8BB2-43A8-8C87-46572D8F5BBA}"/>
          </ac:picMkLst>
        </pc:picChg>
      </pc:sldChg>
      <pc:sldChg chg="addSp delSp modSp add replId">
        <pc:chgData name="Contursi, Massimo" userId="S::mcontursi@minsait.com::c11fe434-fa63-4734-8d01-c2285712721e" providerId="AD" clId="Web-{9983369F-3BD2-EDE2-AA48-F4E63D43C88A}" dt="2021-06-28T15:11:35.058" v="1229" actId="20577"/>
        <pc:sldMkLst>
          <pc:docMk/>
          <pc:sldMk cId="1111815920" sldId="711"/>
        </pc:sldMkLst>
        <pc:spChg chg="mod">
          <ac:chgData name="Contursi, Massimo" userId="S::mcontursi@minsait.com::c11fe434-fa63-4734-8d01-c2285712721e" providerId="AD" clId="Web-{9983369F-3BD2-EDE2-AA48-F4E63D43C88A}" dt="2021-06-28T15:11:35.058" v="1229" actId="20577"/>
          <ac:spMkLst>
            <pc:docMk/>
            <pc:sldMk cId="1111815920" sldId="711"/>
            <ac:spMk id="6" creationId="{00000000-0000-0000-0000-000000000000}"/>
          </ac:spMkLst>
        </pc:spChg>
        <pc:spChg chg="add mod">
          <ac:chgData name="Contursi, Massimo" userId="S::mcontursi@minsait.com::c11fe434-fa63-4734-8d01-c2285712721e" providerId="AD" clId="Web-{9983369F-3BD2-EDE2-AA48-F4E63D43C88A}" dt="2021-06-28T08:46:12.983" v="459" actId="14100"/>
          <ac:spMkLst>
            <pc:docMk/>
            <pc:sldMk cId="1111815920" sldId="711"/>
            <ac:spMk id="8" creationId="{7894DFE1-AFEB-459A-BD3A-2FDF075AB636}"/>
          </ac:spMkLst>
        </pc:spChg>
        <pc:spChg chg="mod">
          <ac:chgData name="Contursi, Massimo" userId="S::mcontursi@minsait.com::c11fe434-fa63-4734-8d01-c2285712721e" providerId="AD" clId="Web-{9983369F-3BD2-EDE2-AA48-F4E63D43C88A}" dt="2021-06-28T08:41:30.680" v="327" actId="20577"/>
          <ac:spMkLst>
            <pc:docMk/>
            <pc:sldMk cId="1111815920" sldId="711"/>
            <ac:spMk id="9" creationId="{92C4D6DD-881B-984A-9C92-27BA5BC27568}"/>
          </ac:spMkLst>
        </pc:spChg>
        <pc:picChg chg="del">
          <ac:chgData name="Contursi, Massimo" userId="S::mcontursi@minsait.com::c11fe434-fa63-4734-8d01-c2285712721e" providerId="AD" clId="Web-{9983369F-3BD2-EDE2-AA48-F4E63D43C88A}" dt="2021-06-28T08:41:30.789" v="328"/>
          <ac:picMkLst>
            <pc:docMk/>
            <pc:sldMk cId="1111815920" sldId="711"/>
            <ac:picMk id="10" creationId="{7E8873F7-8BB2-43A8-8C87-46572D8F5BBA}"/>
          </ac:picMkLst>
        </pc:picChg>
      </pc:sldChg>
      <pc:sldChg chg="addSp delSp modSp add replId">
        <pc:chgData name="Contursi, Massimo" userId="S::mcontursi@minsait.com::c11fe434-fa63-4734-8d01-c2285712721e" providerId="AD" clId="Web-{9983369F-3BD2-EDE2-AA48-F4E63D43C88A}" dt="2021-06-28T15:11:24.667" v="1227" actId="20577"/>
        <pc:sldMkLst>
          <pc:docMk/>
          <pc:sldMk cId="3261040358" sldId="712"/>
        </pc:sldMkLst>
        <pc:spChg chg="mod">
          <ac:chgData name="Contursi, Massimo" userId="S::mcontursi@minsait.com::c11fe434-fa63-4734-8d01-c2285712721e" providerId="AD" clId="Web-{9983369F-3BD2-EDE2-AA48-F4E63D43C88A}" dt="2021-06-28T15:11:24.667" v="1227" actId="20577"/>
          <ac:spMkLst>
            <pc:docMk/>
            <pc:sldMk cId="3261040358" sldId="712"/>
            <ac:spMk id="6" creationId="{00000000-0000-0000-0000-000000000000}"/>
          </ac:spMkLst>
        </pc:spChg>
        <pc:spChg chg="mod">
          <ac:chgData name="Contursi, Massimo" userId="S::mcontursi@minsait.com::c11fe434-fa63-4734-8d01-c2285712721e" providerId="AD" clId="Web-{9983369F-3BD2-EDE2-AA48-F4E63D43C88A}" dt="2021-06-28T08:40:25.491" v="307" actId="20577"/>
          <ac:spMkLst>
            <pc:docMk/>
            <pc:sldMk cId="3261040358" sldId="712"/>
            <ac:spMk id="9" creationId="{92C4D6DD-881B-984A-9C92-27BA5BC27568}"/>
          </ac:spMkLst>
        </pc:spChg>
        <pc:picChg chg="add mod">
          <ac:chgData name="Contursi, Massimo" userId="S::mcontursi@minsait.com::c11fe434-fa63-4734-8d01-c2285712721e" providerId="AD" clId="Web-{9983369F-3BD2-EDE2-AA48-F4E63D43C88A}" dt="2021-06-28T08:41:00.945" v="312" actId="14100"/>
          <ac:picMkLst>
            <pc:docMk/>
            <pc:sldMk cId="3261040358" sldId="712"/>
            <ac:picMk id="8" creationId="{EC5226FB-875F-45C9-8E22-D0E407DBBE3E}"/>
          </ac:picMkLst>
        </pc:picChg>
        <pc:picChg chg="del">
          <ac:chgData name="Contursi, Massimo" userId="S::mcontursi@minsait.com::c11fe434-fa63-4734-8d01-c2285712721e" providerId="AD" clId="Web-{9983369F-3BD2-EDE2-AA48-F4E63D43C88A}" dt="2021-06-28T08:40:31.897" v="308"/>
          <ac:picMkLst>
            <pc:docMk/>
            <pc:sldMk cId="3261040358" sldId="712"/>
            <ac:picMk id="10" creationId="{7E8873F7-8BB2-43A8-8C87-46572D8F5BBA}"/>
          </ac:picMkLst>
        </pc:picChg>
      </pc:sldChg>
      <pc:sldChg chg="addSp delSp modSp add replId">
        <pc:chgData name="Contursi, Massimo" userId="S::mcontursi@minsait.com::c11fe434-fa63-4734-8d01-c2285712721e" providerId="AD" clId="Web-{9983369F-3BD2-EDE2-AA48-F4E63D43C88A}" dt="2021-06-28T15:11:24.620" v="1226" actId="20577"/>
        <pc:sldMkLst>
          <pc:docMk/>
          <pc:sldMk cId="3479918556" sldId="713"/>
        </pc:sldMkLst>
        <pc:spChg chg="mod">
          <ac:chgData name="Contursi, Massimo" userId="S::mcontursi@minsait.com::c11fe434-fa63-4734-8d01-c2285712721e" providerId="AD" clId="Web-{9983369F-3BD2-EDE2-AA48-F4E63D43C88A}" dt="2021-06-28T15:11:24.620" v="1226" actId="20577"/>
          <ac:spMkLst>
            <pc:docMk/>
            <pc:sldMk cId="3479918556" sldId="713"/>
            <ac:spMk id="6" creationId="{00000000-0000-0000-0000-000000000000}"/>
          </ac:spMkLst>
        </pc:spChg>
        <pc:spChg chg="mod">
          <ac:chgData name="Contursi, Massimo" userId="S::mcontursi@minsait.com::c11fe434-fa63-4734-8d01-c2285712721e" providerId="AD" clId="Web-{9983369F-3BD2-EDE2-AA48-F4E63D43C88A}" dt="2021-06-28T08:39:32.989" v="277" actId="20577"/>
          <ac:spMkLst>
            <pc:docMk/>
            <pc:sldMk cId="3479918556" sldId="713"/>
            <ac:spMk id="9" creationId="{92C4D6DD-881B-984A-9C92-27BA5BC27568}"/>
          </ac:spMkLst>
        </pc:spChg>
        <pc:picChg chg="add mod">
          <ac:chgData name="Contursi, Massimo" userId="S::mcontursi@minsait.com::c11fe434-fa63-4734-8d01-c2285712721e" providerId="AD" clId="Web-{9983369F-3BD2-EDE2-AA48-F4E63D43C88A}" dt="2021-06-28T08:40:00.006" v="281" actId="1076"/>
          <ac:picMkLst>
            <pc:docMk/>
            <pc:sldMk cId="3479918556" sldId="713"/>
            <ac:picMk id="8" creationId="{38CA41FF-9021-4061-80D4-685A7AAB5AD0}"/>
          </ac:picMkLst>
        </pc:picChg>
        <pc:picChg chg="del">
          <ac:chgData name="Contursi, Massimo" userId="S::mcontursi@minsait.com::c11fe434-fa63-4734-8d01-c2285712721e" providerId="AD" clId="Web-{9983369F-3BD2-EDE2-AA48-F4E63D43C88A}" dt="2021-06-28T08:39:34.583" v="278"/>
          <ac:picMkLst>
            <pc:docMk/>
            <pc:sldMk cId="3479918556" sldId="713"/>
            <ac:picMk id="10" creationId="{7E8873F7-8BB2-43A8-8C87-46572D8F5BBA}"/>
          </ac:picMkLst>
        </pc:picChg>
      </pc:sldChg>
      <pc:sldChg chg="addSp modSp add replId">
        <pc:chgData name="Contursi, Massimo" userId="S::mcontursi@minsait.com::c11fe434-fa63-4734-8d01-c2285712721e" providerId="AD" clId="Web-{9983369F-3BD2-EDE2-AA48-F4E63D43C88A}" dt="2021-06-28T15:11:35.183" v="1231" actId="20577"/>
        <pc:sldMkLst>
          <pc:docMk/>
          <pc:sldMk cId="1599405917" sldId="714"/>
        </pc:sldMkLst>
        <pc:spChg chg="mod">
          <ac:chgData name="Contursi, Massimo" userId="S::mcontursi@minsait.com::c11fe434-fa63-4734-8d01-c2285712721e" providerId="AD" clId="Web-{9983369F-3BD2-EDE2-AA48-F4E63D43C88A}" dt="2021-06-28T15:11:35.183" v="1231" actId="20577"/>
          <ac:spMkLst>
            <pc:docMk/>
            <pc:sldMk cId="1599405917" sldId="714"/>
            <ac:spMk id="6" creationId="{00000000-0000-0000-0000-000000000000}"/>
          </ac:spMkLst>
        </pc:spChg>
        <pc:spChg chg="mod">
          <ac:chgData name="Contursi, Massimo" userId="S::mcontursi@minsait.com::c11fe434-fa63-4734-8d01-c2285712721e" providerId="AD" clId="Web-{9983369F-3BD2-EDE2-AA48-F4E63D43C88A}" dt="2021-06-28T08:46:50.312" v="473" actId="20577"/>
          <ac:spMkLst>
            <pc:docMk/>
            <pc:sldMk cId="1599405917" sldId="714"/>
            <ac:spMk id="8" creationId="{7894DFE1-AFEB-459A-BD3A-2FDF075AB636}"/>
          </ac:spMkLst>
        </pc:spChg>
        <pc:spChg chg="mod">
          <ac:chgData name="Contursi, Massimo" userId="S::mcontursi@minsait.com::c11fe434-fa63-4734-8d01-c2285712721e" providerId="AD" clId="Web-{9983369F-3BD2-EDE2-AA48-F4E63D43C88A}" dt="2021-06-28T08:46:49.906" v="471" actId="20577"/>
          <ac:spMkLst>
            <pc:docMk/>
            <pc:sldMk cId="1599405917" sldId="714"/>
            <ac:spMk id="9" creationId="{92C4D6DD-881B-984A-9C92-27BA5BC27568}"/>
          </ac:spMkLst>
        </pc:spChg>
        <pc:picChg chg="add mod">
          <ac:chgData name="Contursi, Massimo" userId="S::mcontursi@minsait.com::c11fe434-fa63-4734-8d01-c2285712721e" providerId="AD" clId="Web-{9983369F-3BD2-EDE2-AA48-F4E63D43C88A}" dt="2021-06-28T08:47:23.531" v="476" actId="14100"/>
          <ac:picMkLst>
            <pc:docMk/>
            <pc:sldMk cId="1599405917" sldId="714"/>
            <ac:picMk id="10" creationId="{64C0DF4F-0A76-4510-81D2-CA79AFE01764}"/>
          </ac:picMkLst>
        </pc:picChg>
      </pc:sldChg>
      <pc:sldChg chg="modSp add replId">
        <pc:chgData name="Contursi, Massimo" userId="S::mcontursi@minsait.com::c11fe434-fa63-4734-8d01-c2285712721e" providerId="AD" clId="Web-{9983369F-3BD2-EDE2-AA48-F4E63D43C88A}" dt="2021-06-28T15:12:08.763" v="1240" actId="20577"/>
        <pc:sldMkLst>
          <pc:docMk/>
          <pc:sldMk cId="1319026656" sldId="715"/>
        </pc:sldMkLst>
        <pc:spChg chg="mod">
          <ac:chgData name="Contursi, Massimo" userId="S::mcontursi@minsait.com::c11fe434-fa63-4734-8d01-c2285712721e" providerId="AD" clId="Web-{9983369F-3BD2-EDE2-AA48-F4E63D43C88A}" dt="2021-06-28T15:12:08.763" v="1240" actId="20577"/>
          <ac:spMkLst>
            <pc:docMk/>
            <pc:sldMk cId="1319026656" sldId="715"/>
            <ac:spMk id="6" creationId="{00000000-0000-0000-0000-000000000000}"/>
          </ac:spMkLst>
        </pc:spChg>
      </pc:sldChg>
      <pc:sldChg chg="addSp modSp add replId">
        <pc:chgData name="Contursi, Massimo" userId="S::mcontursi@minsait.com::c11fe434-fa63-4734-8d01-c2285712721e" providerId="AD" clId="Web-{9983369F-3BD2-EDE2-AA48-F4E63D43C88A}" dt="2021-06-28T15:11:44.292" v="1233" actId="20577"/>
        <pc:sldMkLst>
          <pc:docMk/>
          <pc:sldMk cId="1245416776" sldId="716"/>
        </pc:sldMkLst>
        <pc:spChg chg="mod">
          <ac:chgData name="Contursi, Massimo" userId="S::mcontursi@minsait.com::c11fe434-fa63-4734-8d01-c2285712721e" providerId="AD" clId="Web-{9983369F-3BD2-EDE2-AA48-F4E63D43C88A}" dt="2021-06-28T15:11:44.292" v="1233" actId="20577"/>
          <ac:spMkLst>
            <pc:docMk/>
            <pc:sldMk cId="1245416776" sldId="716"/>
            <ac:spMk id="6" creationId="{00000000-0000-0000-0000-000000000000}"/>
          </ac:spMkLst>
        </pc:spChg>
        <pc:spChg chg="mod">
          <ac:chgData name="Contursi, Massimo" userId="S::mcontursi@minsait.com::c11fe434-fa63-4734-8d01-c2285712721e" providerId="AD" clId="Web-{9983369F-3BD2-EDE2-AA48-F4E63D43C88A}" dt="2021-06-28T08:47:53.157" v="489" actId="20577"/>
          <ac:spMkLst>
            <pc:docMk/>
            <pc:sldMk cId="1245416776" sldId="716"/>
            <ac:spMk id="8" creationId="{7894DFE1-AFEB-459A-BD3A-2FDF075AB636}"/>
          </ac:spMkLst>
        </pc:spChg>
        <pc:spChg chg="mod">
          <ac:chgData name="Contursi, Massimo" userId="S::mcontursi@minsait.com::c11fe434-fa63-4734-8d01-c2285712721e" providerId="AD" clId="Web-{9983369F-3BD2-EDE2-AA48-F4E63D43C88A}" dt="2021-06-28T08:47:47.329" v="486" actId="20577"/>
          <ac:spMkLst>
            <pc:docMk/>
            <pc:sldMk cId="1245416776" sldId="716"/>
            <ac:spMk id="9" creationId="{92C4D6DD-881B-984A-9C92-27BA5BC27568}"/>
          </ac:spMkLst>
        </pc:spChg>
        <pc:picChg chg="add mod">
          <ac:chgData name="Contursi, Massimo" userId="S::mcontursi@minsait.com::c11fe434-fa63-4734-8d01-c2285712721e" providerId="AD" clId="Web-{9983369F-3BD2-EDE2-AA48-F4E63D43C88A}" dt="2021-06-28T08:48:27.470" v="492" actId="14100"/>
          <ac:picMkLst>
            <pc:docMk/>
            <pc:sldMk cId="1245416776" sldId="716"/>
            <ac:picMk id="10" creationId="{A3E16EA1-2883-4A17-87A3-D554CC19843B}"/>
          </ac:picMkLst>
        </pc:picChg>
      </pc:sldChg>
      <pc:sldChg chg="modSp add replId">
        <pc:chgData name="Contursi, Massimo" userId="S::mcontursi@minsait.com::c11fe434-fa63-4734-8d01-c2285712721e" providerId="AD" clId="Web-{9983369F-3BD2-EDE2-AA48-F4E63D43C88A}" dt="2021-06-28T15:13:42.326" v="1286" actId="20577"/>
        <pc:sldMkLst>
          <pc:docMk/>
          <pc:sldMk cId="3204141979" sldId="717"/>
        </pc:sldMkLst>
        <pc:spChg chg="mod">
          <ac:chgData name="Contursi, Massimo" userId="S::mcontursi@minsait.com::c11fe434-fa63-4734-8d01-c2285712721e" providerId="AD" clId="Web-{9983369F-3BD2-EDE2-AA48-F4E63D43C88A}" dt="2021-06-28T15:13:42.326" v="1286" actId="20577"/>
          <ac:spMkLst>
            <pc:docMk/>
            <pc:sldMk cId="3204141979" sldId="717"/>
            <ac:spMk id="6" creationId="{00000000-0000-0000-0000-000000000000}"/>
          </ac:spMkLst>
        </pc:spChg>
        <pc:spChg chg="mod">
          <ac:chgData name="Contursi, Massimo" userId="S::mcontursi@minsait.com::c11fe434-fa63-4734-8d01-c2285712721e" providerId="AD" clId="Web-{9983369F-3BD2-EDE2-AA48-F4E63D43C88A}" dt="2021-06-28T12:42:13.479" v="534" actId="20577"/>
          <ac:spMkLst>
            <pc:docMk/>
            <pc:sldMk cId="3204141979" sldId="717"/>
            <ac:spMk id="9" creationId="{92C4D6DD-881B-984A-9C92-27BA5BC27568}"/>
          </ac:spMkLst>
        </pc:spChg>
        <pc:spChg chg="mod">
          <ac:chgData name="Contursi, Massimo" userId="S::mcontursi@minsait.com::c11fe434-fa63-4734-8d01-c2285712721e" providerId="AD" clId="Web-{9983369F-3BD2-EDE2-AA48-F4E63D43C88A}" dt="2021-06-28T12:44:35.862" v="550" actId="20577"/>
          <ac:spMkLst>
            <pc:docMk/>
            <pc:sldMk cId="3204141979" sldId="717"/>
            <ac:spMk id="12" creationId="{00000000-0000-0000-0000-000000000000}"/>
          </ac:spMkLst>
        </pc:spChg>
      </pc:sldChg>
      <pc:sldChg chg="modSp add replId">
        <pc:chgData name="Contursi, Massimo" userId="S::mcontursi@minsait.com::c11fe434-fa63-4734-8d01-c2285712721e" providerId="AD" clId="Web-{9983369F-3BD2-EDE2-AA48-F4E63D43C88A}" dt="2021-06-28T12:46:54.386" v="592" actId="20577"/>
        <pc:sldMkLst>
          <pc:docMk/>
          <pc:sldMk cId="3344185024" sldId="718"/>
        </pc:sldMkLst>
        <pc:spChg chg="mod">
          <ac:chgData name="Contursi, Massimo" userId="S::mcontursi@minsait.com::c11fe434-fa63-4734-8d01-c2285712721e" providerId="AD" clId="Web-{9983369F-3BD2-EDE2-AA48-F4E63D43C88A}" dt="2021-06-28T12:45:24.849" v="564" actId="20577"/>
          <ac:spMkLst>
            <pc:docMk/>
            <pc:sldMk cId="3344185024" sldId="718"/>
            <ac:spMk id="9" creationId="{92C4D6DD-881B-984A-9C92-27BA5BC27568}"/>
          </ac:spMkLst>
        </pc:spChg>
        <pc:spChg chg="mod">
          <ac:chgData name="Contursi, Massimo" userId="S::mcontursi@minsait.com::c11fe434-fa63-4734-8d01-c2285712721e" providerId="AD" clId="Web-{9983369F-3BD2-EDE2-AA48-F4E63D43C88A}" dt="2021-06-28T12:46:54.386" v="592" actId="20577"/>
          <ac:spMkLst>
            <pc:docMk/>
            <pc:sldMk cId="3344185024" sldId="718"/>
            <ac:spMk id="12" creationId="{00000000-0000-0000-0000-000000000000}"/>
          </ac:spMkLst>
        </pc:spChg>
      </pc:sldChg>
      <pc:sldChg chg="addSp modSp add replId">
        <pc:chgData name="Contursi, Massimo" userId="S::mcontursi@minsait.com::c11fe434-fa63-4734-8d01-c2285712721e" providerId="AD" clId="Web-{9983369F-3BD2-EDE2-AA48-F4E63D43C88A}" dt="2021-06-28T12:49:31.660" v="616" actId="14100"/>
        <pc:sldMkLst>
          <pc:docMk/>
          <pc:sldMk cId="3911328635" sldId="719"/>
        </pc:sldMkLst>
        <pc:spChg chg="add mod">
          <ac:chgData name="Contursi, Massimo" userId="S::mcontursi@minsait.com::c11fe434-fa63-4734-8d01-c2285712721e" providerId="AD" clId="Web-{9983369F-3BD2-EDE2-AA48-F4E63D43C88A}" dt="2021-06-28T12:49:31.660" v="616" actId="14100"/>
          <ac:spMkLst>
            <pc:docMk/>
            <pc:sldMk cId="3911328635" sldId="719"/>
            <ac:spMk id="7" creationId="{C4DDCCD3-18D4-4DA4-8104-A8A30821B467}"/>
          </ac:spMkLst>
        </pc:spChg>
        <pc:spChg chg="mod">
          <ac:chgData name="Contursi, Massimo" userId="S::mcontursi@minsait.com::c11fe434-fa63-4734-8d01-c2285712721e" providerId="AD" clId="Web-{9983369F-3BD2-EDE2-AA48-F4E63D43C88A}" dt="2021-06-28T12:47:30.231" v="598" actId="20577"/>
          <ac:spMkLst>
            <pc:docMk/>
            <pc:sldMk cId="3911328635" sldId="719"/>
            <ac:spMk id="9" creationId="{92C4D6DD-881B-984A-9C92-27BA5BC27568}"/>
          </ac:spMkLst>
        </pc:spChg>
        <pc:spChg chg="mod">
          <ac:chgData name="Contursi, Massimo" userId="S::mcontursi@minsait.com::c11fe434-fa63-4734-8d01-c2285712721e" providerId="AD" clId="Web-{9983369F-3BD2-EDE2-AA48-F4E63D43C88A}" dt="2021-06-28T12:47:45.342" v="602" actId="1076"/>
          <ac:spMkLst>
            <pc:docMk/>
            <pc:sldMk cId="3911328635" sldId="719"/>
            <ac:spMk id="11" creationId="{8FFCB682-A2FC-CA4B-AF1F-9B44DC3872A4}"/>
          </ac:spMkLst>
        </pc:spChg>
        <pc:spChg chg="mod">
          <ac:chgData name="Contursi, Massimo" userId="S::mcontursi@minsait.com::c11fe434-fa63-4734-8d01-c2285712721e" providerId="AD" clId="Web-{9983369F-3BD2-EDE2-AA48-F4E63D43C88A}" dt="2021-06-28T12:47:55.561" v="606" actId="20577"/>
          <ac:spMkLst>
            <pc:docMk/>
            <pc:sldMk cId="3911328635" sldId="719"/>
            <ac:spMk id="12" creationId="{00000000-0000-0000-0000-000000000000}"/>
          </ac:spMkLst>
        </pc:spChg>
        <pc:picChg chg="add mod">
          <ac:chgData name="Contursi, Massimo" userId="S::mcontursi@minsait.com::c11fe434-fa63-4734-8d01-c2285712721e" providerId="AD" clId="Web-{9983369F-3BD2-EDE2-AA48-F4E63D43C88A}" dt="2021-06-28T12:48:46.032" v="612" actId="1076"/>
          <ac:picMkLst>
            <pc:docMk/>
            <pc:sldMk cId="3911328635" sldId="719"/>
            <ac:picMk id="4" creationId="{84DEEA67-C453-46EB-8936-827D4501DB9A}"/>
          </ac:picMkLst>
        </pc:picChg>
      </pc:sldChg>
      <pc:sldChg chg="addSp delSp modSp add replId">
        <pc:chgData name="Contursi, Massimo" userId="S::mcontursi@minsait.com::c11fe434-fa63-4734-8d01-c2285712721e" providerId="AD" clId="Web-{9983369F-3BD2-EDE2-AA48-F4E63D43C88A}" dt="2021-06-28T15:13:54.967" v="1287" actId="20577"/>
        <pc:sldMkLst>
          <pc:docMk/>
          <pc:sldMk cId="3847193119" sldId="720"/>
        </pc:sldMkLst>
        <pc:spChg chg="mod">
          <ac:chgData name="Contursi, Massimo" userId="S::mcontursi@minsait.com::c11fe434-fa63-4734-8d01-c2285712721e" providerId="AD" clId="Web-{9983369F-3BD2-EDE2-AA48-F4E63D43C88A}" dt="2021-06-28T15:13:54.967" v="1287" actId="20577"/>
          <ac:spMkLst>
            <pc:docMk/>
            <pc:sldMk cId="3847193119" sldId="720"/>
            <ac:spMk id="6" creationId="{00000000-0000-0000-0000-000000000000}"/>
          </ac:spMkLst>
        </pc:spChg>
        <pc:spChg chg="mod">
          <ac:chgData name="Contursi, Massimo" userId="S::mcontursi@minsait.com::c11fe434-fa63-4734-8d01-c2285712721e" providerId="AD" clId="Web-{9983369F-3BD2-EDE2-AA48-F4E63D43C88A}" dt="2021-06-28T12:54:03.910" v="678" actId="20577"/>
          <ac:spMkLst>
            <pc:docMk/>
            <pc:sldMk cId="3847193119" sldId="720"/>
            <ac:spMk id="7" creationId="{C4DDCCD3-18D4-4DA4-8104-A8A30821B467}"/>
          </ac:spMkLst>
        </pc:spChg>
        <pc:spChg chg="mod">
          <ac:chgData name="Contursi, Massimo" userId="S::mcontursi@minsait.com::c11fe434-fa63-4734-8d01-c2285712721e" providerId="AD" clId="Web-{9983369F-3BD2-EDE2-AA48-F4E63D43C88A}" dt="2021-06-28T12:50:04.006" v="618" actId="20577"/>
          <ac:spMkLst>
            <pc:docMk/>
            <pc:sldMk cId="3847193119" sldId="720"/>
            <ac:spMk id="9" creationId="{92C4D6DD-881B-984A-9C92-27BA5BC27568}"/>
          </ac:spMkLst>
        </pc:spChg>
        <pc:spChg chg="mod">
          <ac:chgData name="Contursi, Massimo" userId="S::mcontursi@minsait.com::c11fe434-fa63-4734-8d01-c2285712721e" providerId="AD" clId="Web-{9983369F-3BD2-EDE2-AA48-F4E63D43C88A}" dt="2021-06-28T12:51:40.527" v="650" actId="14100"/>
          <ac:spMkLst>
            <pc:docMk/>
            <pc:sldMk cId="3847193119" sldId="720"/>
            <ac:spMk id="11" creationId="{8FFCB682-A2FC-CA4B-AF1F-9B44DC3872A4}"/>
          </ac:spMkLst>
        </pc:spChg>
        <pc:spChg chg="mod">
          <ac:chgData name="Contursi, Massimo" userId="S::mcontursi@minsait.com::c11fe434-fa63-4734-8d01-c2285712721e" providerId="AD" clId="Web-{9983369F-3BD2-EDE2-AA48-F4E63D43C88A}" dt="2021-06-28T12:54:55.303" v="683" actId="1076"/>
          <ac:spMkLst>
            <pc:docMk/>
            <pc:sldMk cId="3847193119" sldId="720"/>
            <ac:spMk id="12" creationId="{00000000-0000-0000-0000-000000000000}"/>
          </ac:spMkLst>
        </pc:spChg>
        <pc:picChg chg="del">
          <ac:chgData name="Contursi, Massimo" userId="S::mcontursi@minsait.com::c11fe434-fa63-4734-8d01-c2285712721e" providerId="AD" clId="Web-{9983369F-3BD2-EDE2-AA48-F4E63D43C88A}" dt="2021-06-28T12:50:38.929" v="621"/>
          <ac:picMkLst>
            <pc:docMk/>
            <pc:sldMk cId="3847193119" sldId="720"/>
            <ac:picMk id="4" creationId="{84DEEA67-C453-46EB-8936-827D4501DB9A}"/>
          </ac:picMkLst>
        </pc:picChg>
        <pc:picChg chg="add del mod">
          <ac:chgData name="Contursi, Massimo" userId="S::mcontursi@minsait.com::c11fe434-fa63-4734-8d01-c2285712721e" providerId="AD" clId="Web-{9983369F-3BD2-EDE2-AA48-F4E63D43C88A}" dt="2021-06-28T12:55:15.867" v="688"/>
          <ac:picMkLst>
            <pc:docMk/>
            <pc:sldMk cId="3847193119" sldId="720"/>
            <ac:picMk id="8" creationId="{3855861D-3EEE-4F9F-9DDC-0E040E9D072F}"/>
          </ac:picMkLst>
        </pc:picChg>
      </pc:sldChg>
      <pc:sldChg chg="addSp modSp add replId">
        <pc:chgData name="Contursi, Massimo" userId="S::mcontursi@minsait.com::c11fe434-fa63-4734-8d01-c2285712721e" providerId="AD" clId="Web-{9983369F-3BD2-EDE2-AA48-F4E63D43C88A}" dt="2021-06-28T15:14:01.358" v="1288" actId="20577"/>
        <pc:sldMkLst>
          <pc:docMk/>
          <pc:sldMk cId="2798416684" sldId="721"/>
        </pc:sldMkLst>
        <pc:spChg chg="mod">
          <ac:chgData name="Contursi, Massimo" userId="S::mcontursi@minsait.com::c11fe434-fa63-4734-8d01-c2285712721e" providerId="AD" clId="Web-{9983369F-3BD2-EDE2-AA48-F4E63D43C88A}" dt="2021-06-28T15:14:01.358" v="1288" actId="20577"/>
          <ac:spMkLst>
            <pc:docMk/>
            <pc:sldMk cId="2798416684" sldId="721"/>
            <ac:spMk id="6" creationId="{00000000-0000-0000-0000-000000000000}"/>
          </ac:spMkLst>
        </pc:spChg>
        <pc:spChg chg="add mod">
          <ac:chgData name="Contursi, Massimo" userId="S::mcontursi@minsait.com::c11fe434-fa63-4734-8d01-c2285712721e" providerId="AD" clId="Web-{9983369F-3BD2-EDE2-AA48-F4E63D43C88A}" dt="2021-06-28T12:57:07.701" v="710" actId="1076"/>
          <ac:spMkLst>
            <pc:docMk/>
            <pc:sldMk cId="2798416684" sldId="721"/>
            <ac:spMk id="8" creationId="{93FCEF38-D629-480A-AFED-3D687666BCEB}"/>
          </ac:spMkLst>
        </pc:spChg>
        <pc:spChg chg="mod">
          <ac:chgData name="Contursi, Massimo" userId="S::mcontursi@minsait.com::c11fe434-fa63-4734-8d01-c2285712721e" providerId="AD" clId="Web-{9983369F-3BD2-EDE2-AA48-F4E63D43C88A}" dt="2021-06-28T12:56:08.307" v="698" actId="20577"/>
          <ac:spMkLst>
            <pc:docMk/>
            <pc:sldMk cId="2798416684" sldId="721"/>
            <ac:spMk id="9" creationId="{92C4D6DD-881B-984A-9C92-27BA5BC27568}"/>
          </ac:spMkLst>
        </pc:spChg>
        <pc:spChg chg="mod">
          <ac:chgData name="Contursi, Massimo" userId="S::mcontursi@minsait.com::c11fe434-fa63-4734-8d01-c2285712721e" providerId="AD" clId="Web-{9983369F-3BD2-EDE2-AA48-F4E63D43C88A}" dt="2021-06-28T12:55:48.244" v="691" actId="20577"/>
          <ac:spMkLst>
            <pc:docMk/>
            <pc:sldMk cId="2798416684" sldId="721"/>
            <ac:spMk id="12" creationId="{00000000-0000-0000-0000-000000000000}"/>
          </ac:spMkLst>
        </pc:spChg>
        <pc:picChg chg="add mod">
          <ac:chgData name="Contursi, Massimo" userId="S::mcontursi@minsait.com::c11fe434-fa63-4734-8d01-c2285712721e" providerId="AD" clId="Web-{9983369F-3BD2-EDE2-AA48-F4E63D43C88A}" dt="2021-06-28T12:56:20.167" v="703" actId="14100"/>
          <ac:picMkLst>
            <pc:docMk/>
            <pc:sldMk cId="2798416684" sldId="721"/>
            <ac:picMk id="4" creationId="{4153DC22-BEE8-45FE-8E1F-1EE930EF1516}"/>
          </ac:picMkLst>
        </pc:picChg>
      </pc:sldChg>
      <pc:sldChg chg="addSp delSp modSp add replId">
        <pc:chgData name="Contursi, Massimo" userId="S::mcontursi@minsait.com::c11fe434-fa63-4734-8d01-c2285712721e" providerId="AD" clId="Web-{9983369F-3BD2-EDE2-AA48-F4E63D43C88A}" dt="2021-06-28T15:14:01.498" v="1290" actId="20577"/>
        <pc:sldMkLst>
          <pc:docMk/>
          <pc:sldMk cId="2937702870" sldId="722"/>
        </pc:sldMkLst>
        <pc:spChg chg="mod">
          <ac:chgData name="Contursi, Massimo" userId="S::mcontursi@minsait.com::c11fe434-fa63-4734-8d01-c2285712721e" providerId="AD" clId="Web-{9983369F-3BD2-EDE2-AA48-F4E63D43C88A}" dt="2021-06-28T15:14:01.498" v="1290" actId="20577"/>
          <ac:spMkLst>
            <pc:docMk/>
            <pc:sldMk cId="2937702870" sldId="722"/>
            <ac:spMk id="6" creationId="{00000000-0000-0000-0000-000000000000}"/>
          </ac:spMkLst>
        </pc:spChg>
        <pc:spChg chg="mod">
          <ac:chgData name="Contursi, Massimo" userId="S::mcontursi@minsait.com::c11fe434-fa63-4734-8d01-c2285712721e" providerId="AD" clId="Web-{9983369F-3BD2-EDE2-AA48-F4E63D43C88A}" dt="2021-06-28T12:59:15.677" v="735" actId="20577"/>
          <ac:spMkLst>
            <pc:docMk/>
            <pc:sldMk cId="2937702870" sldId="722"/>
            <ac:spMk id="8" creationId="{93FCEF38-D629-480A-AFED-3D687666BCEB}"/>
          </ac:spMkLst>
        </pc:spChg>
        <pc:spChg chg="mod">
          <ac:chgData name="Contursi, Massimo" userId="S::mcontursi@minsait.com::c11fe434-fa63-4734-8d01-c2285712721e" providerId="AD" clId="Web-{9983369F-3BD2-EDE2-AA48-F4E63D43C88A}" dt="2021-06-28T12:58:06.673" v="725" actId="20577"/>
          <ac:spMkLst>
            <pc:docMk/>
            <pc:sldMk cId="2937702870" sldId="722"/>
            <ac:spMk id="9" creationId="{92C4D6DD-881B-984A-9C92-27BA5BC27568}"/>
          </ac:spMkLst>
        </pc:spChg>
        <pc:spChg chg="add mod">
          <ac:chgData name="Contursi, Massimo" userId="S::mcontursi@minsait.com::c11fe434-fa63-4734-8d01-c2285712721e" providerId="AD" clId="Web-{9983369F-3BD2-EDE2-AA48-F4E63D43C88A}" dt="2021-06-28T13:00:22.775" v="745" actId="14100"/>
          <ac:spMkLst>
            <pc:docMk/>
            <pc:sldMk cId="2937702870" sldId="722"/>
            <ac:spMk id="14" creationId="{AD73D70C-77CE-4C48-B59B-E760EC9BA8FE}"/>
          </ac:spMkLst>
        </pc:spChg>
        <pc:picChg chg="del">
          <ac:chgData name="Contursi, Massimo" userId="S::mcontursi@minsait.com::c11fe434-fa63-4734-8d01-c2285712721e" providerId="AD" clId="Web-{9983369F-3BD2-EDE2-AA48-F4E63D43C88A}" dt="2021-06-28T12:58:08.158" v="726"/>
          <ac:picMkLst>
            <pc:docMk/>
            <pc:sldMk cId="2937702870" sldId="722"/>
            <ac:picMk id="4" creationId="{4153DC22-BEE8-45FE-8E1F-1EE930EF1516}"/>
          </ac:picMkLst>
        </pc:picChg>
        <pc:picChg chg="add mod">
          <ac:chgData name="Contursi, Massimo" userId="S::mcontursi@minsait.com::c11fe434-fa63-4734-8d01-c2285712721e" providerId="AD" clId="Web-{9983369F-3BD2-EDE2-AA48-F4E63D43C88A}" dt="2021-06-28T12:59:57.273" v="739" actId="1076"/>
          <ac:picMkLst>
            <pc:docMk/>
            <pc:sldMk cId="2937702870" sldId="722"/>
            <ac:picMk id="13" creationId="{D0D03AA2-0067-4A5A-9DF2-F16E071B8CC4}"/>
          </ac:picMkLst>
        </pc:picChg>
      </pc:sldChg>
      <pc:sldChg chg="addSp delSp modSp add replId">
        <pc:chgData name="Contursi, Massimo" userId="S::mcontursi@minsait.com::c11fe434-fa63-4734-8d01-c2285712721e" providerId="AD" clId="Web-{9983369F-3BD2-EDE2-AA48-F4E63D43C88A}" dt="2021-06-28T15:14:01.702" v="1292" actId="20577"/>
        <pc:sldMkLst>
          <pc:docMk/>
          <pc:sldMk cId="2437322934" sldId="723"/>
        </pc:sldMkLst>
        <pc:spChg chg="mod">
          <ac:chgData name="Contursi, Massimo" userId="S::mcontursi@minsait.com::c11fe434-fa63-4734-8d01-c2285712721e" providerId="AD" clId="Web-{9983369F-3BD2-EDE2-AA48-F4E63D43C88A}" dt="2021-06-28T15:14:01.702" v="1292" actId="20577"/>
          <ac:spMkLst>
            <pc:docMk/>
            <pc:sldMk cId="2437322934" sldId="723"/>
            <ac:spMk id="6" creationId="{00000000-0000-0000-0000-000000000000}"/>
          </ac:spMkLst>
        </pc:spChg>
        <pc:spChg chg="mod">
          <ac:chgData name="Contursi, Massimo" userId="S::mcontursi@minsait.com::c11fe434-fa63-4734-8d01-c2285712721e" providerId="AD" clId="Web-{9983369F-3BD2-EDE2-AA48-F4E63D43C88A}" dt="2021-06-28T13:02:03.468" v="753" actId="20577"/>
          <ac:spMkLst>
            <pc:docMk/>
            <pc:sldMk cId="2437322934" sldId="723"/>
            <ac:spMk id="8" creationId="{93FCEF38-D629-480A-AFED-3D687666BCEB}"/>
          </ac:spMkLst>
        </pc:spChg>
        <pc:spChg chg="mod">
          <ac:chgData name="Contursi, Massimo" userId="S::mcontursi@minsait.com::c11fe434-fa63-4734-8d01-c2285712721e" providerId="AD" clId="Web-{9983369F-3BD2-EDE2-AA48-F4E63D43C88A}" dt="2021-06-28T13:01:44.123" v="749" actId="20577"/>
          <ac:spMkLst>
            <pc:docMk/>
            <pc:sldMk cId="2437322934" sldId="723"/>
            <ac:spMk id="9" creationId="{92C4D6DD-881B-984A-9C92-27BA5BC27568}"/>
          </ac:spMkLst>
        </pc:spChg>
        <pc:spChg chg="mod">
          <ac:chgData name="Contursi, Massimo" userId="S::mcontursi@minsait.com::c11fe434-fa63-4734-8d01-c2285712721e" providerId="AD" clId="Web-{9983369F-3BD2-EDE2-AA48-F4E63D43C88A}" dt="2021-06-28T13:01:57.374" v="752" actId="20577"/>
          <ac:spMkLst>
            <pc:docMk/>
            <pc:sldMk cId="2437322934" sldId="723"/>
            <ac:spMk id="14" creationId="{AD73D70C-77CE-4C48-B59B-E760EC9BA8FE}"/>
          </ac:spMkLst>
        </pc:spChg>
        <pc:picChg chg="add mod">
          <ac:chgData name="Contursi, Massimo" userId="S::mcontursi@minsait.com::c11fe434-fa63-4734-8d01-c2285712721e" providerId="AD" clId="Web-{9983369F-3BD2-EDE2-AA48-F4E63D43C88A}" dt="2021-06-28T13:02:39.517" v="757" actId="1076"/>
          <ac:picMkLst>
            <pc:docMk/>
            <pc:sldMk cId="2437322934" sldId="723"/>
            <ac:picMk id="4" creationId="{90CA40AA-95F8-4795-8BC7-21AD972F255F}"/>
          </ac:picMkLst>
        </pc:picChg>
        <pc:picChg chg="del">
          <ac:chgData name="Contursi, Massimo" userId="S::mcontursi@minsait.com::c11fe434-fa63-4734-8d01-c2285712721e" providerId="AD" clId="Web-{9983369F-3BD2-EDE2-AA48-F4E63D43C88A}" dt="2021-06-28T13:01:54.514" v="750"/>
          <ac:picMkLst>
            <pc:docMk/>
            <pc:sldMk cId="2437322934" sldId="723"/>
            <ac:picMk id="13" creationId="{D0D03AA2-0067-4A5A-9DF2-F16E071B8CC4}"/>
          </ac:picMkLst>
        </pc:picChg>
      </pc:sldChg>
      <pc:sldChg chg="delSp modSp add replId">
        <pc:chgData name="Contursi, Massimo" userId="S::mcontursi@minsait.com::c11fe434-fa63-4734-8d01-c2285712721e" providerId="AD" clId="Web-{9983369F-3BD2-EDE2-AA48-F4E63D43C88A}" dt="2021-06-28T15:14:11.796" v="1293" actId="20577"/>
        <pc:sldMkLst>
          <pc:docMk/>
          <pc:sldMk cId="4209711073" sldId="724"/>
        </pc:sldMkLst>
        <pc:spChg chg="mod">
          <ac:chgData name="Contursi, Massimo" userId="S::mcontursi@minsait.com::c11fe434-fa63-4734-8d01-c2285712721e" providerId="AD" clId="Web-{9983369F-3BD2-EDE2-AA48-F4E63D43C88A}" dt="2021-06-28T15:14:11.796" v="1293" actId="20577"/>
          <ac:spMkLst>
            <pc:docMk/>
            <pc:sldMk cId="4209711073" sldId="724"/>
            <ac:spMk id="6" creationId="{00000000-0000-0000-0000-000000000000}"/>
          </ac:spMkLst>
        </pc:spChg>
        <pc:spChg chg="mod">
          <ac:chgData name="Contursi, Massimo" userId="S::mcontursi@minsait.com::c11fe434-fa63-4734-8d01-c2285712721e" providerId="AD" clId="Web-{9983369F-3BD2-EDE2-AA48-F4E63D43C88A}" dt="2021-06-28T13:03:31.582" v="794" actId="20577"/>
          <ac:spMkLst>
            <pc:docMk/>
            <pc:sldMk cId="4209711073" sldId="724"/>
            <ac:spMk id="8" creationId="{93FCEF38-D629-480A-AFED-3D687666BCEB}"/>
          </ac:spMkLst>
        </pc:spChg>
        <pc:spChg chg="mod">
          <ac:chgData name="Contursi, Massimo" userId="S::mcontursi@minsait.com::c11fe434-fa63-4734-8d01-c2285712721e" providerId="AD" clId="Web-{9983369F-3BD2-EDE2-AA48-F4E63D43C88A}" dt="2021-06-28T13:02:59.346" v="764" actId="20577"/>
          <ac:spMkLst>
            <pc:docMk/>
            <pc:sldMk cId="4209711073" sldId="724"/>
            <ac:spMk id="9" creationId="{92C4D6DD-881B-984A-9C92-27BA5BC27568}"/>
          </ac:spMkLst>
        </pc:spChg>
        <pc:picChg chg="del">
          <ac:chgData name="Contursi, Massimo" userId="S::mcontursi@minsait.com::c11fe434-fa63-4734-8d01-c2285712721e" providerId="AD" clId="Web-{9983369F-3BD2-EDE2-AA48-F4E63D43C88A}" dt="2021-06-28T13:02:59.440" v="765"/>
          <ac:picMkLst>
            <pc:docMk/>
            <pc:sldMk cId="4209711073" sldId="724"/>
            <ac:picMk id="4" creationId="{90CA40AA-95F8-4795-8BC7-21AD972F255F}"/>
          </ac:picMkLst>
        </pc:picChg>
      </pc:sldChg>
      <pc:sldChg chg="modSp add replId">
        <pc:chgData name="Contursi, Massimo" userId="S::mcontursi@minsait.com::c11fe434-fa63-4734-8d01-c2285712721e" providerId="AD" clId="Web-{9983369F-3BD2-EDE2-AA48-F4E63D43C88A}" dt="2021-06-28T15:14:19.405" v="1295" actId="20577"/>
        <pc:sldMkLst>
          <pc:docMk/>
          <pc:sldMk cId="3132082088" sldId="725"/>
        </pc:sldMkLst>
        <pc:spChg chg="mod">
          <ac:chgData name="Contursi, Massimo" userId="S::mcontursi@minsait.com::c11fe434-fa63-4734-8d01-c2285712721e" providerId="AD" clId="Web-{9983369F-3BD2-EDE2-AA48-F4E63D43C88A}" dt="2021-06-28T15:14:19.405" v="1295" actId="20577"/>
          <ac:spMkLst>
            <pc:docMk/>
            <pc:sldMk cId="3132082088" sldId="725"/>
            <ac:spMk id="6" creationId="{00000000-0000-0000-0000-000000000000}"/>
          </ac:spMkLst>
        </pc:spChg>
        <pc:spChg chg="mod">
          <ac:chgData name="Contursi, Massimo" userId="S::mcontursi@minsait.com::c11fe434-fa63-4734-8d01-c2285712721e" providerId="AD" clId="Web-{9983369F-3BD2-EDE2-AA48-F4E63D43C88A}" dt="2021-06-28T13:04:54.571" v="825" actId="20577"/>
          <ac:spMkLst>
            <pc:docMk/>
            <pc:sldMk cId="3132082088" sldId="725"/>
            <ac:spMk id="8" creationId="{93FCEF38-D629-480A-AFED-3D687666BCEB}"/>
          </ac:spMkLst>
        </pc:spChg>
        <pc:spChg chg="mod">
          <ac:chgData name="Contursi, Massimo" userId="S::mcontursi@minsait.com::c11fe434-fa63-4734-8d01-c2285712721e" providerId="AD" clId="Web-{9983369F-3BD2-EDE2-AA48-F4E63D43C88A}" dt="2021-06-28T13:04:23.257" v="822" actId="20577"/>
          <ac:spMkLst>
            <pc:docMk/>
            <pc:sldMk cId="3132082088" sldId="725"/>
            <ac:spMk id="9" creationId="{92C4D6DD-881B-984A-9C92-27BA5BC27568}"/>
          </ac:spMkLst>
        </pc:spChg>
      </pc:sldChg>
      <pc:sldChg chg="addSp modSp add replId">
        <pc:chgData name="Contursi, Massimo" userId="S::mcontursi@minsait.com::c11fe434-fa63-4734-8d01-c2285712721e" providerId="AD" clId="Web-{9983369F-3BD2-EDE2-AA48-F4E63D43C88A}" dt="2021-06-28T15:14:20.874" v="1296" actId="20577"/>
        <pc:sldMkLst>
          <pc:docMk/>
          <pc:sldMk cId="1213365879" sldId="726"/>
        </pc:sldMkLst>
        <pc:spChg chg="mod">
          <ac:chgData name="Contursi, Massimo" userId="S::mcontursi@minsait.com::c11fe434-fa63-4734-8d01-c2285712721e" providerId="AD" clId="Web-{9983369F-3BD2-EDE2-AA48-F4E63D43C88A}" dt="2021-06-28T15:14:20.874" v="1296" actId="20577"/>
          <ac:spMkLst>
            <pc:docMk/>
            <pc:sldMk cId="1213365879" sldId="726"/>
            <ac:spMk id="6" creationId="{00000000-0000-0000-0000-000000000000}"/>
          </ac:spMkLst>
        </pc:spChg>
        <pc:spChg chg="mod">
          <ac:chgData name="Contursi, Massimo" userId="S::mcontursi@minsait.com::c11fe434-fa63-4734-8d01-c2285712721e" providerId="AD" clId="Web-{9983369F-3BD2-EDE2-AA48-F4E63D43C88A}" dt="2021-06-28T13:06:07.669" v="838" actId="20577"/>
          <ac:spMkLst>
            <pc:docMk/>
            <pc:sldMk cId="1213365879" sldId="726"/>
            <ac:spMk id="8" creationId="{93FCEF38-D629-480A-AFED-3D687666BCEB}"/>
          </ac:spMkLst>
        </pc:spChg>
        <pc:spChg chg="mod">
          <ac:chgData name="Contursi, Massimo" userId="S::mcontursi@minsait.com::c11fe434-fa63-4734-8d01-c2285712721e" providerId="AD" clId="Web-{9983369F-3BD2-EDE2-AA48-F4E63D43C88A}" dt="2021-06-28T13:05:32.214" v="831" actId="20577"/>
          <ac:spMkLst>
            <pc:docMk/>
            <pc:sldMk cId="1213365879" sldId="726"/>
            <ac:spMk id="9" creationId="{92C4D6DD-881B-984A-9C92-27BA5BC27568}"/>
          </ac:spMkLst>
        </pc:spChg>
        <pc:picChg chg="add mod">
          <ac:chgData name="Contursi, Massimo" userId="S::mcontursi@minsait.com::c11fe434-fa63-4734-8d01-c2285712721e" providerId="AD" clId="Web-{9983369F-3BD2-EDE2-AA48-F4E63D43C88A}" dt="2021-06-28T13:05:52.825" v="836" actId="14100"/>
          <ac:picMkLst>
            <pc:docMk/>
            <pc:sldMk cId="1213365879" sldId="726"/>
            <ac:picMk id="4" creationId="{150A1B01-9634-4F85-9BA9-71DD8B500A1C}"/>
          </ac:picMkLst>
        </pc:picChg>
      </pc:sldChg>
      <pc:sldChg chg="delSp modSp add replId">
        <pc:chgData name="Contursi, Massimo" userId="S::mcontursi@minsait.com::c11fe434-fa63-4734-8d01-c2285712721e" providerId="AD" clId="Web-{9983369F-3BD2-EDE2-AA48-F4E63D43C88A}" dt="2021-06-28T15:14:29.811" v="1298" actId="20577"/>
        <pc:sldMkLst>
          <pc:docMk/>
          <pc:sldMk cId="564373966" sldId="727"/>
        </pc:sldMkLst>
        <pc:spChg chg="mod">
          <ac:chgData name="Contursi, Massimo" userId="S::mcontursi@minsait.com::c11fe434-fa63-4734-8d01-c2285712721e" providerId="AD" clId="Web-{9983369F-3BD2-EDE2-AA48-F4E63D43C88A}" dt="2021-06-28T15:14:29.811" v="1298" actId="20577"/>
          <ac:spMkLst>
            <pc:docMk/>
            <pc:sldMk cId="564373966" sldId="727"/>
            <ac:spMk id="6" creationId="{00000000-0000-0000-0000-000000000000}"/>
          </ac:spMkLst>
        </pc:spChg>
        <pc:spChg chg="mod">
          <ac:chgData name="Contursi, Massimo" userId="S::mcontursi@minsait.com::c11fe434-fa63-4734-8d01-c2285712721e" providerId="AD" clId="Web-{9983369F-3BD2-EDE2-AA48-F4E63D43C88A}" dt="2021-06-28T13:10:13.449" v="880" actId="20577"/>
          <ac:spMkLst>
            <pc:docMk/>
            <pc:sldMk cId="564373966" sldId="727"/>
            <ac:spMk id="8" creationId="{93FCEF38-D629-480A-AFED-3D687666BCEB}"/>
          </ac:spMkLst>
        </pc:spChg>
        <pc:spChg chg="mod">
          <ac:chgData name="Contursi, Massimo" userId="S::mcontursi@minsait.com::c11fe434-fa63-4734-8d01-c2285712721e" providerId="AD" clId="Web-{9983369F-3BD2-EDE2-AA48-F4E63D43C88A}" dt="2021-06-28T13:09:09.617" v="857" actId="20577"/>
          <ac:spMkLst>
            <pc:docMk/>
            <pc:sldMk cId="564373966" sldId="727"/>
            <ac:spMk id="9" creationId="{92C4D6DD-881B-984A-9C92-27BA5BC27568}"/>
          </ac:spMkLst>
        </pc:spChg>
        <pc:picChg chg="del">
          <ac:chgData name="Contursi, Massimo" userId="S::mcontursi@minsait.com::c11fe434-fa63-4734-8d01-c2285712721e" providerId="AD" clId="Web-{9983369F-3BD2-EDE2-AA48-F4E63D43C88A}" dt="2021-06-28T13:09:18.102" v="858"/>
          <ac:picMkLst>
            <pc:docMk/>
            <pc:sldMk cId="564373966" sldId="727"/>
            <ac:picMk id="4" creationId="{150A1B01-9634-4F85-9BA9-71DD8B500A1C}"/>
          </ac:picMkLst>
        </pc:picChg>
      </pc:sldChg>
      <pc:sldChg chg="modSp add replId">
        <pc:chgData name="Contursi, Massimo" userId="S::mcontursi@minsait.com::c11fe434-fa63-4734-8d01-c2285712721e" providerId="AD" clId="Web-{9983369F-3BD2-EDE2-AA48-F4E63D43C88A}" dt="2021-06-28T15:14:42.202" v="1312" actId="20577"/>
        <pc:sldMkLst>
          <pc:docMk/>
          <pc:sldMk cId="1176596638" sldId="728"/>
        </pc:sldMkLst>
        <pc:spChg chg="mod">
          <ac:chgData name="Contursi, Massimo" userId="S::mcontursi@minsait.com::c11fe434-fa63-4734-8d01-c2285712721e" providerId="AD" clId="Web-{9983369F-3BD2-EDE2-AA48-F4E63D43C88A}" dt="2021-06-28T15:14:42.202" v="1312" actId="20577"/>
          <ac:spMkLst>
            <pc:docMk/>
            <pc:sldMk cId="1176596638" sldId="728"/>
            <ac:spMk id="6" creationId="{00000000-0000-0000-0000-000000000000}"/>
          </ac:spMkLst>
        </pc:spChg>
        <pc:spChg chg="mod">
          <ac:chgData name="Contursi, Massimo" userId="S::mcontursi@minsait.com::c11fe434-fa63-4734-8d01-c2285712721e" providerId="AD" clId="Web-{9983369F-3BD2-EDE2-AA48-F4E63D43C88A}" dt="2021-06-28T13:18:41.774" v="925" actId="20577"/>
          <ac:spMkLst>
            <pc:docMk/>
            <pc:sldMk cId="1176596638" sldId="728"/>
            <ac:spMk id="9" creationId="{92C4D6DD-881B-984A-9C92-27BA5BC27568}"/>
          </ac:spMkLst>
        </pc:spChg>
        <pc:spChg chg="mod">
          <ac:chgData name="Contursi, Massimo" userId="S::mcontursi@minsait.com::c11fe434-fa63-4734-8d01-c2285712721e" providerId="AD" clId="Web-{9983369F-3BD2-EDE2-AA48-F4E63D43C88A}" dt="2021-06-28T13:19:54.872" v="935" actId="20577"/>
          <ac:spMkLst>
            <pc:docMk/>
            <pc:sldMk cId="1176596638" sldId="728"/>
            <ac:spMk id="12" creationId="{00000000-0000-0000-0000-000000000000}"/>
          </ac:spMkLst>
        </pc:spChg>
      </pc:sldChg>
      <pc:sldChg chg="addSp delSp modSp add replId">
        <pc:chgData name="Contursi, Massimo" userId="S::mcontursi@minsait.com::c11fe434-fa63-4734-8d01-c2285712721e" providerId="AD" clId="Web-{9983369F-3BD2-EDE2-AA48-F4E63D43C88A}" dt="2021-06-28T15:14:51.112" v="1316" actId="20577"/>
        <pc:sldMkLst>
          <pc:docMk/>
          <pc:sldMk cId="3514905613" sldId="729"/>
        </pc:sldMkLst>
        <pc:spChg chg="mod">
          <ac:chgData name="Contursi, Massimo" userId="S::mcontursi@minsait.com::c11fe434-fa63-4734-8d01-c2285712721e" providerId="AD" clId="Web-{9983369F-3BD2-EDE2-AA48-F4E63D43C88A}" dt="2021-06-28T15:14:51.112" v="1316" actId="20577"/>
          <ac:spMkLst>
            <pc:docMk/>
            <pc:sldMk cId="3514905613" sldId="729"/>
            <ac:spMk id="6" creationId="{00000000-0000-0000-0000-000000000000}"/>
          </ac:spMkLst>
        </pc:spChg>
        <pc:spChg chg="mod">
          <ac:chgData name="Contursi, Massimo" userId="S::mcontursi@minsait.com::c11fe434-fa63-4734-8d01-c2285712721e" providerId="AD" clId="Web-{9983369F-3BD2-EDE2-AA48-F4E63D43C88A}" dt="2021-06-28T13:26:40.473" v="953" actId="20577"/>
          <ac:spMkLst>
            <pc:docMk/>
            <pc:sldMk cId="3514905613" sldId="729"/>
            <ac:spMk id="9" creationId="{92C4D6DD-881B-984A-9C92-27BA5BC27568}"/>
          </ac:spMkLst>
        </pc:spChg>
        <pc:picChg chg="del">
          <ac:chgData name="Contursi, Massimo" userId="S::mcontursi@minsait.com::c11fe434-fa63-4734-8d01-c2285712721e" providerId="AD" clId="Web-{9983369F-3BD2-EDE2-AA48-F4E63D43C88A}" dt="2021-06-28T13:26:40.551" v="954"/>
          <ac:picMkLst>
            <pc:docMk/>
            <pc:sldMk cId="3514905613" sldId="729"/>
            <ac:picMk id="4" creationId="{28653E76-D5D0-4015-A36E-B2B4C97948EC}"/>
          </ac:picMkLst>
        </pc:picChg>
        <pc:picChg chg="add mod">
          <ac:chgData name="Contursi, Massimo" userId="S::mcontursi@minsait.com::c11fe434-fa63-4734-8d01-c2285712721e" providerId="AD" clId="Web-{9983369F-3BD2-EDE2-AA48-F4E63D43C88A}" dt="2021-06-28T13:26:58.865" v="957" actId="14100"/>
          <ac:picMkLst>
            <pc:docMk/>
            <pc:sldMk cId="3514905613" sldId="729"/>
            <ac:picMk id="8" creationId="{D45D0D9B-FA70-4A0F-B674-9DB00A9129CE}"/>
          </ac:picMkLst>
        </pc:picChg>
      </pc:sldChg>
      <pc:sldChg chg="addSp delSp modSp add replId">
        <pc:chgData name="Contursi, Massimo" userId="S::mcontursi@minsait.com::c11fe434-fa63-4734-8d01-c2285712721e" providerId="AD" clId="Web-{9983369F-3BD2-EDE2-AA48-F4E63D43C88A}" dt="2021-06-28T15:11:44.386" v="1235" actId="20577"/>
        <pc:sldMkLst>
          <pc:docMk/>
          <pc:sldMk cId="70737625" sldId="730"/>
        </pc:sldMkLst>
        <pc:spChg chg="mod">
          <ac:chgData name="Contursi, Massimo" userId="S::mcontursi@minsait.com::c11fe434-fa63-4734-8d01-c2285712721e" providerId="AD" clId="Web-{9983369F-3BD2-EDE2-AA48-F4E63D43C88A}" dt="2021-06-28T15:11:44.386" v="1235" actId="20577"/>
          <ac:spMkLst>
            <pc:docMk/>
            <pc:sldMk cId="70737625" sldId="730"/>
            <ac:spMk id="6" creationId="{00000000-0000-0000-0000-000000000000}"/>
          </ac:spMkLst>
        </pc:spChg>
        <pc:spChg chg="mod">
          <ac:chgData name="Contursi, Massimo" userId="S::mcontursi@minsait.com::c11fe434-fa63-4734-8d01-c2285712721e" providerId="AD" clId="Web-{9983369F-3BD2-EDE2-AA48-F4E63D43C88A}" dt="2021-06-28T13:28:35.026" v="959" actId="20577"/>
          <ac:spMkLst>
            <pc:docMk/>
            <pc:sldMk cId="70737625" sldId="730"/>
            <ac:spMk id="9" creationId="{92C4D6DD-881B-984A-9C92-27BA5BC27568}"/>
          </ac:spMkLst>
        </pc:spChg>
        <pc:picChg chg="del">
          <ac:chgData name="Contursi, Massimo" userId="S::mcontursi@minsait.com::c11fe434-fa63-4734-8d01-c2285712721e" providerId="AD" clId="Web-{9983369F-3BD2-EDE2-AA48-F4E63D43C88A}" dt="2021-06-28T13:28:51.434" v="960"/>
          <ac:picMkLst>
            <pc:docMk/>
            <pc:sldMk cId="70737625" sldId="730"/>
            <ac:picMk id="10" creationId="{A3E16EA1-2883-4A17-87A3-D554CC19843B}"/>
          </ac:picMkLst>
        </pc:picChg>
        <pc:picChg chg="add mod">
          <ac:chgData name="Contursi, Massimo" userId="S::mcontursi@minsait.com::c11fe434-fa63-4734-8d01-c2285712721e" providerId="AD" clId="Web-{9983369F-3BD2-EDE2-AA48-F4E63D43C88A}" dt="2021-06-28T13:28:57.590" v="963" actId="14100"/>
          <ac:picMkLst>
            <pc:docMk/>
            <pc:sldMk cId="70737625" sldId="730"/>
            <ac:picMk id="11" creationId="{0D5043C2-4E0F-4D23-84DD-62EA1CCD6D15}"/>
          </ac:picMkLst>
        </pc:picChg>
      </pc:sldChg>
      <pc:sldChg chg="addSp delSp modSp add replId">
        <pc:chgData name="Contursi, Massimo" userId="S::mcontursi@minsait.com::c11fe434-fa63-4734-8d01-c2285712721e" providerId="AD" clId="Web-{9983369F-3BD2-EDE2-AA48-F4E63D43C88A}" dt="2021-06-28T15:12:01.793" v="1237" actId="20577"/>
        <pc:sldMkLst>
          <pc:docMk/>
          <pc:sldMk cId="406940586" sldId="731"/>
        </pc:sldMkLst>
        <pc:spChg chg="mod">
          <ac:chgData name="Contursi, Massimo" userId="S::mcontursi@minsait.com::c11fe434-fa63-4734-8d01-c2285712721e" providerId="AD" clId="Web-{9983369F-3BD2-EDE2-AA48-F4E63D43C88A}" dt="2021-06-28T15:12:01.793" v="1237" actId="20577"/>
          <ac:spMkLst>
            <pc:docMk/>
            <pc:sldMk cId="406940586" sldId="731"/>
            <ac:spMk id="6" creationId="{00000000-0000-0000-0000-000000000000}"/>
          </ac:spMkLst>
        </pc:spChg>
        <pc:picChg chg="add mod">
          <ac:chgData name="Contursi, Massimo" userId="S::mcontursi@minsait.com::c11fe434-fa63-4734-8d01-c2285712721e" providerId="AD" clId="Web-{9983369F-3BD2-EDE2-AA48-F4E63D43C88A}" dt="2021-06-28T13:29:56.328" v="969" actId="1076"/>
          <ac:picMkLst>
            <pc:docMk/>
            <pc:sldMk cId="406940586" sldId="731"/>
            <ac:picMk id="10" creationId="{CAC907E5-1A1D-4E70-B861-AAF116FA83C6}"/>
          </ac:picMkLst>
        </pc:picChg>
        <pc:picChg chg="del">
          <ac:chgData name="Contursi, Massimo" userId="S::mcontursi@minsait.com::c11fe434-fa63-4734-8d01-c2285712721e" providerId="AD" clId="Web-{9983369F-3BD2-EDE2-AA48-F4E63D43C88A}" dt="2021-06-28T13:29:54.359" v="966"/>
          <ac:picMkLst>
            <pc:docMk/>
            <pc:sldMk cId="406940586" sldId="731"/>
            <ac:picMk id="11" creationId="{0D5043C2-4E0F-4D23-84DD-62EA1CCD6D15}"/>
          </ac:picMkLst>
        </pc:picChg>
      </pc:sldChg>
      <pc:sldChg chg="addSp delSp modSp add replId">
        <pc:chgData name="Contursi, Massimo" userId="S::mcontursi@minsait.com::c11fe434-fa63-4734-8d01-c2285712721e" providerId="AD" clId="Web-{9983369F-3BD2-EDE2-AA48-F4E63D43C88A}" dt="2021-06-28T15:12:08.543" v="1238" actId="20577"/>
        <pc:sldMkLst>
          <pc:docMk/>
          <pc:sldMk cId="3389358940" sldId="732"/>
        </pc:sldMkLst>
        <pc:spChg chg="mod">
          <ac:chgData name="Contursi, Massimo" userId="S::mcontursi@minsait.com::c11fe434-fa63-4734-8d01-c2285712721e" providerId="AD" clId="Web-{9983369F-3BD2-EDE2-AA48-F4E63D43C88A}" dt="2021-06-28T15:12:08.543" v="1238" actId="20577"/>
          <ac:spMkLst>
            <pc:docMk/>
            <pc:sldMk cId="3389358940" sldId="732"/>
            <ac:spMk id="6" creationId="{00000000-0000-0000-0000-000000000000}"/>
          </ac:spMkLst>
        </pc:spChg>
        <pc:picChg chg="del">
          <ac:chgData name="Contursi, Massimo" userId="S::mcontursi@minsait.com::c11fe434-fa63-4734-8d01-c2285712721e" providerId="AD" clId="Web-{9983369F-3BD2-EDE2-AA48-F4E63D43C88A}" dt="2021-06-28T13:30:18.095" v="971"/>
          <ac:picMkLst>
            <pc:docMk/>
            <pc:sldMk cId="3389358940" sldId="732"/>
            <ac:picMk id="10" creationId="{CAC907E5-1A1D-4E70-B861-AAF116FA83C6}"/>
          </ac:picMkLst>
        </pc:picChg>
        <pc:picChg chg="add mod">
          <ac:chgData name="Contursi, Massimo" userId="S::mcontursi@minsait.com::c11fe434-fa63-4734-8d01-c2285712721e" providerId="AD" clId="Web-{9983369F-3BD2-EDE2-AA48-F4E63D43C88A}" dt="2021-06-28T13:30:37.064" v="975" actId="14100"/>
          <ac:picMkLst>
            <pc:docMk/>
            <pc:sldMk cId="3389358940" sldId="732"/>
            <ac:picMk id="11" creationId="{D6E1C235-3EDD-4C20-9216-7581510A3E1F}"/>
          </ac:picMkLst>
        </pc:picChg>
      </pc:sldChg>
      <pc:sldChg chg="modSp add replId">
        <pc:chgData name="Contursi, Massimo" userId="S::mcontursi@minsait.com::c11fe434-fa63-4734-8d01-c2285712721e" providerId="AD" clId="Web-{9983369F-3BD2-EDE2-AA48-F4E63D43C88A}" dt="2021-06-28T15:12:27.215" v="1252" actId="14100"/>
        <pc:sldMkLst>
          <pc:docMk/>
          <pc:sldMk cId="3307362375" sldId="733"/>
        </pc:sldMkLst>
        <pc:spChg chg="mod">
          <ac:chgData name="Contursi, Massimo" userId="S::mcontursi@minsait.com::c11fe434-fa63-4734-8d01-c2285712721e" providerId="AD" clId="Web-{9983369F-3BD2-EDE2-AA48-F4E63D43C88A}" dt="2021-06-28T15:12:27.215" v="1252" actId="14100"/>
          <ac:spMkLst>
            <pc:docMk/>
            <pc:sldMk cId="3307362375" sldId="733"/>
            <ac:spMk id="6" creationId="{00000000-0000-0000-0000-000000000000}"/>
          </ac:spMkLst>
        </pc:spChg>
        <pc:spChg chg="mod">
          <ac:chgData name="Contursi, Massimo" userId="S::mcontursi@minsait.com::c11fe434-fa63-4734-8d01-c2285712721e" providerId="AD" clId="Web-{9983369F-3BD2-EDE2-AA48-F4E63D43C88A}" dt="2021-06-28T14:17:39.894" v="992" actId="20577"/>
          <ac:spMkLst>
            <pc:docMk/>
            <pc:sldMk cId="3307362375" sldId="733"/>
            <ac:spMk id="8" creationId="{7894DFE1-AFEB-459A-BD3A-2FDF075AB636}"/>
          </ac:spMkLst>
        </pc:spChg>
        <pc:spChg chg="mod">
          <ac:chgData name="Contursi, Massimo" userId="S::mcontursi@minsait.com::c11fe434-fa63-4734-8d01-c2285712721e" providerId="AD" clId="Web-{9983369F-3BD2-EDE2-AA48-F4E63D43C88A}" dt="2021-06-28T14:06:04.988" v="986" actId="20577"/>
          <ac:spMkLst>
            <pc:docMk/>
            <pc:sldMk cId="3307362375" sldId="733"/>
            <ac:spMk id="9" creationId="{92C4D6DD-881B-984A-9C92-27BA5BC27568}"/>
          </ac:spMkLst>
        </pc:spChg>
      </pc:sldChg>
      <pc:sldChg chg="add del replId">
        <pc:chgData name="Contursi, Massimo" userId="S::mcontursi@minsait.com::c11fe434-fa63-4734-8d01-c2285712721e" providerId="AD" clId="Web-{9983369F-3BD2-EDE2-AA48-F4E63D43C88A}" dt="2021-06-28T13:31:27.677" v="977"/>
        <pc:sldMkLst>
          <pc:docMk/>
          <pc:sldMk cId="4214412205" sldId="733"/>
        </pc:sldMkLst>
      </pc:sldChg>
      <pc:sldChg chg="modSp add replId">
        <pc:chgData name="Contursi, Massimo" userId="S::mcontursi@minsait.com::c11fe434-fa63-4734-8d01-c2285712721e" providerId="AD" clId="Web-{9983369F-3BD2-EDE2-AA48-F4E63D43C88A}" dt="2021-06-28T15:12:38.028" v="1254" actId="14100"/>
        <pc:sldMkLst>
          <pc:docMk/>
          <pc:sldMk cId="419870809" sldId="734"/>
        </pc:sldMkLst>
        <pc:spChg chg="mod">
          <ac:chgData name="Contursi, Massimo" userId="S::mcontursi@minsait.com::c11fe434-fa63-4734-8d01-c2285712721e" providerId="AD" clId="Web-{9983369F-3BD2-EDE2-AA48-F4E63D43C88A}" dt="2021-06-28T15:12:38.028" v="1254" actId="14100"/>
          <ac:spMkLst>
            <pc:docMk/>
            <pc:sldMk cId="419870809" sldId="734"/>
            <ac:spMk id="6" creationId="{00000000-0000-0000-0000-000000000000}"/>
          </ac:spMkLst>
        </pc:spChg>
        <pc:spChg chg="mod">
          <ac:chgData name="Contursi, Massimo" userId="S::mcontursi@minsait.com::c11fe434-fa63-4734-8d01-c2285712721e" providerId="AD" clId="Web-{9983369F-3BD2-EDE2-AA48-F4E63D43C88A}" dt="2021-06-28T14:18:24.348" v="999" actId="20577"/>
          <ac:spMkLst>
            <pc:docMk/>
            <pc:sldMk cId="419870809" sldId="734"/>
            <ac:spMk id="8" creationId="{7894DFE1-AFEB-459A-BD3A-2FDF075AB636}"/>
          </ac:spMkLst>
        </pc:spChg>
        <pc:spChg chg="mod">
          <ac:chgData name="Contursi, Massimo" userId="S::mcontursi@minsait.com::c11fe434-fa63-4734-8d01-c2285712721e" providerId="AD" clId="Web-{9983369F-3BD2-EDE2-AA48-F4E63D43C88A}" dt="2021-06-28T14:18:02.378" v="994" actId="20577"/>
          <ac:spMkLst>
            <pc:docMk/>
            <pc:sldMk cId="419870809" sldId="734"/>
            <ac:spMk id="9" creationId="{92C4D6DD-881B-984A-9C92-27BA5BC27568}"/>
          </ac:spMkLst>
        </pc:spChg>
      </pc:sldChg>
      <pc:sldChg chg="modSp add replId">
        <pc:chgData name="Contursi, Massimo" userId="S::mcontursi@minsait.com::c11fe434-fa63-4734-8d01-c2285712721e" providerId="AD" clId="Web-{9983369F-3BD2-EDE2-AA48-F4E63D43C88A}" dt="2021-06-28T15:12:48.215" v="1256" actId="14100"/>
        <pc:sldMkLst>
          <pc:docMk/>
          <pc:sldMk cId="3937135247" sldId="735"/>
        </pc:sldMkLst>
        <pc:spChg chg="mod">
          <ac:chgData name="Contursi, Massimo" userId="S::mcontursi@minsait.com::c11fe434-fa63-4734-8d01-c2285712721e" providerId="AD" clId="Web-{9983369F-3BD2-EDE2-AA48-F4E63D43C88A}" dt="2021-06-28T15:12:48.215" v="1256" actId="14100"/>
          <ac:spMkLst>
            <pc:docMk/>
            <pc:sldMk cId="3937135247" sldId="735"/>
            <ac:spMk id="6" creationId="{00000000-0000-0000-0000-000000000000}"/>
          </ac:spMkLst>
        </pc:spChg>
        <pc:spChg chg="mod">
          <ac:chgData name="Contursi, Massimo" userId="S::mcontursi@minsait.com::c11fe434-fa63-4734-8d01-c2285712721e" providerId="AD" clId="Web-{9983369F-3BD2-EDE2-AA48-F4E63D43C88A}" dt="2021-06-28T14:22:19.072" v="1044" actId="20577"/>
          <ac:spMkLst>
            <pc:docMk/>
            <pc:sldMk cId="3937135247" sldId="735"/>
            <ac:spMk id="8" creationId="{7894DFE1-AFEB-459A-BD3A-2FDF075AB636}"/>
          </ac:spMkLst>
        </pc:spChg>
        <pc:spChg chg="mod">
          <ac:chgData name="Contursi, Massimo" userId="S::mcontursi@minsait.com::c11fe434-fa63-4734-8d01-c2285712721e" providerId="AD" clId="Web-{9983369F-3BD2-EDE2-AA48-F4E63D43C88A}" dt="2021-06-28T14:20:16.631" v="1006" actId="20577"/>
          <ac:spMkLst>
            <pc:docMk/>
            <pc:sldMk cId="3937135247" sldId="735"/>
            <ac:spMk id="9" creationId="{92C4D6DD-881B-984A-9C92-27BA5BC27568}"/>
          </ac:spMkLst>
        </pc:spChg>
      </pc:sldChg>
      <pc:sldChg chg="modSp add replId">
        <pc:chgData name="Contursi, Massimo" userId="S::mcontursi@minsait.com::c11fe434-fa63-4734-8d01-c2285712721e" providerId="AD" clId="Web-{9983369F-3BD2-EDE2-AA48-F4E63D43C88A}" dt="2021-06-28T15:12:48.559" v="1259" actId="14100"/>
        <pc:sldMkLst>
          <pc:docMk/>
          <pc:sldMk cId="210188985" sldId="736"/>
        </pc:sldMkLst>
        <pc:spChg chg="mod">
          <ac:chgData name="Contursi, Massimo" userId="S::mcontursi@minsait.com::c11fe434-fa63-4734-8d01-c2285712721e" providerId="AD" clId="Web-{9983369F-3BD2-EDE2-AA48-F4E63D43C88A}" dt="2021-06-28T15:12:48.559" v="1259" actId="14100"/>
          <ac:spMkLst>
            <pc:docMk/>
            <pc:sldMk cId="210188985" sldId="736"/>
            <ac:spMk id="6" creationId="{00000000-0000-0000-0000-000000000000}"/>
          </ac:spMkLst>
        </pc:spChg>
        <pc:spChg chg="mod">
          <ac:chgData name="Contursi, Massimo" userId="S::mcontursi@minsait.com::c11fe434-fa63-4734-8d01-c2285712721e" providerId="AD" clId="Web-{9983369F-3BD2-EDE2-AA48-F4E63D43C88A}" dt="2021-06-28T14:24:21.090" v="1054" actId="20577"/>
          <ac:spMkLst>
            <pc:docMk/>
            <pc:sldMk cId="210188985" sldId="736"/>
            <ac:spMk id="8" creationId="{7894DFE1-AFEB-459A-BD3A-2FDF075AB636}"/>
          </ac:spMkLst>
        </pc:spChg>
      </pc:sldChg>
      <pc:sldChg chg="modSp add replId">
        <pc:chgData name="Contursi, Massimo" userId="S::mcontursi@minsait.com::c11fe434-fa63-4734-8d01-c2285712721e" providerId="AD" clId="Web-{9983369F-3BD2-EDE2-AA48-F4E63D43C88A}" dt="2021-06-28T15:12:59.060" v="1261" actId="14100"/>
        <pc:sldMkLst>
          <pc:docMk/>
          <pc:sldMk cId="3646997360" sldId="737"/>
        </pc:sldMkLst>
        <pc:spChg chg="mod">
          <ac:chgData name="Contursi, Massimo" userId="S::mcontursi@minsait.com::c11fe434-fa63-4734-8d01-c2285712721e" providerId="AD" clId="Web-{9983369F-3BD2-EDE2-AA48-F4E63D43C88A}" dt="2021-06-28T15:12:59.060" v="1261" actId="14100"/>
          <ac:spMkLst>
            <pc:docMk/>
            <pc:sldMk cId="3646997360" sldId="737"/>
            <ac:spMk id="6" creationId="{00000000-0000-0000-0000-000000000000}"/>
          </ac:spMkLst>
        </pc:spChg>
        <pc:spChg chg="mod">
          <ac:chgData name="Contursi, Massimo" userId="S::mcontursi@minsait.com::c11fe434-fa63-4734-8d01-c2285712721e" providerId="AD" clId="Web-{9983369F-3BD2-EDE2-AA48-F4E63D43C88A}" dt="2021-06-28T14:35:48.136" v="1097" actId="20577"/>
          <ac:spMkLst>
            <pc:docMk/>
            <pc:sldMk cId="3646997360" sldId="737"/>
            <ac:spMk id="8" creationId="{7894DFE1-AFEB-459A-BD3A-2FDF075AB636}"/>
          </ac:spMkLst>
        </pc:spChg>
        <pc:spChg chg="mod">
          <ac:chgData name="Contursi, Massimo" userId="S::mcontursi@minsait.com::c11fe434-fa63-4734-8d01-c2285712721e" providerId="AD" clId="Web-{9983369F-3BD2-EDE2-AA48-F4E63D43C88A}" dt="2021-06-28T14:28:37.783" v="1059" actId="20577"/>
          <ac:spMkLst>
            <pc:docMk/>
            <pc:sldMk cId="3646997360" sldId="737"/>
            <ac:spMk id="9" creationId="{92C4D6DD-881B-984A-9C92-27BA5BC27568}"/>
          </ac:spMkLst>
        </pc:spChg>
      </pc:sldChg>
      <pc:sldChg chg="addSp modSp add replId">
        <pc:chgData name="Contursi, Massimo" userId="S::mcontursi@minsait.com::c11fe434-fa63-4734-8d01-c2285712721e" providerId="AD" clId="Web-{9983369F-3BD2-EDE2-AA48-F4E63D43C88A}" dt="2021-06-28T15:13:08.982" v="1266" actId="20577"/>
        <pc:sldMkLst>
          <pc:docMk/>
          <pc:sldMk cId="2911752510" sldId="738"/>
        </pc:sldMkLst>
        <pc:spChg chg="mod">
          <ac:chgData name="Contursi, Massimo" userId="S::mcontursi@minsait.com::c11fe434-fa63-4734-8d01-c2285712721e" providerId="AD" clId="Web-{9983369F-3BD2-EDE2-AA48-F4E63D43C88A}" dt="2021-06-28T15:12:59.388" v="1264" actId="14100"/>
          <ac:spMkLst>
            <pc:docMk/>
            <pc:sldMk cId="2911752510" sldId="738"/>
            <ac:spMk id="6" creationId="{00000000-0000-0000-0000-000000000000}"/>
          </ac:spMkLst>
        </pc:spChg>
        <pc:spChg chg="mod">
          <ac:chgData name="Contursi, Massimo" userId="S::mcontursi@minsait.com::c11fe434-fa63-4734-8d01-c2285712721e" providerId="AD" clId="Web-{9983369F-3BD2-EDE2-AA48-F4E63D43C88A}" dt="2021-06-28T15:13:08.982" v="1266" actId="20577"/>
          <ac:spMkLst>
            <pc:docMk/>
            <pc:sldMk cId="2911752510" sldId="738"/>
            <ac:spMk id="8" creationId="{7894DFE1-AFEB-459A-BD3A-2FDF075AB636}"/>
          </ac:spMkLst>
        </pc:spChg>
        <pc:picChg chg="add mod">
          <ac:chgData name="Contursi, Massimo" userId="S::mcontursi@minsait.com::c11fe434-fa63-4734-8d01-c2285712721e" providerId="AD" clId="Web-{9983369F-3BD2-EDE2-AA48-F4E63D43C88A}" dt="2021-06-28T14:37:04.388" v="1109" actId="1076"/>
          <ac:picMkLst>
            <pc:docMk/>
            <pc:sldMk cId="2911752510" sldId="738"/>
            <ac:picMk id="10" creationId="{B83477FC-CDD8-4E1B-98B9-E10E39D46A5C}"/>
          </ac:picMkLst>
        </pc:picChg>
      </pc:sldChg>
      <pc:sldChg chg="addSp delSp modSp add replId">
        <pc:chgData name="Contursi, Massimo" userId="S::mcontursi@minsait.com::c11fe434-fa63-4734-8d01-c2285712721e" providerId="AD" clId="Web-{9983369F-3BD2-EDE2-AA48-F4E63D43C88A}" dt="2021-06-28T15:13:20.747" v="1271" actId="14100"/>
        <pc:sldMkLst>
          <pc:docMk/>
          <pc:sldMk cId="1059808682" sldId="739"/>
        </pc:sldMkLst>
        <pc:spChg chg="mod">
          <ac:chgData name="Contursi, Massimo" userId="S::mcontursi@minsait.com::c11fe434-fa63-4734-8d01-c2285712721e" providerId="AD" clId="Web-{9983369F-3BD2-EDE2-AA48-F4E63D43C88A}" dt="2021-06-28T15:13:20.747" v="1271" actId="14100"/>
          <ac:spMkLst>
            <pc:docMk/>
            <pc:sldMk cId="1059808682" sldId="739"/>
            <ac:spMk id="6" creationId="{00000000-0000-0000-0000-000000000000}"/>
          </ac:spMkLst>
        </pc:spChg>
        <pc:spChg chg="mod">
          <ac:chgData name="Contursi, Massimo" userId="S::mcontursi@minsait.com::c11fe434-fa63-4734-8d01-c2285712721e" providerId="AD" clId="Web-{9983369F-3BD2-EDE2-AA48-F4E63D43C88A}" dt="2021-06-28T14:38:09.842" v="1120" actId="14100"/>
          <ac:spMkLst>
            <pc:docMk/>
            <pc:sldMk cId="1059808682" sldId="739"/>
            <ac:spMk id="8" creationId="{7894DFE1-AFEB-459A-BD3A-2FDF075AB636}"/>
          </ac:spMkLst>
        </pc:spChg>
        <pc:picChg chg="del">
          <ac:chgData name="Contursi, Massimo" userId="S::mcontursi@minsait.com::c11fe434-fa63-4734-8d01-c2285712721e" providerId="AD" clId="Web-{9983369F-3BD2-EDE2-AA48-F4E63D43C88A}" dt="2021-06-28T14:38:00.905" v="1115"/>
          <ac:picMkLst>
            <pc:docMk/>
            <pc:sldMk cId="1059808682" sldId="739"/>
            <ac:picMk id="10" creationId="{B83477FC-CDD8-4E1B-98B9-E10E39D46A5C}"/>
          </ac:picMkLst>
        </pc:picChg>
        <pc:picChg chg="add mod">
          <ac:chgData name="Contursi, Massimo" userId="S::mcontursi@minsait.com::c11fe434-fa63-4734-8d01-c2285712721e" providerId="AD" clId="Web-{9983369F-3BD2-EDE2-AA48-F4E63D43C88A}" dt="2021-06-28T14:38:10.811" v="1122" actId="1076"/>
          <ac:picMkLst>
            <pc:docMk/>
            <pc:sldMk cId="1059808682" sldId="739"/>
            <ac:picMk id="11" creationId="{B8BF5A22-A149-4963-A5DF-335A2BB7083B}"/>
          </ac:picMkLst>
        </pc:picChg>
      </pc:sldChg>
      <pc:sldChg chg="addSp delSp modSp add replId">
        <pc:chgData name="Contursi, Massimo" userId="S::mcontursi@minsait.com::c11fe434-fa63-4734-8d01-c2285712721e" providerId="AD" clId="Web-{9983369F-3BD2-EDE2-AA48-F4E63D43C88A}" dt="2021-06-28T15:13:19.388" v="1269" actId="14100"/>
        <pc:sldMkLst>
          <pc:docMk/>
          <pc:sldMk cId="1819070389" sldId="740"/>
        </pc:sldMkLst>
        <pc:spChg chg="mod">
          <ac:chgData name="Contursi, Massimo" userId="S::mcontursi@minsait.com::c11fe434-fa63-4734-8d01-c2285712721e" providerId="AD" clId="Web-{9983369F-3BD2-EDE2-AA48-F4E63D43C88A}" dt="2021-06-28T15:13:19.388" v="1269" actId="14100"/>
          <ac:spMkLst>
            <pc:docMk/>
            <pc:sldMk cId="1819070389" sldId="740"/>
            <ac:spMk id="6" creationId="{00000000-0000-0000-0000-000000000000}"/>
          </ac:spMkLst>
        </pc:spChg>
        <pc:spChg chg="mod">
          <ac:chgData name="Contursi, Massimo" userId="S::mcontursi@minsait.com::c11fe434-fa63-4734-8d01-c2285712721e" providerId="AD" clId="Web-{9983369F-3BD2-EDE2-AA48-F4E63D43C88A}" dt="2021-06-28T14:39:55.017" v="1129" actId="14100"/>
          <ac:spMkLst>
            <pc:docMk/>
            <pc:sldMk cId="1819070389" sldId="740"/>
            <ac:spMk id="8" creationId="{7894DFE1-AFEB-459A-BD3A-2FDF075AB636}"/>
          </ac:spMkLst>
        </pc:spChg>
        <pc:picChg chg="del">
          <ac:chgData name="Contursi, Massimo" userId="S::mcontursi@minsait.com::c11fe434-fa63-4734-8d01-c2285712721e" providerId="AD" clId="Web-{9983369F-3BD2-EDE2-AA48-F4E63D43C88A}" dt="2021-06-28T14:39:47.766" v="1124"/>
          <ac:picMkLst>
            <pc:docMk/>
            <pc:sldMk cId="1819070389" sldId="740"/>
            <ac:picMk id="10" creationId="{B83477FC-CDD8-4E1B-98B9-E10E39D46A5C}"/>
          </ac:picMkLst>
        </pc:picChg>
        <pc:picChg chg="add mod">
          <ac:chgData name="Contursi, Massimo" userId="S::mcontursi@minsait.com::c11fe434-fa63-4734-8d01-c2285712721e" providerId="AD" clId="Web-{9983369F-3BD2-EDE2-AA48-F4E63D43C88A}" dt="2021-06-28T14:39:55.204" v="1132" actId="14100"/>
          <ac:picMkLst>
            <pc:docMk/>
            <pc:sldMk cId="1819070389" sldId="740"/>
            <ac:picMk id="11" creationId="{1030BD0C-ED8D-4B75-B495-948FE1809B95}"/>
          </ac:picMkLst>
        </pc:picChg>
      </pc:sldChg>
      <pc:sldChg chg="delSp modSp add replId">
        <pc:chgData name="Contursi, Massimo" userId="S::mcontursi@minsait.com::c11fe434-fa63-4734-8d01-c2285712721e" providerId="AD" clId="Web-{9983369F-3BD2-EDE2-AA48-F4E63D43C88A}" dt="2021-06-28T15:15:21.531" v="1341"/>
        <pc:sldMkLst>
          <pc:docMk/>
          <pc:sldMk cId="3550885704" sldId="741"/>
        </pc:sldMkLst>
        <pc:spChg chg="mod">
          <ac:chgData name="Contursi, Massimo" userId="S::mcontursi@minsait.com::c11fe434-fa63-4734-8d01-c2285712721e" providerId="AD" clId="Web-{9983369F-3BD2-EDE2-AA48-F4E63D43C88A}" dt="2021-06-28T15:15:21.484" v="1340" actId="20577"/>
          <ac:spMkLst>
            <pc:docMk/>
            <pc:sldMk cId="3550885704" sldId="741"/>
            <ac:spMk id="9" creationId="{92C4D6DD-881B-984A-9C92-27BA5BC27568}"/>
          </ac:spMkLst>
        </pc:spChg>
        <pc:picChg chg="del">
          <ac:chgData name="Contursi, Massimo" userId="S::mcontursi@minsait.com::c11fe434-fa63-4734-8d01-c2285712721e" providerId="AD" clId="Web-{9983369F-3BD2-EDE2-AA48-F4E63D43C88A}" dt="2021-06-28T15:15:21.531" v="1341"/>
          <ac:picMkLst>
            <pc:docMk/>
            <pc:sldMk cId="3550885704" sldId="741"/>
            <ac:picMk id="8" creationId="{D45D0D9B-FA70-4A0F-B674-9DB00A9129CE}"/>
          </ac:picMkLst>
        </pc:picChg>
      </pc:sldChg>
    </pc:docChg>
  </pc:docChgLst>
  <pc:docChgLst>
    <pc:chgData name="Contursi, Massimo" userId="S::mcontursi@minsait.com::c11fe434-fa63-4734-8d01-c2285712721e" providerId="AD" clId="Web-{8B431E1D-2BB0-4305-A2B5-BA237987B9E3}"/>
    <pc:docChg chg="modSld">
      <pc:chgData name="Contursi, Massimo" userId="S::mcontursi@minsait.com::c11fe434-fa63-4734-8d01-c2285712721e" providerId="AD" clId="Web-{8B431E1D-2BB0-4305-A2B5-BA237987B9E3}" dt="2021-06-25T16:44:30.282" v="163" actId="20577"/>
      <pc:docMkLst>
        <pc:docMk/>
      </pc:docMkLst>
      <pc:sldChg chg="addSp delSp modSp">
        <pc:chgData name="Contursi, Massimo" userId="S::mcontursi@minsait.com::c11fe434-fa63-4734-8d01-c2285712721e" providerId="AD" clId="Web-{8B431E1D-2BB0-4305-A2B5-BA237987B9E3}" dt="2021-06-25T16:44:30.282" v="163" actId="20577"/>
        <pc:sldMkLst>
          <pc:docMk/>
          <pc:sldMk cId="1913011545" sldId="683"/>
        </pc:sldMkLst>
        <pc:spChg chg="add mod">
          <ac:chgData name="Contursi, Massimo" userId="S::mcontursi@minsait.com::c11fe434-fa63-4734-8d01-c2285712721e" providerId="AD" clId="Web-{8B431E1D-2BB0-4305-A2B5-BA237987B9E3}" dt="2021-06-25T16:39:38.430" v="84" actId="1076"/>
          <ac:spMkLst>
            <pc:docMk/>
            <pc:sldMk cId="1913011545" sldId="683"/>
            <ac:spMk id="7" creationId="{BE42C93B-682E-4B69-A75B-B76ECDB7F715}"/>
          </ac:spMkLst>
        </pc:spChg>
        <pc:spChg chg="add mod">
          <ac:chgData name="Contursi, Massimo" userId="S::mcontursi@minsait.com::c11fe434-fa63-4734-8d01-c2285712721e" providerId="AD" clId="Web-{8B431E1D-2BB0-4305-A2B5-BA237987B9E3}" dt="2021-06-25T16:36:37.188" v="67" actId="1076"/>
          <ac:spMkLst>
            <pc:docMk/>
            <pc:sldMk cId="1913011545" sldId="683"/>
            <ac:spMk id="8" creationId="{2CA3F87B-07D1-453F-B1D3-09B49F2226D8}"/>
          </ac:spMkLst>
        </pc:spChg>
        <pc:spChg chg="mod">
          <ac:chgData name="Contursi, Massimo" userId="S::mcontursi@minsait.com::c11fe434-fa63-4734-8d01-c2285712721e" providerId="AD" clId="Web-{8B431E1D-2BB0-4305-A2B5-BA237987B9E3}" dt="2021-06-25T16:36:03.734" v="58" actId="14100"/>
          <ac:spMkLst>
            <pc:docMk/>
            <pc:sldMk cId="1913011545" sldId="683"/>
            <ac:spMk id="9" creationId="{92C4D6DD-881B-984A-9C92-27BA5BC27568}"/>
          </ac:spMkLst>
        </pc:spChg>
        <pc:spChg chg="add mod">
          <ac:chgData name="Contursi, Massimo" userId="S::mcontursi@minsait.com::c11fe434-fa63-4734-8d01-c2285712721e" providerId="AD" clId="Web-{8B431E1D-2BB0-4305-A2B5-BA237987B9E3}" dt="2021-06-25T16:44:30.282" v="163" actId="20577"/>
          <ac:spMkLst>
            <pc:docMk/>
            <pc:sldMk cId="1913011545" sldId="683"/>
            <ac:spMk id="13" creationId="{9CDFBC7B-A687-4790-BD6A-373EF9689E14}"/>
          </ac:spMkLst>
        </pc:spChg>
        <pc:spChg chg="add del">
          <ac:chgData name="Contursi, Massimo" userId="S::mcontursi@minsait.com::c11fe434-fa63-4734-8d01-c2285712721e" providerId="AD" clId="Web-{8B431E1D-2BB0-4305-A2B5-BA237987B9E3}" dt="2021-06-25T16:36:12.406" v="64"/>
          <ac:spMkLst>
            <pc:docMk/>
            <pc:sldMk cId="1913011545" sldId="683"/>
            <ac:spMk id="14" creationId="{D19385E8-B026-4F90-97A6-A23E3F56BEF5}"/>
          </ac:spMkLst>
        </pc:spChg>
        <pc:graphicFrameChg chg="del mod modGraphic">
          <ac:chgData name="Contursi, Massimo" userId="S::mcontursi@minsait.com::c11fe434-fa63-4734-8d01-c2285712721e" providerId="AD" clId="Web-{8B431E1D-2BB0-4305-A2B5-BA237987B9E3}" dt="2021-06-25T16:28:54.675" v="5"/>
          <ac:graphicFrameMkLst>
            <pc:docMk/>
            <pc:sldMk cId="1913011545" sldId="683"/>
            <ac:graphicFrameMk id="12" creationId="{00000000-0000-0000-0000-000000000000}"/>
          </ac:graphicFrameMkLst>
        </pc:graphicFrameChg>
        <pc:picChg chg="add del mod">
          <ac:chgData name="Contursi, Massimo" userId="S::mcontursi@minsait.com::c11fe434-fa63-4734-8d01-c2285712721e" providerId="AD" clId="Web-{8B431E1D-2BB0-4305-A2B5-BA237987B9E3}" dt="2021-06-25T16:39:52.477" v="88"/>
          <ac:picMkLst>
            <pc:docMk/>
            <pc:sldMk cId="1913011545" sldId="683"/>
            <ac:picMk id="4" creationId="{10343128-29A8-4649-BD70-DB07D232230C}"/>
          </ac:picMkLst>
        </pc:picChg>
      </pc:sldChg>
    </pc:docChg>
  </pc:docChgLst>
  <pc:docChgLst>
    <pc:chgData name="Scopinaro, Nicola" userId="S::nscopinaro@minsait.com::eb8d673b-84cc-4b06-b16a-a631b6e7e333" providerId="AD" clId="Web-{767E9032-7BF3-6E5F-3F6C-6458B4A74D68}"/>
    <pc:docChg chg="addSld delSld">
      <pc:chgData name="Scopinaro, Nicola" userId="S::nscopinaro@minsait.com::eb8d673b-84cc-4b06-b16a-a631b6e7e333" providerId="AD" clId="Web-{767E9032-7BF3-6E5F-3F6C-6458B4A74D68}" dt="2021-07-02T07:52:43.873" v="129"/>
      <pc:docMkLst>
        <pc:docMk/>
      </pc:docMkLst>
      <pc:sldChg chg="add del">
        <pc:chgData name="Scopinaro, Nicola" userId="S::nscopinaro@minsait.com::eb8d673b-84cc-4b06-b16a-a631b6e7e333" providerId="AD" clId="Web-{767E9032-7BF3-6E5F-3F6C-6458B4A74D68}" dt="2021-07-02T07:52:05.919" v="65"/>
        <pc:sldMkLst>
          <pc:docMk/>
          <pc:sldMk cId="1471350083" sldId="388"/>
        </pc:sldMkLst>
      </pc:sldChg>
      <pc:sldChg chg="add del">
        <pc:chgData name="Scopinaro, Nicola" userId="S::nscopinaro@minsait.com::eb8d673b-84cc-4b06-b16a-a631b6e7e333" providerId="AD" clId="Web-{767E9032-7BF3-6E5F-3F6C-6458B4A74D68}" dt="2021-07-02T07:52:43.264" v="119"/>
        <pc:sldMkLst>
          <pc:docMk/>
          <pc:sldMk cId="3753667108" sldId="500"/>
        </pc:sldMkLst>
      </pc:sldChg>
      <pc:sldChg chg="add del">
        <pc:chgData name="Scopinaro, Nicola" userId="S::nscopinaro@minsait.com::eb8d673b-84cc-4b06-b16a-a631b6e7e333" providerId="AD" clId="Web-{767E9032-7BF3-6E5F-3F6C-6458B4A74D68}" dt="2021-07-02T07:52:06.903" v="86"/>
        <pc:sldMkLst>
          <pc:docMk/>
          <pc:sldMk cId="2857684569" sldId="546"/>
        </pc:sldMkLst>
      </pc:sldChg>
      <pc:sldChg chg="add del">
        <pc:chgData name="Scopinaro, Nicola" userId="S::nscopinaro@minsait.com::eb8d673b-84cc-4b06-b16a-a631b6e7e333" providerId="AD" clId="Web-{767E9032-7BF3-6E5F-3F6C-6458B4A74D68}" dt="2021-07-02T07:52:06.935" v="87"/>
        <pc:sldMkLst>
          <pc:docMk/>
          <pc:sldMk cId="3162177924" sldId="547"/>
        </pc:sldMkLst>
      </pc:sldChg>
      <pc:sldChg chg="add del">
        <pc:chgData name="Scopinaro, Nicola" userId="S::nscopinaro@minsait.com::eb8d673b-84cc-4b06-b16a-a631b6e7e333" providerId="AD" clId="Web-{767E9032-7BF3-6E5F-3F6C-6458B4A74D68}" dt="2021-07-02T07:52:06.966" v="88"/>
        <pc:sldMkLst>
          <pc:docMk/>
          <pc:sldMk cId="1059869000" sldId="548"/>
        </pc:sldMkLst>
      </pc:sldChg>
      <pc:sldChg chg="add del">
        <pc:chgData name="Scopinaro, Nicola" userId="S::nscopinaro@minsait.com::eb8d673b-84cc-4b06-b16a-a631b6e7e333" providerId="AD" clId="Web-{767E9032-7BF3-6E5F-3F6C-6458B4A74D68}" dt="2021-07-02T07:52:07.028" v="89"/>
        <pc:sldMkLst>
          <pc:docMk/>
          <pc:sldMk cId="2193350840" sldId="549"/>
        </pc:sldMkLst>
      </pc:sldChg>
      <pc:sldChg chg="add del">
        <pc:chgData name="Scopinaro, Nicola" userId="S::nscopinaro@minsait.com::eb8d673b-84cc-4b06-b16a-a631b6e7e333" providerId="AD" clId="Web-{767E9032-7BF3-6E5F-3F6C-6458B4A74D68}" dt="2021-07-02T07:52:07.075" v="90"/>
        <pc:sldMkLst>
          <pc:docMk/>
          <pc:sldMk cId="2092170524" sldId="550"/>
        </pc:sldMkLst>
      </pc:sldChg>
      <pc:sldChg chg="add del">
        <pc:chgData name="Scopinaro, Nicola" userId="S::nscopinaro@minsait.com::eb8d673b-84cc-4b06-b16a-a631b6e7e333" providerId="AD" clId="Web-{767E9032-7BF3-6E5F-3F6C-6458B4A74D68}" dt="2021-07-02T07:52:07.122" v="91"/>
        <pc:sldMkLst>
          <pc:docMk/>
          <pc:sldMk cId="1912427145" sldId="551"/>
        </pc:sldMkLst>
      </pc:sldChg>
      <pc:sldChg chg="add del">
        <pc:chgData name="Scopinaro, Nicola" userId="S::nscopinaro@minsait.com::eb8d673b-84cc-4b06-b16a-a631b6e7e333" providerId="AD" clId="Web-{767E9032-7BF3-6E5F-3F6C-6458B4A74D68}" dt="2021-07-02T07:52:07.169" v="92"/>
        <pc:sldMkLst>
          <pc:docMk/>
          <pc:sldMk cId="2905538135" sldId="552"/>
        </pc:sldMkLst>
      </pc:sldChg>
      <pc:sldChg chg="add del">
        <pc:chgData name="Scopinaro, Nicola" userId="S::nscopinaro@minsait.com::eb8d673b-84cc-4b06-b16a-a631b6e7e333" providerId="AD" clId="Web-{767E9032-7BF3-6E5F-3F6C-6458B4A74D68}" dt="2021-07-02T07:52:07.216" v="93"/>
        <pc:sldMkLst>
          <pc:docMk/>
          <pc:sldMk cId="1662452717" sldId="553"/>
        </pc:sldMkLst>
      </pc:sldChg>
      <pc:sldChg chg="add del">
        <pc:chgData name="Scopinaro, Nicola" userId="S::nscopinaro@minsait.com::eb8d673b-84cc-4b06-b16a-a631b6e7e333" providerId="AD" clId="Web-{767E9032-7BF3-6E5F-3F6C-6458B4A74D68}" dt="2021-07-02T07:52:07.263" v="94"/>
        <pc:sldMkLst>
          <pc:docMk/>
          <pc:sldMk cId="4277320374" sldId="554"/>
        </pc:sldMkLst>
      </pc:sldChg>
      <pc:sldChg chg="add del">
        <pc:chgData name="Scopinaro, Nicola" userId="S::nscopinaro@minsait.com::eb8d673b-84cc-4b06-b16a-a631b6e7e333" providerId="AD" clId="Web-{767E9032-7BF3-6E5F-3F6C-6458B4A74D68}" dt="2021-07-02T07:52:07.325" v="95"/>
        <pc:sldMkLst>
          <pc:docMk/>
          <pc:sldMk cId="671619985" sldId="555"/>
        </pc:sldMkLst>
      </pc:sldChg>
      <pc:sldChg chg="add del">
        <pc:chgData name="Scopinaro, Nicola" userId="S::nscopinaro@minsait.com::eb8d673b-84cc-4b06-b16a-a631b6e7e333" providerId="AD" clId="Web-{767E9032-7BF3-6E5F-3F6C-6458B4A74D68}" dt="2021-07-02T07:52:07.372" v="96"/>
        <pc:sldMkLst>
          <pc:docMk/>
          <pc:sldMk cId="3713537034" sldId="556"/>
        </pc:sldMkLst>
      </pc:sldChg>
      <pc:sldChg chg="add del">
        <pc:chgData name="Scopinaro, Nicola" userId="S::nscopinaro@minsait.com::eb8d673b-84cc-4b06-b16a-a631b6e7e333" providerId="AD" clId="Web-{767E9032-7BF3-6E5F-3F6C-6458B4A74D68}" dt="2021-07-02T07:52:07.419" v="97"/>
        <pc:sldMkLst>
          <pc:docMk/>
          <pc:sldMk cId="1903397905" sldId="557"/>
        </pc:sldMkLst>
      </pc:sldChg>
      <pc:sldChg chg="add del">
        <pc:chgData name="Scopinaro, Nicola" userId="S::nscopinaro@minsait.com::eb8d673b-84cc-4b06-b16a-a631b6e7e333" providerId="AD" clId="Web-{767E9032-7BF3-6E5F-3F6C-6458B4A74D68}" dt="2021-07-02T07:52:07.622" v="100"/>
        <pc:sldMkLst>
          <pc:docMk/>
          <pc:sldMk cId="3085965770" sldId="558"/>
        </pc:sldMkLst>
      </pc:sldChg>
      <pc:sldChg chg="add del">
        <pc:chgData name="Scopinaro, Nicola" userId="S::nscopinaro@minsait.com::eb8d673b-84cc-4b06-b16a-a631b6e7e333" providerId="AD" clId="Web-{767E9032-7BF3-6E5F-3F6C-6458B4A74D68}" dt="2021-07-02T07:52:07.700" v="101"/>
        <pc:sldMkLst>
          <pc:docMk/>
          <pc:sldMk cId="1911207866" sldId="559"/>
        </pc:sldMkLst>
      </pc:sldChg>
      <pc:sldChg chg="add del">
        <pc:chgData name="Scopinaro, Nicola" userId="S::nscopinaro@minsait.com::eb8d673b-84cc-4b06-b16a-a631b6e7e333" providerId="AD" clId="Web-{767E9032-7BF3-6E5F-3F6C-6458B4A74D68}" dt="2021-07-02T07:52:07.763" v="102"/>
        <pc:sldMkLst>
          <pc:docMk/>
          <pc:sldMk cId="2904216524" sldId="560"/>
        </pc:sldMkLst>
      </pc:sldChg>
      <pc:sldChg chg="add del">
        <pc:chgData name="Scopinaro, Nicola" userId="S::nscopinaro@minsait.com::eb8d673b-84cc-4b06-b16a-a631b6e7e333" providerId="AD" clId="Web-{767E9032-7BF3-6E5F-3F6C-6458B4A74D68}" dt="2021-07-02T07:52:08.122" v="109"/>
        <pc:sldMkLst>
          <pc:docMk/>
          <pc:sldMk cId="1013352451" sldId="561"/>
        </pc:sldMkLst>
      </pc:sldChg>
      <pc:sldChg chg="add del">
        <pc:chgData name="Scopinaro, Nicola" userId="S::nscopinaro@minsait.com::eb8d673b-84cc-4b06-b16a-a631b6e7e333" providerId="AD" clId="Web-{767E9032-7BF3-6E5F-3F6C-6458B4A74D68}" dt="2021-07-02T07:52:08.200" v="110"/>
        <pc:sldMkLst>
          <pc:docMk/>
          <pc:sldMk cId="3511943984" sldId="562"/>
        </pc:sldMkLst>
      </pc:sldChg>
      <pc:sldChg chg="add del">
        <pc:chgData name="Scopinaro, Nicola" userId="S::nscopinaro@minsait.com::eb8d673b-84cc-4b06-b16a-a631b6e7e333" providerId="AD" clId="Web-{767E9032-7BF3-6E5F-3F6C-6458B4A74D68}" dt="2021-07-02T07:52:07.794" v="103"/>
        <pc:sldMkLst>
          <pc:docMk/>
          <pc:sldMk cId="2907004476" sldId="563"/>
        </pc:sldMkLst>
      </pc:sldChg>
      <pc:sldChg chg="add del">
        <pc:chgData name="Scopinaro, Nicola" userId="S::nscopinaro@minsait.com::eb8d673b-84cc-4b06-b16a-a631b6e7e333" providerId="AD" clId="Web-{767E9032-7BF3-6E5F-3F6C-6458B4A74D68}" dt="2021-07-02T07:52:07.841" v="104"/>
        <pc:sldMkLst>
          <pc:docMk/>
          <pc:sldMk cId="382908099" sldId="564"/>
        </pc:sldMkLst>
      </pc:sldChg>
      <pc:sldChg chg="add del">
        <pc:chgData name="Scopinaro, Nicola" userId="S::nscopinaro@minsait.com::eb8d673b-84cc-4b06-b16a-a631b6e7e333" providerId="AD" clId="Web-{767E9032-7BF3-6E5F-3F6C-6458B4A74D68}" dt="2021-07-02T07:52:07.888" v="105"/>
        <pc:sldMkLst>
          <pc:docMk/>
          <pc:sldMk cId="3325585217" sldId="565"/>
        </pc:sldMkLst>
      </pc:sldChg>
      <pc:sldChg chg="add del">
        <pc:chgData name="Scopinaro, Nicola" userId="S::nscopinaro@minsait.com::eb8d673b-84cc-4b06-b16a-a631b6e7e333" providerId="AD" clId="Web-{767E9032-7BF3-6E5F-3F6C-6458B4A74D68}" dt="2021-07-02T07:52:07.935" v="106"/>
        <pc:sldMkLst>
          <pc:docMk/>
          <pc:sldMk cId="3895139853" sldId="566"/>
        </pc:sldMkLst>
      </pc:sldChg>
      <pc:sldChg chg="add del">
        <pc:chgData name="Scopinaro, Nicola" userId="S::nscopinaro@minsait.com::eb8d673b-84cc-4b06-b16a-a631b6e7e333" providerId="AD" clId="Web-{767E9032-7BF3-6E5F-3F6C-6458B4A74D68}" dt="2021-07-02T07:52:08.013" v="107"/>
        <pc:sldMkLst>
          <pc:docMk/>
          <pc:sldMk cId="2136819944" sldId="567"/>
        </pc:sldMkLst>
      </pc:sldChg>
      <pc:sldChg chg="add del">
        <pc:chgData name="Scopinaro, Nicola" userId="S::nscopinaro@minsait.com::eb8d673b-84cc-4b06-b16a-a631b6e7e333" providerId="AD" clId="Web-{767E9032-7BF3-6E5F-3F6C-6458B4A74D68}" dt="2021-07-02T07:52:05.950" v="66"/>
        <pc:sldMkLst>
          <pc:docMk/>
          <pc:sldMk cId="917060092" sldId="578"/>
        </pc:sldMkLst>
      </pc:sldChg>
      <pc:sldChg chg="add del">
        <pc:chgData name="Scopinaro, Nicola" userId="S::nscopinaro@minsait.com::eb8d673b-84cc-4b06-b16a-a631b6e7e333" providerId="AD" clId="Web-{767E9032-7BF3-6E5F-3F6C-6458B4A74D68}" dt="2021-07-02T07:52:06.106" v="69"/>
        <pc:sldMkLst>
          <pc:docMk/>
          <pc:sldMk cId="257669842" sldId="579"/>
        </pc:sldMkLst>
      </pc:sldChg>
      <pc:sldChg chg="add del">
        <pc:chgData name="Scopinaro, Nicola" userId="S::nscopinaro@minsait.com::eb8d673b-84cc-4b06-b16a-a631b6e7e333" providerId="AD" clId="Web-{767E9032-7BF3-6E5F-3F6C-6458B4A74D68}" dt="2021-07-02T07:52:05.997" v="67"/>
        <pc:sldMkLst>
          <pc:docMk/>
          <pc:sldMk cId="1830915940" sldId="582"/>
        </pc:sldMkLst>
      </pc:sldChg>
      <pc:sldChg chg="add del">
        <pc:chgData name="Scopinaro, Nicola" userId="S::nscopinaro@minsait.com::eb8d673b-84cc-4b06-b16a-a631b6e7e333" providerId="AD" clId="Web-{767E9032-7BF3-6E5F-3F6C-6458B4A74D68}" dt="2021-07-02T07:52:06.044" v="68"/>
        <pc:sldMkLst>
          <pc:docMk/>
          <pc:sldMk cId="2353204195" sldId="583"/>
        </pc:sldMkLst>
      </pc:sldChg>
      <pc:sldChg chg="add del">
        <pc:chgData name="Scopinaro, Nicola" userId="S::nscopinaro@minsait.com::eb8d673b-84cc-4b06-b16a-a631b6e7e333" providerId="AD" clId="Web-{767E9032-7BF3-6E5F-3F6C-6458B4A74D68}" dt="2021-07-02T07:52:06.185" v="71"/>
        <pc:sldMkLst>
          <pc:docMk/>
          <pc:sldMk cId="2961456859" sldId="587"/>
        </pc:sldMkLst>
      </pc:sldChg>
      <pc:sldChg chg="add del">
        <pc:chgData name="Scopinaro, Nicola" userId="S::nscopinaro@minsait.com::eb8d673b-84cc-4b06-b16a-a631b6e7e333" providerId="AD" clId="Web-{767E9032-7BF3-6E5F-3F6C-6458B4A74D68}" dt="2021-07-02T07:52:06.325" v="74"/>
        <pc:sldMkLst>
          <pc:docMk/>
          <pc:sldMk cId="4141634967" sldId="588"/>
        </pc:sldMkLst>
      </pc:sldChg>
      <pc:sldChg chg="add del">
        <pc:chgData name="Scopinaro, Nicola" userId="S::nscopinaro@minsait.com::eb8d673b-84cc-4b06-b16a-a631b6e7e333" providerId="AD" clId="Web-{767E9032-7BF3-6E5F-3F6C-6458B4A74D68}" dt="2021-07-02T07:52:06.294" v="73"/>
        <pc:sldMkLst>
          <pc:docMk/>
          <pc:sldMk cId="1553850916" sldId="589"/>
        </pc:sldMkLst>
      </pc:sldChg>
      <pc:sldChg chg="add del">
        <pc:chgData name="Scopinaro, Nicola" userId="S::nscopinaro@minsait.com::eb8d673b-84cc-4b06-b16a-a631b6e7e333" providerId="AD" clId="Web-{767E9032-7BF3-6E5F-3F6C-6458B4A74D68}" dt="2021-07-02T07:52:06.372" v="75"/>
        <pc:sldMkLst>
          <pc:docMk/>
          <pc:sldMk cId="1747239548" sldId="590"/>
        </pc:sldMkLst>
      </pc:sldChg>
      <pc:sldChg chg="add del">
        <pc:chgData name="Scopinaro, Nicola" userId="S::nscopinaro@minsait.com::eb8d673b-84cc-4b06-b16a-a631b6e7e333" providerId="AD" clId="Web-{767E9032-7BF3-6E5F-3F6C-6458B4A74D68}" dt="2021-07-02T07:52:06.419" v="76"/>
        <pc:sldMkLst>
          <pc:docMk/>
          <pc:sldMk cId="3327681085" sldId="591"/>
        </pc:sldMkLst>
      </pc:sldChg>
      <pc:sldChg chg="add del">
        <pc:chgData name="Scopinaro, Nicola" userId="S::nscopinaro@minsait.com::eb8d673b-84cc-4b06-b16a-a631b6e7e333" providerId="AD" clId="Web-{767E9032-7BF3-6E5F-3F6C-6458B4A74D68}" dt="2021-07-02T07:52:06.466" v="77"/>
        <pc:sldMkLst>
          <pc:docMk/>
          <pc:sldMk cId="3973838248" sldId="592"/>
        </pc:sldMkLst>
      </pc:sldChg>
      <pc:sldChg chg="add del">
        <pc:chgData name="Scopinaro, Nicola" userId="S::nscopinaro@minsait.com::eb8d673b-84cc-4b06-b16a-a631b6e7e333" providerId="AD" clId="Web-{767E9032-7BF3-6E5F-3F6C-6458B4A74D68}" dt="2021-07-02T07:52:06.513" v="78"/>
        <pc:sldMkLst>
          <pc:docMk/>
          <pc:sldMk cId="1513610426" sldId="593"/>
        </pc:sldMkLst>
      </pc:sldChg>
      <pc:sldChg chg="add del">
        <pc:chgData name="Scopinaro, Nicola" userId="S::nscopinaro@minsait.com::eb8d673b-84cc-4b06-b16a-a631b6e7e333" providerId="AD" clId="Web-{767E9032-7BF3-6E5F-3F6C-6458B4A74D68}" dt="2021-07-02T07:52:06.606" v="80"/>
        <pc:sldMkLst>
          <pc:docMk/>
          <pc:sldMk cId="1245945607" sldId="594"/>
        </pc:sldMkLst>
      </pc:sldChg>
      <pc:sldChg chg="add del">
        <pc:chgData name="Scopinaro, Nicola" userId="S::nscopinaro@minsait.com::eb8d673b-84cc-4b06-b16a-a631b6e7e333" providerId="AD" clId="Web-{767E9032-7BF3-6E5F-3F6C-6458B4A74D68}" dt="2021-07-02T07:52:06.685" v="82"/>
        <pc:sldMkLst>
          <pc:docMk/>
          <pc:sldMk cId="2363896498" sldId="595"/>
        </pc:sldMkLst>
      </pc:sldChg>
      <pc:sldChg chg="add del">
        <pc:chgData name="Scopinaro, Nicola" userId="S::nscopinaro@minsait.com::eb8d673b-84cc-4b06-b16a-a631b6e7e333" providerId="AD" clId="Web-{767E9032-7BF3-6E5F-3F6C-6458B4A74D68}" dt="2021-07-02T07:52:06.747" v="83"/>
        <pc:sldMkLst>
          <pc:docMk/>
          <pc:sldMk cId="1741233139" sldId="596"/>
        </pc:sldMkLst>
      </pc:sldChg>
      <pc:sldChg chg="add del">
        <pc:chgData name="Scopinaro, Nicola" userId="S::nscopinaro@minsait.com::eb8d673b-84cc-4b06-b16a-a631b6e7e333" providerId="AD" clId="Web-{767E9032-7BF3-6E5F-3F6C-6458B4A74D68}" dt="2021-07-02T07:52:06.794" v="84"/>
        <pc:sldMkLst>
          <pc:docMk/>
          <pc:sldMk cId="1094978825" sldId="597"/>
        </pc:sldMkLst>
      </pc:sldChg>
      <pc:sldChg chg="add del">
        <pc:chgData name="Scopinaro, Nicola" userId="S::nscopinaro@minsait.com::eb8d673b-84cc-4b06-b16a-a631b6e7e333" providerId="AD" clId="Web-{767E9032-7BF3-6E5F-3F6C-6458B4A74D68}" dt="2021-07-02T07:52:06.856" v="85"/>
        <pc:sldMkLst>
          <pc:docMk/>
          <pc:sldMk cId="403538493" sldId="598"/>
        </pc:sldMkLst>
      </pc:sldChg>
      <pc:sldChg chg="add del">
        <pc:chgData name="Scopinaro, Nicola" userId="S::nscopinaro@minsait.com::eb8d673b-84cc-4b06-b16a-a631b6e7e333" providerId="AD" clId="Web-{767E9032-7BF3-6E5F-3F6C-6458B4A74D68}" dt="2021-07-02T07:52:42.623" v="112"/>
        <pc:sldMkLst>
          <pc:docMk/>
          <pc:sldMk cId="1619962992" sldId="599"/>
        </pc:sldMkLst>
      </pc:sldChg>
      <pc:sldChg chg="add del">
        <pc:chgData name="Scopinaro, Nicola" userId="S::nscopinaro@minsait.com::eb8d673b-84cc-4b06-b16a-a631b6e7e333" providerId="AD" clId="Web-{767E9032-7BF3-6E5F-3F6C-6458B4A74D68}" dt="2021-07-02T07:52:42.670" v="113"/>
        <pc:sldMkLst>
          <pc:docMk/>
          <pc:sldMk cId="3534365666" sldId="600"/>
        </pc:sldMkLst>
      </pc:sldChg>
      <pc:sldChg chg="add del">
        <pc:chgData name="Scopinaro, Nicola" userId="S::nscopinaro@minsait.com::eb8d673b-84cc-4b06-b16a-a631b6e7e333" providerId="AD" clId="Web-{767E9032-7BF3-6E5F-3F6C-6458B4A74D68}" dt="2021-07-02T07:52:43.107" v="117"/>
        <pc:sldMkLst>
          <pc:docMk/>
          <pc:sldMk cId="1697594711" sldId="601"/>
        </pc:sldMkLst>
      </pc:sldChg>
      <pc:sldChg chg="add del">
        <pc:chgData name="Scopinaro, Nicola" userId="S::nscopinaro@minsait.com::eb8d673b-84cc-4b06-b16a-a631b6e7e333" providerId="AD" clId="Web-{767E9032-7BF3-6E5F-3F6C-6458B4A74D68}" dt="2021-07-02T07:52:06.153" v="70"/>
        <pc:sldMkLst>
          <pc:docMk/>
          <pc:sldMk cId="2718117269" sldId="602"/>
        </pc:sldMkLst>
      </pc:sldChg>
      <pc:sldChg chg="add del">
        <pc:chgData name="Scopinaro, Nicola" userId="S::nscopinaro@minsait.com::eb8d673b-84cc-4b06-b16a-a631b6e7e333" providerId="AD" clId="Web-{767E9032-7BF3-6E5F-3F6C-6458B4A74D68}" dt="2021-07-02T07:52:06.560" v="79"/>
        <pc:sldMkLst>
          <pc:docMk/>
          <pc:sldMk cId="4230758089" sldId="603"/>
        </pc:sldMkLst>
      </pc:sldChg>
      <pc:sldChg chg="add del">
        <pc:chgData name="Scopinaro, Nicola" userId="S::nscopinaro@minsait.com::eb8d673b-84cc-4b06-b16a-a631b6e7e333" providerId="AD" clId="Web-{767E9032-7BF3-6E5F-3F6C-6458B4A74D68}" dt="2021-07-02T07:52:06.263" v="72"/>
        <pc:sldMkLst>
          <pc:docMk/>
          <pc:sldMk cId="1831081099" sldId="604"/>
        </pc:sldMkLst>
      </pc:sldChg>
      <pc:sldChg chg="add del">
        <pc:chgData name="Scopinaro, Nicola" userId="S::nscopinaro@minsait.com::eb8d673b-84cc-4b06-b16a-a631b6e7e333" providerId="AD" clId="Web-{767E9032-7BF3-6E5F-3F6C-6458B4A74D68}" dt="2021-07-02T07:52:06.669" v="81"/>
        <pc:sldMkLst>
          <pc:docMk/>
          <pc:sldMk cId="313998149" sldId="605"/>
        </pc:sldMkLst>
      </pc:sldChg>
      <pc:sldChg chg="add del">
        <pc:chgData name="Scopinaro, Nicola" userId="S::nscopinaro@minsait.com::eb8d673b-84cc-4b06-b16a-a631b6e7e333" providerId="AD" clId="Web-{767E9032-7BF3-6E5F-3F6C-6458B4A74D68}" dt="2021-07-02T07:52:42.732" v="114"/>
        <pc:sldMkLst>
          <pc:docMk/>
          <pc:sldMk cId="2651766550" sldId="606"/>
        </pc:sldMkLst>
      </pc:sldChg>
      <pc:sldChg chg="add del">
        <pc:chgData name="Scopinaro, Nicola" userId="S::nscopinaro@minsait.com::eb8d673b-84cc-4b06-b16a-a631b6e7e333" providerId="AD" clId="Web-{767E9032-7BF3-6E5F-3F6C-6458B4A74D68}" dt="2021-07-02T07:52:42.810" v="115"/>
        <pc:sldMkLst>
          <pc:docMk/>
          <pc:sldMk cId="1745711042" sldId="607"/>
        </pc:sldMkLst>
      </pc:sldChg>
      <pc:sldChg chg="add del">
        <pc:chgData name="Scopinaro, Nicola" userId="S::nscopinaro@minsait.com::eb8d673b-84cc-4b06-b16a-a631b6e7e333" providerId="AD" clId="Web-{767E9032-7BF3-6E5F-3F6C-6458B4A74D68}" dt="2021-07-02T07:52:42.951" v="116"/>
        <pc:sldMkLst>
          <pc:docMk/>
          <pc:sldMk cId="1891778694" sldId="608"/>
        </pc:sldMkLst>
      </pc:sldChg>
      <pc:sldChg chg="add del">
        <pc:chgData name="Scopinaro, Nicola" userId="S::nscopinaro@minsait.com::eb8d673b-84cc-4b06-b16a-a631b6e7e333" providerId="AD" clId="Web-{767E9032-7BF3-6E5F-3F6C-6458B4A74D68}" dt="2021-07-02T07:52:43.185" v="118"/>
        <pc:sldMkLst>
          <pc:docMk/>
          <pc:sldMk cId="4098976531" sldId="609"/>
        </pc:sldMkLst>
      </pc:sldChg>
      <pc:sldChg chg="add del">
        <pc:chgData name="Scopinaro, Nicola" userId="S::nscopinaro@minsait.com::eb8d673b-84cc-4b06-b16a-a631b6e7e333" providerId="AD" clId="Web-{767E9032-7BF3-6E5F-3F6C-6458B4A74D68}" dt="2021-07-02T07:52:43.357" v="121"/>
        <pc:sldMkLst>
          <pc:docMk/>
          <pc:sldMk cId="2435882164" sldId="611"/>
        </pc:sldMkLst>
      </pc:sldChg>
      <pc:sldChg chg="add del">
        <pc:chgData name="Scopinaro, Nicola" userId="S::nscopinaro@minsait.com::eb8d673b-84cc-4b06-b16a-a631b6e7e333" providerId="AD" clId="Web-{767E9032-7BF3-6E5F-3F6C-6458B4A74D68}" dt="2021-07-02T07:52:43.279" v="120"/>
        <pc:sldMkLst>
          <pc:docMk/>
          <pc:sldMk cId="3714426333" sldId="612"/>
        </pc:sldMkLst>
      </pc:sldChg>
      <pc:sldChg chg="add del">
        <pc:chgData name="Scopinaro, Nicola" userId="S::nscopinaro@minsait.com::eb8d673b-84cc-4b06-b16a-a631b6e7e333" providerId="AD" clId="Web-{767E9032-7BF3-6E5F-3F6C-6458B4A74D68}" dt="2021-07-02T07:52:43.420" v="122"/>
        <pc:sldMkLst>
          <pc:docMk/>
          <pc:sldMk cId="2090939267" sldId="616"/>
        </pc:sldMkLst>
      </pc:sldChg>
      <pc:sldChg chg="add del">
        <pc:chgData name="Scopinaro, Nicola" userId="S::nscopinaro@minsait.com::eb8d673b-84cc-4b06-b16a-a631b6e7e333" providerId="AD" clId="Web-{767E9032-7BF3-6E5F-3F6C-6458B4A74D68}" dt="2021-07-02T07:52:43.451" v="123"/>
        <pc:sldMkLst>
          <pc:docMk/>
          <pc:sldMk cId="1897668903" sldId="617"/>
        </pc:sldMkLst>
      </pc:sldChg>
      <pc:sldChg chg="add del">
        <pc:chgData name="Scopinaro, Nicola" userId="S::nscopinaro@minsait.com::eb8d673b-84cc-4b06-b16a-a631b6e7e333" providerId="AD" clId="Web-{767E9032-7BF3-6E5F-3F6C-6458B4A74D68}" dt="2021-07-02T07:52:43.498" v="124"/>
        <pc:sldMkLst>
          <pc:docMk/>
          <pc:sldMk cId="2859097251" sldId="618"/>
        </pc:sldMkLst>
      </pc:sldChg>
      <pc:sldChg chg="add del">
        <pc:chgData name="Scopinaro, Nicola" userId="S::nscopinaro@minsait.com::eb8d673b-84cc-4b06-b16a-a631b6e7e333" providerId="AD" clId="Web-{767E9032-7BF3-6E5F-3F6C-6458B4A74D68}" dt="2021-07-02T07:52:43.560" v="125"/>
        <pc:sldMkLst>
          <pc:docMk/>
          <pc:sldMk cId="2618846373" sldId="619"/>
        </pc:sldMkLst>
      </pc:sldChg>
      <pc:sldChg chg="add del">
        <pc:chgData name="Scopinaro, Nicola" userId="S::nscopinaro@minsait.com::eb8d673b-84cc-4b06-b16a-a631b6e7e333" providerId="AD" clId="Web-{767E9032-7BF3-6E5F-3F6C-6458B4A74D68}" dt="2021-07-02T07:52:43.607" v="126"/>
        <pc:sldMkLst>
          <pc:docMk/>
          <pc:sldMk cId="402441371" sldId="620"/>
        </pc:sldMkLst>
      </pc:sldChg>
      <pc:sldChg chg="add del">
        <pc:chgData name="Scopinaro, Nicola" userId="S::nscopinaro@minsait.com::eb8d673b-84cc-4b06-b16a-a631b6e7e333" providerId="AD" clId="Web-{767E9032-7BF3-6E5F-3F6C-6458B4A74D68}" dt="2021-07-02T07:52:43.779" v="128"/>
        <pc:sldMkLst>
          <pc:docMk/>
          <pc:sldMk cId="4202405635" sldId="621"/>
        </pc:sldMkLst>
      </pc:sldChg>
      <pc:sldChg chg="add del">
        <pc:chgData name="Scopinaro, Nicola" userId="S::nscopinaro@minsait.com::eb8d673b-84cc-4b06-b16a-a631b6e7e333" providerId="AD" clId="Web-{767E9032-7BF3-6E5F-3F6C-6458B4A74D68}" dt="2021-07-02T07:52:43.873" v="129"/>
        <pc:sldMkLst>
          <pc:docMk/>
          <pc:sldMk cId="463088015" sldId="622"/>
        </pc:sldMkLst>
      </pc:sldChg>
      <pc:sldChg chg="add del">
        <pc:chgData name="Scopinaro, Nicola" userId="S::nscopinaro@minsait.com::eb8d673b-84cc-4b06-b16a-a631b6e7e333" providerId="AD" clId="Web-{767E9032-7BF3-6E5F-3F6C-6458B4A74D68}" dt="2021-07-02T07:52:43.701" v="127"/>
        <pc:sldMkLst>
          <pc:docMk/>
          <pc:sldMk cId="2394393290" sldId="623"/>
        </pc:sldMkLst>
      </pc:sldChg>
      <pc:sldChg chg="add del">
        <pc:chgData name="Scopinaro, Nicola" userId="S::nscopinaro@minsait.com::eb8d673b-84cc-4b06-b16a-a631b6e7e333" providerId="AD" clId="Web-{767E9032-7BF3-6E5F-3F6C-6458B4A74D68}" dt="2021-07-02T07:52:07.482" v="98"/>
        <pc:sldMkLst>
          <pc:docMk/>
          <pc:sldMk cId="4100931440" sldId="625"/>
        </pc:sldMkLst>
      </pc:sldChg>
      <pc:sldChg chg="add del">
        <pc:chgData name="Scopinaro, Nicola" userId="S::nscopinaro@minsait.com::eb8d673b-84cc-4b06-b16a-a631b6e7e333" providerId="AD" clId="Web-{767E9032-7BF3-6E5F-3F6C-6458B4A74D68}" dt="2021-07-02T07:52:07.544" v="99"/>
        <pc:sldMkLst>
          <pc:docMk/>
          <pc:sldMk cId="586814110" sldId="626"/>
        </pc:sldMkLst>
      </pc:sldChg>
      <pc:sldChg chg="add del">
        <pc:chgData name="Scopinaro, Nicola" userId="S::nscopinaro@minsait.com::eb8d673b-84cc-4b06-b16a-a631b6e7e333" providerId="AD" clId="Web-{767E9032-7BF3-6E5F-3F6C-6458B4A74D68}" dt="2021-07-02T07:52:08.060" v="108"/>
        <pc:sldMkLst>
          <pc:docMk/>
          <pc:sldMk cId="4050184933" sldId="627"/>
        </pc:sldMkLst>
      </pc:sldChg>
      <pc:sldChg chg="add del">
        <pc:chgData name="Scopinaro, Nicola" userId="S::nscopinaro@minsait.com::eb8d673b-84cc-4b06-b16a-a631b6e7e333" providerId="AD" clId="Web-{767E9032-7BF3-6E5F-3F6C-6458B4A74D68}" dt="2021-07-02T07:52:08.263" v="111"/>
        <pc:sldMkLst>
          <pc:docMk/>
          <pc:sldMk cId="3592656573" sldId="628"/>
        </pc:sldMkLst>
      </pc:sldChg>
    </pc:docChg>
  </pc:docChgLst>
  <pc:docChgLst>
    <pc:chgData name="Contursi, Massimo" userId="S::mcontursi@minsait.com::c11fe434-fa63-4734-8d01-c2285712721e" providerId="AD" clId="Web-{2B1B45CD-5C9A-4FA7-8F94-B3CC640E8BBB}"/>
    <pc:docChg chg="addSld modSld sldOrd">
      <pc:chgData name="Contursi, Massimo" userId="S::mcontursi@minsait.com::c11fe434-fa63-4734-8d01-c2285712721e" providerId="AD" clId="Web-{2B1B45CD-5C9A-4FA7-8F94-B3CC640E8BBB}" dt="2021-06-24T13:13:28.145" v="413"/>
      <pc:docMkLst>
        <pc:docMk/>
      </pc:docMkLst>
      <pc:sldChg chg="addSp delSp modSp">
        <pc:chgData name="Contursi, Massimo" userId="S::mcontursi@minsait.com::c11fe434-fa63-4734-8d01-c2285712721e" providerId="AD" clId="Web-{2B1B45CD-5C9A-4FA7-8F94-B3CC640E8BBB}" dt="2021-06-24T12:38:55.672" v="108"/>
        <pc:sldMkLst>
          <pc:docMk/>
          <pc:sldMk cId="3120704213" sldId="637"/>
        </pc:sldMkLst>
        <pc:spChg chg="mod">
          <ac:chgData name="Contursi, Massimo" userId="S::mcontursi@minsait.com::c11fe434-fa63-4734-8d01-c2285712721e" providerId="AD" clId="Web-{2B1B45CD-5C9A-4FA7-8F94-B3CC640E8BBB}" dt="2021-06-24T12:38:23.638" v="102" actId="20577"/>
          <ac:spMkLst>
            <pc:docMk/>
            <pc:sldMk cId="3120704213" sldId="637"/>
            <ac:spMk id="4" creationId="{00000000-0000-0000-0000-000000000000}"/>
          </ac:spMkLst>
        </pc:spChg>
        <pc:picChg chg="add del mod">
          <ac:chgData name="Contursi, Massimo" userId="S::mcontursi@minsait.com::c11fe434-fa63-4734-8d01-c2285712721e" providerId="AD" clId="Web-{2B1B45CD-5C9A-4FA7-8F94-B3CC640E8BBB}" dt="2021-06-24T12:38:55.672" v="108"/>
          <ac:picMkLst>
            <pc:docMk/>
            <pc:sldMk cId="3120704213" sldId="637"/>
            <ac:picMk id="7" creationId="{083603F5-C84B-4D3A-9021-C8C756792C62}"/>
          </ac:picMkLst>
        </pc:picChg>
      </pc:sldChg>
      <pc:sldChg chg="modSp ord">
        <pc:chgData name="Contursi, Massimo" userId="S::mcontursi@minsait.com::c11fe434-fa63-4734-8d01-c2285712721e" providerId="AD" clId="Web-{2B1B45CD-5C9A-4FA7-8F94-B3CC640E8BBB}" dt="2021-06-24T12:58:40.085" v="248" actId="20577"/>
        <pc:sldMkLst>
          <pc:docMk/>
          <pc:sldMk cId="3313180289" sldId="644"/>
        </pc:sldMkLst>
        <pc:spChg chg="mod">
          <ac:chgData name="Contursi, Massimo" userId="S::mcontursi@minsait.com::c11fe434-fa63-4734-8d01-c2285712721e" providerId="AD" clId="Web-{2B1B45CD-5C9A-4FA7-8F94-B3CC640E8BBB}" dt="2021-06-24T12:58:40.085" v="248" actId="20577"/>
          <ac:spMkLst>
            <pc:docMk/>
            <pc:sldMk cId="3313180289" sldId="644"/>
            <ac:spMk id="15" creationId="{00000000-0000-0000-0000-000000000000}"/>
          </ac:spMkLst>
        </pc:spChg>
      </pc:sldChg>
      <pc:sldChg chg="addSp modSp new">
        <pc:chgData name="Contursi, Massimo" userId="S::mcontursi@minsait.com::c11fe434-fa63-4734-8d01-c2285712721e" providerId="AD" clId="Web-{2B1B45CD-5C9A-4FA7-8F94-B3CC640E8BBB}" dt="2021-06-24T12:39:14.423" v="115" actId="1076"/>
        <pc:sldMkLst>
          <pc:docMk/>
          <pc:sldMk cId="3777044045" sldId="646"/>
        </pc:sldMkLst>
        <pc:spChg chg="mod">
          <ac:chgData name="Contursi, Massimo" userId="S::mcontursi@minsait.com::c11fe434-fa63-4734-8d01-c2285712721e" providerId="AD" clId="Web-{2B1B45CD-5C9A-4FA7-8F94-B3CC640E8BBB}" dt="2021-06-24T12:29:38.421" v="5" actId="20577"/>
          <ac:spMkLst>
            <pc:docMk/>
            <pc:sldMk cId="3777044045" sldId="646"/>
            <ac:spMk id="2" creationId="{5795CE78-A8E6-4435-A62B-27E9C713C7A0}"/>
          </ac:spMkLst>
        </pc:spChg>
        <pc:spChg chg="mod">
          <ac:chgData name="Contursi, Massimo" userId="S::mcontursi@minsait.com::c11fe434-fa63-4734-8d01-c2285712721e" providerId="AD" clId="Web-{2B1B45CD-5C9A-4FA7-8F94-B3CC640E8BBB}" dt="2021-06-24T12:29:38.390" v="4" actId="20577"/>
          <ac:spMkLst>
            <pc:docMk/>
            <pc:sldMk cId="3777044045" sldId="646"/>
            <ac:spMk id="3" creationId="{310F2569-3E58-41DC-A95C-87AF89734BBB}"/>
          </ac:spMkLst>
        </pc:spChg>
        <pc:spChg chg="add mod">
          <ac:chgData name="Contursi, Massimo" userId="S::mcontursi@minsait.com::c11fe434-fa63-4734-8d01-c2285712721e" providerId="AD" clId="Web-{2B1B45CD-5C9A-4FA7-8F94-B3CC640E8BBB}" dt="2021-06-24T12:39:05.126" v="113" actId="1076"/>
          <ac:spMkLst>
            <pc:docMk/>
            <pc:sldMk cId="3777044045" sldId="646"/>
            <ac:spMk id="4" creationId="{55576301-1E49-4844-817F-42294F33905E}"/>
          </ac:spMkLst>
        </pc:spChg>
        <pc:picChg chg="add mod">
          <ac:chgData name="Contursi, Massimo" userId="S::mcontursi@minsait.com::c11fe434-fa63-4734-8d01-c2285712721e" providerId="AD" clId="Web-{2B1B45CD-5C9A-4FA7-8F94-B3CC640E8BBB}" dt="2021-06-24T12:39:14.423" v="115" actId="1076"/>
          <ac:picMkLst>
            <pc:docMk/>
            <pc:sldMk cId="3777044045" sldId="646"/>
            <ac:picMk id="5" creationId="{6BD38683-E078-42CF-890A-2410903A254C}"/>
          </ac:picMkLst>
        </pc:picChg>
      </pc:sldChg>
      <pc:sldChg chg="modSp add">
        <pc:chgData name="Contursi, Massimo" userId="S::mcontursi@minsait.com::c11fe434-fa63-4734-8d01-c2285712721e" providerId="AD" clId="Web-{2B1B45CD-5C9A-4FA7-8F94-B3CC640E8BBB}" dt="2021-06-24T12:35:15.653" v="91" actId="14100"/>
        <pc:sldMkLst>
          <pc:docMk/>
          <pc:sldMk cId="4113348526" sldId="647"/>
        </pc:sldMkLst>
        <pc:spChg chg="mod">
          <ac:chgData name="Contursi, Massimo" userId="S::mcontursi@minsait.com::c11fe434-fa63-4734-8d01-c2285712721e" providerId="AD" clId="Web-{2B1B45CD-5C9A-4FA7-8F94-B3CC640E8BBB}" dt="2021-06-24T12:35:15.653" v="91" actId="14100"/>
          <ac:spMkLst>
            <pc:docMk/>
            <pc:sldMk cId="4113348526" sldId="647"/>
            <ac:spMk id="4" creationId="{00000000-0000-0000-0000-000000000000}"/>
          </ac:spMkLst>
        </pc:spChg>
        <pc:spChg chg="mod">
          <ac:chgData name="Contursi, Massimo" userId="S::mcontursi@minsait.com::c11fe434-fa63-4734-8d01-c2285712721e" providerId="AD" clId="Web-{2B1B45CD-5C9A-4FA7-8F94-B3CC640E8BBB}" dt="2021-06-24T12:33:10.361" v="55" actId="14100"/>
          <ac:spMkLst>
            <pc:docMk/>
            <pc:sldMk cId="4113348526" sldId="647"/>
            <ac:spMk id="9" creationId="{92C4D6DD-881B-984A-9C92-27BA5BC27568}"/>
          </ac:spMkLst>
        </pc:spChg>
      </pc:sldChg>
      <pc:sldChg chg="addSp modSp add replId">
        <pc:chgData name="Contursi, Massimo" userId="S::mcontursi@minsait.com::c11fe434-fa63-4734-8d01-c2285712721e" providerId="AD" clId="Web-{2B1B45CD-5C9A-4FA7-8F94-B3CC640E8BBB}" dt="2021-06-24T12:54:28.548" v="220" actId="1076"/>
        <pc:sldMkLst>
          <pc:docMk/>
          <pc:sldMk cId="1411918635" sldId="648"/>
        </pc:sldMkLst>
        <pc:spChg chg="mod">
          <ac:chgData name="Contursi, Massimo" userId="S::mcontursi@minsait.com::c11fe434-fa63-4734-8d01-c2285712721e" providerId="AD" clId="Web-{2B1B45CD-5C9A-4FA7-8F94-B3CC640E8BBB}" dt="2021-06-24T12:50:46.592" v="216" actId="20577"/>
          <ac:spMkLst>
            <pc:docMk/>
            <pc:sldMk cId="1411918635" sldId="648"/>
            <ac:spMk id="4" creationId="{00000000-0000-0000-0000-000000000000}"/>
          </ac:spMkLst>
        </pc:spChg>
        <pc:spChg chg="mod">
          <ac:chgData name="Contursi, Massimo" userId="S::mcontursi@minsait.com::c11fe434-fa63-4734-8d01-c2285712721e" providerId="AD" clId="Web-{2B1B45CD-5C9A-4FA7-8F94-B3CC640E8BBB}" dt="2021-06-24T12:42:48.254" v="118" actId="20577"/>
          <ac:spMkLst>
            <pc:docMk/>
            <pc:sldMk cId="1411918635" sldId="648"/>
            <ac:spMk id="9" creationId="{92C4D6DD-881B-984A-9C92-27BA5BC27568}"/>
          </ac:spMkLst>
        </pc:spChg>
        <pc:picChg chg="add mod">
          <ac:chgData name="Contursi, Massimo" userId="S::mcontursi@minsait.com::c11fe434-fa63-4734-8d01-c2285712721e" providerId="AD" clId="Web-{2B1B45CD-5C9A-4FA7-8F94-B3CC640E8BBB}" dt="2021-06-24T12:54:28.548" v="220" actId="1076"/>
          <ac:picMkLst>
            <pc:docMk/>
            <pc:sldMk cId="1411918635" sldId="648"/>
            <ac:picMk id="7" creationId="{C86EA3FB-D518-42EE-A585-C7E99CD0CF1A}"/>
          </ac:picMkLst>
        </pc:picChg>
      </pc:sldChg>
      <pc:sldChg chg="addSp modSp add replId">
        <pc:chgData name="Contursi, Massimo" userId="S::mcontursi@minsait.com::c11fe434-fa63-4734-8d01-c2285712721e" providerId="AD" clId="Web-{2B1B45CD-5C9A-4FA7-8F94-B3CC640E8BBB}" dt="2021-06-24T13:10:00.331" v="384" actId="20577"/>
        <pc:sldMkLst>
          <pc:docMk/>
          <pc:sldMk cId="2622516054" sldId="649"/>
        </pc:sldMkLst>
        <pc:spChg chg="mod">
          <ac:chgData name="Contursi, Massimo" userId="S::mcontursi@minsait.com::c11fe434-fa63-4734-8d01-c2285712721e" providerId="AD" clId="Web-{2B1B45CD-5C9A-4FA7-8F94-B3CC640E8BBB}" dt="2021-06-24T13:10:00.331" v="384" actId="20577"/>
          <ac:spMkLst>
            <pc:docMk/>
            <pc:sldMk cId="2622516054" sldId="649"/>
            <ac:spMk id="4" creationId="{00000000-0000-0000-0000-000000000000}"/>
          </ac:spMkLst>
        </pc:spChg>
        <pc:spChg chg="mod">
          <ac:chgData name="Contursi, Massimo" userId="S::mcontursi@minsait.com::c11fe434-fa63-4734-8d01-c2285712721e" providerId="AD" clId="Web-{2B1B45CD-5C9A-4FA7-8F94-B3CC640E8BBB}" dt="2021-06-24T13:07:19.567" v="355" actId="20577"/>
          <ac:spMkLst>
            <pc:docMk/>
            <pc:sldMk cId="2622516054" sldId="649"/>
            <ac:spMk id="9" creationId="{92C4D6DD-881B-984A-9C92-27BA5BC27568}"/>
          </ac:spMkLst>
        </pc:spChg>
        <pc:picChg chg="add mod">
          <ac:chgData name="Contursi, Massimo" userId="S::mcontursi@minsait.com::c11fe434-fa63-4734-8d01-c2285712721e" providerId="AD" clId="Web-{2B1B45CD-5C9A-4FA7-8F94-B3CC640E8BBB}" dt="2021-06-24T13:08:55.184" v="375" actId="1076"/>
          <ac:picMkLst>
            <pc:docMk/>
            <pc:sldMk cId="2622516054" sldId="649"/>
            <ac:picMk id="7" creationId="{1BF0F1F2-7DDE-459B-9933-B0D5FD8A3079}"/>
          </ac:picMkLst>
        </pc:picChg>
      </pc:sldChg>
      <pc:sldChg chg="modSp add replId">
        <pc:chgData name="Contursi, Massimo" userId="S::mcontursi@minsait.com::c11fe434-fa63-4734-8d01-c2285712721e" providerId="AD" clId="Web-{2B1B45CD-5C9A-4FA7-8F94-B3CC640E8BBB}" dt="2021-06-24T13:11:08.290" v="403" actId="20577"/>
        <pc:sldMkLst>
          <pc:docMk/>
          <pc:sldMk cId="1389787548" sldId="650"/>
        </pc:sldMkLst>
        <pc:spChg chg="mod">
          <ac:chgData name="Contursi, Massimo" userId="S::mcontursi@minsait.com::c11fe434-fa63-4734-8d01-c2285712721e" providerId="AD" clId="Web-{2B1B45CD-5C9A-4FA7-8F94-B3CC640E8BBB}" dt="2021-06-24T13:11:08.290" v="403" actId="20577"/>
          <ac:spMkLst>
            <pc:docMk/>
            <pc:sldMk cId="1389787548" sldId="650"/>
            <ac:spMk id="4" creationId="{00000000-0000-0000-0000-000000000000}"/>
          </ac:spMkLst>
        </pc:spChg>
        <pc:spChg chg="mod">
          <ac:chgData name="Contursi, Massimo" userId="S::mcontursi@minsait.com::c11fe434-fa63-4734-8d01-c2285712721e" providerId="AD" clId="Web-{2B1B45CD-5C9A-4FA7-8F94-B3CC640E8BBB}" dt="2021-06-24T13:09:43.517" v="379" actId="20577"/>
          <ac:spMkLst>
            <pc:docMk/>
            <pc:sldMk cId="1389787548" sldId="650"/>
            <ac:spMk id="9" creationId="{92C4D6DD-881B-984A-9C92-27BA5BC27568}"/>
          </ac:spMkLst>
        </pc:spChg>
      </pc:sldChg>
      <pc:sldChg chg="modSp add replId">
        <pc:chgData name="Contursi, Massimo" userId="S::mcontursi@minsait.com::c11fe434-fa63-4734-8d01-c2285712721e" providerId="AD" clId="Web-{2B1B45CD-5C9A-4FA7-8F94-B3CC640E8BBB}" dt="2021-06-24T13:04:46.241" v="354" actId="1076"/>
        <pc:sldMkLst>
          <pc:docMk/>
          <pc:sldMk cId="3201725970" sldId="651"/>
        </pc:sldMkLst>
        <pc:spChg chg="mod">
          <ac:chgData name="Contursi, Massimo" userId="S::mcontursi@minsait.com::c11fe434-fa63-4734-8d01-c2285712721e" providerId="AD" clId="Web-{2B1B45CD-5C9A-4FA7-8F94-B3CC640E8BBB}" dt="2021-06-24T13:03:19.531" v="328" actId="20577"/>
          <ac:spMkLst>
            <pc:docMk/>
            <pc:sldMk cId="3201725970" sldId="651"/>
            <ac:spMk id="9" creationId="{92C4D6DD-881B-984A-9C92-27BA5BC27568}"/>
          </ac:spMkLst>
        </pc:spChg>
        <pc:spChg chg="mod">
          <ac:chgData name="Contursi, Massimo" userId="S::mcontursi@minsait.com::c11fe434-fa63-4734-8d01-c2285712721e" providerId="AD" clId="Web-{2B1B45CD-5C9A-4FA7-8F94-B3CC640E8BBB}" dt="2021-06-24T13:04:46.241" v="354" actId="1076"/>
          <ac:spMkLst>
            <pc:docMk/>
            <pc:sldMk cId="3201725970" sldId="651"/>
            <ac:spMk id="15" creationId="{00000000-0000-0000-0000-000000000000}"/>
          </ac:spMkLst>
        </pc:spChg>
      </pc:sldChg>
      <pc:sldChg chg="addSp modSp add replId">
        <pc:chgData name="Contursi, Massimo" userId="S::mcontursi@minsait.com::c11fe434-fa63-4734-8d01-c2285712721e" providerId="AD" clId="Web-{2B1B45CD-5C9A-4FA7-8F94-B3CC640E8BBB}" dt="2021-06-24T13:03:01.217" v="324" actId="20577"/>
        <pc:sldMkLst>
          <pc:docMk/>
          <pc:sldMk cId="4088766056" sldId="652"/>
        </pc:sldMkLst>
        <pc:spChg chg="add mod">
          <ac:chgData name="Contursi, Massimo" userId="S::mcontursi@minsait.com::c11fe434-fa63-4734-8d01-c2285712721e" providerId="AD" clId="Web-{2B1B45CD-5C9A-4FA7-8F94-B3CC640E8BBB}" dt="2021-06-24T13:03:01.217" v="324" actId="20577"/>
          <ac:spMkLst>
            <pc:docMk/>
            <pc:sldMk cId="4088766056" sldId="652"/>
            <ac:spMk id="4" creationId="{CE67A089-DD13-48A2-9B58-D091ACAE8460}"/>
          </ac:spMkLst>
        </pc:spChg>
        <pc:spChg chg="mod">
          <ac:chgData name="Contursi, Massimo" userId="S::mcontursi@minsait.com::c11fe434-fa63-4734-8d01-c2285712721e" providerId="AD" clId="Web-{2B1B45CD-5C9A-4FA7-8F94-B3CC640E8BBB}" dt="2021-06-24T13:02:27.073" v="311" actId="20577"/>
          <ac:spMkLst>
            <pc:docMk/>
            <pc:sldMk cId="4088766056" sldId="652"/>
            <ac:spMk id="9" creationId="{92C4D6DD-881B-984A-9C92-27BA5BC27568}"/>
          </ac:spMkLst>
        </pc:spChg>
        <pc:spChg chg="mod">
          <ac:chgData name="Contursi, Massimo" userId="S::mcontursi@minsait.com::c11fe434-fa63-4734-8d01-c2285712721e" providerId="AD" clId="Web-{2B1B45CD-5C9A-4FA7-8F94-B3CC640E8BBB}" dt="2021-06-24T13:00:31.298" v="265" actId="20577"/>
          <ac:spMkLst>
            <pc:docMk/>
            <pc:sldMk cId="4088766056" sldId="652"/>
            <ac:spMk id="15" creationId="{00000000-0000-0000-0000-000000000000}"/>
          </ac:spMkLst>
        </pc:spChg>
      </pc:sldChg>
      <pc:sldChg chg="addSp modSp add replId">
        <pc:chgData name="Contursi, Massimo" userId="S::mcontursi@minsait.com::c11fe434-fa63-4734-8d01-c2285712721e" providerId="AD" clId="Web-{2B1B45CD-5C9A-4FA7-8F94-B3CC640E8BBB}" dt="2021-06-24T13:11:59.419" v="411" actId="1076"/>
        <pc:sldMkLst>
          <pc:docMk/>
          <pc:sldMk cId="3152649728" sldId="653"/>
        </pc:sldMkLst>
        <pc:spChg chg="mod">
          <ac:chgData name="Contursi, Massimo" userId="S::mcontursi@minsait.com::c11fe434-fa63-4734-8d01-c2285712721e" providerId="AD" clId="Web-{2B1B45CD-5C9A-4FA7-8F94-B3CC640E8BBB}" dt="2021-06-24T13:11:49.418" v="406" actId="20577"/>
          <ac:spMkLst>
            <pc:docMk/>
            <pc:sldMk cId="3152649728" sldId="653"/>
            <ac:spMk id="4" creationId="{00000000-0000-0000-0000-000000000000}"/>
          </ac:spMkLst>
        </pc:spChg>
        <pc:picChg chg="add mod">
          <ac:chgData name="Contursi, Massimo" userId="S::mcontursi@minsait.com::c11fe434-fa63-4734-8d01-c2285712721e" providerId="AD" clId="Web-{2B1B45CD-5C9A-4FA7-8F94-B3CC640E8BBB}" dt="2021-06-24T13:11:59.419" v="411" actId="1076"/>
          <ac:picMkLst>
            <pc:docMk/>
            <pc:sldMk cId="3152649728" sldId="653"/>
            <ac:picMk id="7" creationId="{2DE23510-2ABA-42A7-AAE7-6B1773F94F5A}"/>
          </ac:picMkLst>
        </pc:picChg>
      </pc:sldChg>
      <pc:sldChg chg="add replId">
        <pc:chgData name="Contursi, Massimo" userId="S::mcontursi@minsait.com::c11fe434-fa63-4734-8d01-c2285712721e" providerId="AD" clId="Web-{2B1B45CD-5C9A-4FA7-8F94-B3CC640E8BBB}" dt="2021-06-24T13:13:24.723" v="412"/>
        <pc:sldMkLst>
          <pc:docMk/>
          <pc:sldMk cId="1728840676" sldId="654"/>
        </pc:sldMkLst>
      </pc:sldChg>
      <pc:sldChg chg="add replId">
        <pc:chgData name="Contursi, Massimo" userId="S::mcontursi@minsait.com::c11fe434-fa63-4734-8d01-c2285712721e" providerId="AD" clId="Web-{2B1B45CD-5C9A-4FA7-8F94-B3CC640E8BBB}" dt="2021-06-24T13:13:28.145" v="413"/>
        <pc:sldMkLst>
          <pc:docMk/>
          <pc:sldMk cId="3608399352" sldId="655"/>
        </pc:sldMkLst>
      </pc:sldChg>
      <pc:sldMasterChg chg="addSldLayout">
        <pc:chgData name="Contursi, Massimo" userId="S::mcontursi@minsait.com::c11fe434-fa63-4734-8d01-c2285712721e" providerId="AD" clId="Web-{2B1B45CD-5C9A-4FA7-8F94-B3CC640E8BBB}" dt="2021-06-24T12:29:49.110" v="6"/>
        <pc:sldMasterMkLst>
          <pc:docMk/>
          <pc:sldMasterMk cId="986787546" sldId="2147483723"/>
        </pc:sldMasterMkLst>
        <pc:sldLayoutChg chg="add">
          <pc:chgData name="Contursi, Massimo" userId="S::mcontursi@minsait.com::c11fe434-fa63-4734-8d01-c2285712721e" providerId="AD" clId="Web-{2B1B45CD-5C9A-4FA7-8F94-B3CC640E8BBB}" dt="2021-06-24T12:29:49.110" v="6"/>
          <pc:sldLayoutMkLst>
            <pc:docMk/>
            <pc:sldMasterMk cId="986787546" sldId="2147483723"/>
            <pc:sldLayoutMk cId="1333454279" sldId="2147483856"/>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22810880" sldId="2147483857"/>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05628790" sldId="2147483858"/>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776152164" sldId="2147483859"/>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285104910" sldId="2147483860"/>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725004340" sldId="2147483861"/>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787228298" sldId="2147483862"/>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873759449" sldId="2147483863"/>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348679716" sldId="2147483864"/>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236402376" sldId="2147483865"/>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3880015833" sldId="2147483866"/>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3496093159" sldId="2147483867"/>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3364679013" sldId="2147483868"/>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060957772" sldId="2147483869"/>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8433619" sldId="2147483870"/>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961300283" sldId="2147483871"/>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4200213385" sldId="2147483872"/>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903428550" sldId="2147483873"/>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088192012" sldId="2147483874"/>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287555138" sldId="2147483875"/>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33317805" sldId="2147483876"/>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67982234" sldId="2147483877"/>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980882472" sldId="2147483878"/>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63816236" sldId="2147483879"/>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747660721" sldId="2147483880"/>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648373125" sldId="2147483881"/>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74229745" sldId="2147483882"/>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857857764" sldId="2147483883"/>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917194205" sldId="2147483884"/>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3087212518" sldId="2147483885"/>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6514968" sldId="2147483886"/>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127659132" sldId="2147483887"/>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645533147" sldId="2147483888"/>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794241125" sldId="2147483889"/>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3268180077" sldId="2147483890"/>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2810529268" sldId="2147483891"/>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3275289569" sldId="2147483892"/>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34140077" sldId="2147483893"/>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1004234897" sldId="2147483894"/>
          </pc:sldLayoutMkLst>
        </pc:sldLayoutChg>
        <pc:sldLayoutChg chg="add">
          <pc:chgData name="Contursi, Massimo" userId="S::mcontursi@minsait.com::c11fe434-fa63-4734-8d01-c2285712721e" providerId="AD" clId="Web-{2B1B45CD-5C9A-4FA7-8F94-B3CC640E8BBB}" dt="2021-06-24T12:29:49.110" v="6"/>
          <pc:sldLayoutMkLst>
            <pc:docMk/>
            <pc:sldMasterMk cId="986787546" sldId="2147483723"/>
            <pc:sldLayoutMk cId="886644333" sldId="2147483895"/>
          </pc:sldLayoutMkLst>
        </pc:sldLayoutChg>
      </pc:sldMasterChg>
    </pc:docChg>
  </pc:docChgLst>
  <pc:docChgLst>
    <pc:chgData name="Contursi, Massimo" userId="S::mcontursi@minsait.com::c11fe434-fa63-4734-8d01-c2285712721e" providerId="AD" clId="Web-{2F0FBBA4-6481-4D41-87FB-9DB623CE4AA8}"/>
    <pc:docChg chg="addSld delSld modSld sldOrd">
      <pc:chgData name="Contursi, Massimo" userId="S::mcontursi@minsait.com::c11fe434-fa63-4734-8d01-c2285712721e" providerId="AD" clId="Web-{2F0FBBA4-6481-4D41-87FB-9DB623CE4AA8}" dt="2021-06-25T14:08:00.971" v="3364" actId="20577"/>
      <pc:docMkLst>
        <pc:docMk/>
      </pc:docMkLst>
      <pc:sldChg chg="addSp delSp modSp ord">
        <pc:chgData name="Contursi, Massimo" userId="S::mcontursi@minsait.com::c11fe434-fa63-4734-8d01-c2285712721e" providerId="AD" clId="Web-{2F0FBBA4-6481-4D41-87FB-9DB623CE4AA8}" dt="2021-06-25T11:10:24.411" v="1067"/>
        <pc:sldMkLst>
          <pc:docMk/>
          <pc:sldMk cId="2633473671" sldId="643"/>
        </pc:sldMkLst>
        <pc:spChg chg="add mod">
          <ac:chgData name="Contursi, Massimo" userId="S::mcontursi@minsait.com::c11fe434-fa63-4734-8d01-c2285712721e" providerId="AD" clId="Web-{2F0FBBA4-6481-4D41-87FB-9DB623CE4AA8}" dt="2021-06-25T11:09:28.566" v="1065" actId="20577"/>
          <ac:spMkLst>
            <pc:docMk/>
            <pc:sldMk cId="2633473671" sldId="643"/>
            <ac:spMk id="4" creationId="{FF883EE0-20CA-4808-B8A6-DB4A88547EA0}"/>
          </ac:spMkLst>
        </pc:spChg>
        <pc:spChg chg="mod">
          <ac:chgData name="Contursi, Massimo" userId="S::mcontursi@minsait.com::c11fe434-fa63-4734-8d01-c2285712721e" providerId="AD" clId="Web-{2F0FBBA4-6481-4D41-87FB-9DB623CE4AA8}" dt="2021-06-25T11:05:18.606" v="771" actId="1076"/>
          <ac:spMkLst>
            <pc:docMk/>
            <pc:sldMk cId="2633473671" sldId="643"/>
            <ac:spMk id="9" creationId="{92C4D6DD-881B-984A-9C92-27BA5BC27568}"/>
          </ac:spMkLst>
        </pc:spChg>
        <pc:graphicFrameChg chg="del mod modGraphic">
          <ac:chgData name="Contursi, Massimo" userId="S::mcontursi@minsait.com::c11fe434-fa63-4734-8d01-c2285712721e" providerId="AD" clId="Web-{2F0FBBA4-6481-4D41-87FB-9DB623CE4AA8}" dt="2021-06-25T11:05:28.450" v="772"/>
          <ac:graphicFrameMkLst>
            <pc:docMk/>
            <pc:sldMk cId="2633473671" sldId="643"/>
            <ac:graphicFrameMk id="12" creationId="{00000000-0000-0000-0000-000000000000}"/>
          </ac:graphicFrameMkLst>
        </pc:graphicFrameChg>
      </pc:sldChg>
      <pc:sldChg chg="del">
        <pc:chgData name="Contursi, Massimo" userId="S::mcontursi@minsait.com::c11fe434-fa63-4734-8d01-c2285712721e" providerId="AD" clId="Web-{2F0FBBA4-6481-4D41-87FB-9DB623CE4AA8}" dt="2021-06-25T13:34:38.168" v="3358"/>
        <pc:sldMkLst>
          <pc:docMk/>
          <pc:sldMk cId="3232786764" sldId="645"/>
        </pc:sldMkLst>
      </pc:sldChg>
      <pc:sldChg chg="addSp modSp">
        <pc:chgData name="Contursi, Massimo" userId="S::mcontursi@minsait.com::c11fe434-fa63-4734-8d01-c2285712721e" providerId="AD" clId="Web-{2F0FBBA4-6481-4D41-87FB-9DB623CE4AA8}" dt="2021-06-25T09:28:39.231" v="4" actId="1076"/>
        <pc:sldMkLst>
          <pc:docMk/>
          <pc:sldMk cId="2689893574" sldId="675"/>
        </pc:sldMkLst>
        <pc:picChg chg="add mod">
          <ac:chgData name="Contursi, Massimo" userId="S::mcontursi@minsait.com::c11fe434-fa63-4734-8d01-c2285712721e" providerId="AD" clId="Web-{2F0FBBA4-6481-4D41-87FB-9DB623CE4AA8}" dt="2021-06-25T09:28:18.840" v="2" actId="1076"/>
          <ac:picMkLst>
            <pc:docMk/>
            <pc:sldMk cId="2689893574" sldId="675"/>
            <ac:picMk id="8" creationId="{450D77F7-EE59-4249-A36B-CEC62D0F7B75}"/>
          </ac:picMkLst>
        </pc:picChg>
        <pc:picChg chg="add mod">
          <ac:chgData name="Contursi, Massimo" userId="S::mcontursi@minsait.com::c11fe434-fa63-4734-8d01-c2285712721e" providerId="AD" clId="Web-{2F0FBBA4-6481-4D41-87FB-9DB623CE4AA8}" dt="2021-06-25T09:28:39.231" v="4" actId="1076"/>
          <ac:picMkLst>
            <pc:docMk/>
            <pc:sldMk cId="2689893574" sldId="675"/>
            <ac:picMk id="13" creationId="{130B5BE3-5A50-4E85-B560-39DB6D690E2D}"/>
          </ac:picMkLst>
        </pc:picChg>
      </pc:sldChg>
      <pc:sldChg chg="addSp delSp modSp">
        <pc:chgData name="Contursi, Massimo" userId="S::mcontursi@minsait.com::c11fe434-fa63-4734-8d01-c2285712721e" providerId="AD" clId="Web-{2F0FBBA4-6481-4D41-87FB-9DB623CE4AA8}" dt="2021-06-25T10:06:37.687" v="649" actId="1076"/>
        <pc:sldMkLst>
          <pc:docMk/>
          <pc:sldMk cId="282654030" sldId="676"/>
        </pc:sldMkLst>
        <pc:spChg chg="mod">
          <ac:chgData name="Contursi, Massimo" userId="S::mcontursi@minsait.com::c11fe434-fa63-4734-8d01-c2285712721e" providerId="AD" clId="Web-{2F0FBBA4-6481-4D41-87FB-9DB623CE4AA8}" dt="2021-06-25T09:29:53.531" v="34" actId="20577"/>
          <ac:spMkLst>
            <pc:docMk/>
            <pc:sldMk cId="282654030" sldId="676"/>
            <ac:spMk id="9" creationId="{92C4D6DD-881B-984A-9C92-27BA5BC27568}"/>
          </ac:spMkLst>
        </pc:spChg>
        <pc:spChg chg="mod">
          <ac:chgData name="Contursi, Massimo" userId="S::mcontursi@minsait.com::c11fe434-fa63-4734-8d01-c2285712721e" providerId="AD" clId="Web-{2F0FBBA4-6481-4D41-87FB-9DB623CE4AA8}" dt="2021-06-25T09:39:41.879" v="241" actId="20577"/>
          <ac:spMkLst>
            <pc:docMk/>
            <pc:sldMk cId="282654030" sldId="676"/>
            <ac:spMk id="12" creationId="{126D343F-9F75-40A1-8F58-8E64DF4C655C}"/>
          </ac:spMkLst>
        </pc:spChg>
        <pc:spChg chg="mod">
          <ac:chgData name="Contursi, Massimo" userId="S::mcontursi@minsait.com::c11fe434-fa63-4734-8d01-c2285712721e" providerId="AD" clId="Web-{2F0FBBA4-6481-4D41-87FB-9DB623CE4AA8}" dt="2021-06-25T09:34:02.415" v="40" actId="20577"/>
          <ac:spMkLst>
            <pc:docMk/>
            <pc:sldMk cId="282654030" sldId="676"/>
            <ac:spMk id="13" creationId="{CB0E0B21-431D-4143-86D8-0637DECEBC49}"/>
          </ac:spMkLst>
        </pc:spChg>
        <pc:picChg chg="add del mod">
          <ac:chgData name="Contursi, Massimo" userId="S::mcontursi@minsait.com::c11fe434-fa63-4734-8d01-c2285712721e" providerId="AD" clId="Web-{2F0FBBA4-6481-4D41-87FB-9DB623CE4AA8}" dt="2021-06-25T10:06:30.296" v="645"/>
          <ac:picMkLst>
            <pc:docMk/>
            <pc:sldMk cId="282654030" sldId="676"/>
            <ac:picMk id="8" creationId="{E028F96D-1CB4-4E43-9819-4066D47C252B}"/>
          </ac:picMkLst>
        </pc:picChg>
        <pc:picChg chg="del">
          <ac:chgData name="Contursi, Massimo" userId="S::mcontursi@minsait.com::c11fe434-fa63-4734-8d01-c2285712721e" providerId="AD" clId="Web-{2F0FBBA4-6481-4D41-87FB-9DB623CE4AA8}" dt="2021-06-25T09:33:59.993" v="38"/>
          <ac:picMkLst>
            <pc:docMk/>
            <pc:sldMk cId="282654030" sldId="676"/>
            <ac:picMk id="15" creationId="{DFEB8AEC-249A-433D-A85A-2B34A3B4D1FC}"/>
          </ac:picMkLst>
        </pc:picChg>
        <pc:picChg chg="add mod">
          <ac:chgData name="Contursi, Massimo" userId="S::mcontursi@minsait.com::c11fe434-fa63-4734-8d01-c2285712721e" providerId="AD" clId="Web-{2F0FBBA4-6481-4D41-87FB-9DB623CE4AA8}" dt="2021-06-25T10:06:37.687" v="649" actId="1076"/>
          <ac:picMkLst>
            <pc:docMk/>
            <pc:sldMk cId="282654030" sldId="676"/>
            <ac:picMk id="16" creationId="{4ECF1829-715E-45E3-8D37-7A817277BECE}"/>
          </ac:picMkLst>
        </pc:picChg>
      </pc:sldChg>
      <pc:sldChg chg="addSp delSp modSp">
        <pc:chgData name="Contursi, Massimo" userId="S::mcontursi@minsait.com::c11fe434-fa63-4734-8d01-c2285712721e" providerId="AD" clId="Web-{2F0FBBA4-6481-4D41-87FB-9DB623CE4AA8}" dt="2021-06-25T09:49:18.806" v="271" actId="1076"/>
        <pc:sldMkLst>
          <pc:docMk/>
          <pc:sldMk cId="2894545093" sldId="677"/>
        </pc:sldMkLst>
        <pc:spChg chg="mod">
          <ac:chgData name="Contursi, Massimo" userId="S::mcontursi@minsait.com::c11fe434-fa63-4734-8d01-c2285712721e" providerId="AD" clId="Web-{2F0FBBA4-6481-4D41-87FB-9DB623CE4AA8}" dt="2021-06-25T09:48:52.336" v="254" actId="20577"/>
          <ac:spMkLst>
            <pc:docMk/>
            <pc:sldMk cId="2894545093" sldId="677"/>
            <ac:spMk id="9" creationId="{92C4D6DD-881B-984A-9C92-27BA5BC27568}"/>
          </ac:spMkLst>
        </pc:spChg>
        <pc:spChg chg="mod">
          <ac:chgData name="Contursi, Massimo" userId="S::mcontursi@minsait.com::c11fe434-fa63-4734-8d01-c2285712721e" providerId="AD" clId="Web-{2F0FBBA4-6481-4D41-87FB-9DB623CE4AA8}" dt="2021-06-25T09:48:55.446" v="258" actId="20577"/>
          <ac:spMkLst>
            <pc:docMk/>
            <pc:sldMk cId="2894545093" sldId="677"/>
            <ac:spMk id="12" creationId="{126D343F-9F75-40A1-8F58-8E64DF4C655C}"/>
          </ac:spMkLst>
        </pc:spChg>
        <pc:spChg chg="mod">
          <ac:chgData name="Contursi, Massimo" userId="S::mcontursi@minsait.com::c11fe434-fa63-4734-8d01-c2285712721e" providerId="AD" clId="Web-{2F0FBBA4-6481-4D41-87FB-9DB623CE4AA8}" dt="2021-06-25T09:49:01.087" v="262" actId="20577"/>
          <ac:spMkLst>
            <pc:docMk/>
            <pc:sldMk cId="2894545093" sldId="677"/>
            <ac:spMk id="13" creationId="{CB0E0B21-431D-4143-86D8-0637DECEBC49}"/>
          </ac:spMkLst>
        </pc:spChg>
        <pc:picChg chg="add mod">
          <ac:chgData name="Contursi, Massimo" userId="S::mcontursi@minsait.com::c11fe434-fa63-4734-8d01-c2285712721e" providerId="AD" clId="Web-{2F0FBBA4-6481-4D41-87FB-9DB623CE4AA8}" dt="2021-06-25T09:49:18.806" v="271" actId="1076"/>
          <ac:picMkLst>
            <pc:docMk/>
            <pc:sldMk cId="2894545093" sldId="677"/>
            <ac:picMk id="8" creationId="{AEB6BF60-8B92-4EC2-B518-F8DCA4A76013}"/>
          </ac:picMkLst>
        </pc:picChg>
        <pc:picChg chg="del">
          <ac:chgData name="Contursi, Massimo" userId="S::mcontursi@minsait.com::c11fe434-fa63-4734-8d01-c2285712721e" providerId="AD" clId="Web-{2F0FBBA4-6481-4D41-87FB-9DB623CE4AA8}" dt="2021-06-25T09:48:57.118" v="259"/>
          <ac:picMkLst>
            <pc:docMk/>
            <pc:sldMk cId="2894545093" sldId="677"/>
            <ac:picMk id="15" creationId="{DFEB8AEC-249A-433D-A85A-2B34A3B4D1FC}"/>
          </ac:picMkLst>
        </pc:picChg>
      </pc:sldChg>
      <pc:sldChg chg="delSp modSp add replId">
        <pc:chgData name="Contursi, Massimo" userId="S::mcontursi@minsait.com::c11fe434-fa63-4734-8d01-c2285712721e" providerId="AD" clId="Web-{2F0FBBA4-6481-4D41-87FB-9DB623CE4AA8}" dt="2021-06-25T09:52:42.688" v="394" actId="20577"/>
        <pc:sldMkLst>
          <pc:docMk/>
          <pc:sldMk cId="1015864784" sldId="678"/>
        </pc:sldMkLst>
        <pc:spChg chg="mod">
          <ac:chgData name="Contursi, Massimo" userId="S::mcontursi@minsait.com::c11fe434-fa63-4734-8d01-c2285712721e" providerId="AD" clId="Web-{2F0FBBA4-6481-4D41-87FB-9DB623CE4AA8}" dt="2021-06-25T09:52:42.688" v="394" actId="20577"/>
          <ac:spMkLst>
            <pc:docMk/>
            <pc:sldMk cId="1015864784" sldId="678"/>
            <ac:spMk id="9" creationId="{92C4D6DD-881B-984A-9C92-27BA5BC27568}"/>
          </ac:spMkLst>
        </pc:spChg>
        <pc:picChg chg="del">
          <ac:chgData name="Contursi, Massimo" userId="S::mcontursi@minsait.com::c11fe434-fa63-4734-8d01-c2285712721e" providerId="AD" clId="Web-{2F0FBBA4-6481-4D41-87FB-9DB623CE4AA8}" dt="2021-06-25T09:50:50.153" v="273"/>
          <ac:picMkLst>
            <pc:docMk/>
            <pc:sldMk cId="1015864784" sldId="678"/>
            <ac:picMk id="8" creationId="{AEB6BF60-8B92-4EC2-B518-F8DCA4A76013}"/>
          </ac:picMkLst>
        </pc:picChg>
      </pc:sldChg>
      <pc:sldChg chg="addSp delSp modSp add replId">
        <pc:chgData name="Contursi, Massimo" userId="S::mcontursi@minsait.com::c11fe434-fa63-4734-8d01-c2285712721e" providerId="AD" clId="Web-{2F0FBBA4-6481-4D41-87FB-9DB623CE4AA8}" dt="2021-06-25T14:07:50.377" v="3362" actId="1076"/>
        <pc:sldMkLst>
          <pc:docMk/>
          <pc:sldMk cId="1246181257" sldId="679"/>
        </pc:sldMkLst>
        <pc:spChg chg="mod">
          <ac:chgData name="Contursi, Massimo" userId="S::mcontursi@minsait.com::c11fe434-fa63-4734-8d01-c2285712721e" providerId="AD" clId="Web-{2F0FBBA4-6481-4D41-87FB-9DB623CE4AA8}" dt="2021-06-25T09:55:59.914" v="403" actId="20577"/>
          <ac:spMkLst>
            <pc:docMk/>
            <pc:sldMk cId="1246181257" sldId="679"/>
            <ac:spMk id="9" creationId="{92C4D6DD-881B-984A-9C92-27BA5BC27568}"/>
          </ac:spMkLst>
        </pc:spChg>
        <pc:spChg chg="mod">
          <ac:chgData name="Contursi, Massimo" userId="S::mcontursi@minsait.com::c11fe434-fa63-4734-8d01-c2285712721e" providerId="AD" clId="Web-{2F0FBBA4-6481-4D41-87FB-9DB623CE4AA8}" dt="2021-06-25T14:07:50.377" v="3362" actId="1076"/>
          <ac:spMkLst>
            <pc:docMk/>
            <pc:sldMk cId="1246181257" sldId="679"/>
            <ac:spMk id="12" creationId="{126D343F-9F75-40A1-8F58-8E64DF4C655C}"/>
          </ac:spMkLst>
        </pc:spChg>
        <pc:spChg chg="mod">
          <ac:chgData name="Contursi, Massimo" userId="S::mcontursi@minsait.com::c11fe434-fa63-4734-8d01-c2285712721e" providerId="AD" clId="Web-{2F0FBBA4-6481-4D41-87FB-9DB623CE4AA8}" dt="2021-06-25T10:05:04.387" v="637" actId="14100"/>
          <ac:spMkLst>
            <pc:docMk/>
            <pc:sldMk cId="1246181257" sldId="679"/>
            <ac:spMk id="13" creationId="{CB0E0B21-431D-4143-86D8-0637DECEBC49}"/>
          </ac:spMkLst>
        </pc:spChg>
        <pc:picChg chg="del">
          <ac:chgData name="Contursi, Massimo" userId="S::mcontursi@minsait.com::c11fe434-fa63-4734-8d01-c2285712721e" providerId="AD" clId="Web-{2F0FBBA4-6481-4D41-87FB-9DB623CE4AA8}" dt="2021-06-25T09:56:42.416" v="439"/>
          <ac:picMkLst>
            <pc:docMk/>
            <pc:sldMk cId="1246181257" sldId="679"/>
            <ac:picMk id="8" creationId="{E028F96D-1CB4-4E43-9819-4066D47C252B}"/>
          </ac:picMkLst>
        </pc:picChg>
        <pc:picChg chg="add mod">
          <ac:chgData name="Contursi, Massimo" userId="S::mcontursi@minsait.com::c11fe434-fa63-4734-8d01-c2285712721e" providerId="AD" clId="Web-{2F0FBBA4-6481-4D41-87FB-9DB623CE4AA8}" dt="2021-06-25T10:05:34.060" v="641" actId="1076"/>
          <ac:picMkLst>
            <pc:docMk/>
            <pc:sldMk cId="1246181257" sldId="679"/>
            <ac:picMk id="15" creationId="{E6317501-09F0-422C-BFF5-3F89BE0D5E00}"/>
          </ac:picMkLst>
        </pc:picChg>
        <pc:picChg chg="add mod">
          <ac:chgData name="Contursi, Massimo" userId="S::mcontursi@minsait.com::c11fe434-fa63-4734-8d01-c2285712721e" providerId="AD" clId="Web-{2F0FBBA4-6481-4D41-87FB-9DB623CE4AA8}" dt="2021-06-25T10:05:45.857" v="644" actId="14100"/>
          <ac:picMkLst>
            <pc:docMk/>
            <pc:sldMk cId="1246181257" sldId="679"/>
            <ac:picMk id="16" creationId="{5070E6A3-C587-4B56-B240-60DAE204B93A}"/>
          </ac:picMkLst>
        </pc:picChg>
      </pc:sldChg>
      <pc:sldChg chg="addSp modSp add ord replId">
        <pc:chgData name="Contursi, Massimo" userId="S::mcontursi@minsait.com::c11fe434-fa63-4734-8d01-c2285712721e" providerId="AD" clId="Web-{2F0FBBA4-6481-4D41-87FB-9DB623CE4AA8}" dt="2021-06-25T14:08:00.971" v="3364" actId="20577"/>
        <pc:sldMkLst>
          <pc:docMk/>
          <pc:sldMk cId="466694922" sldId="680"/>
        </pc:sldMkLst>
        <pc:spChg chg="mod">
          <ac:chgData name="Contursi, Massimo" userId="S::mcontursi@minsait.com::c11fe434-fa63-4734-8d01-c2285712721e" providerId="AD" clId="Web-{2F0FBBA4-6481-4D41-87FB-9DB623CE4AA8}" dt="2021-06-25T10:08:22.988" v="683" actId="20577"/>
          <ac:spMkLst>
            <pc:docMk/>
            <pc:sldMk cId="466694922" sldId="680"/>
            <ac:spMk id="9" creationId="{92C4D6DD-881B-984A-9C92-27BA5BC27568}"/>
          </ac:spMkLst>
        </pc:spChg>
        <pc:spChg chg="mod">
          <ac:chgData name="Contursi, Massimo" userId="S::mcontursi@minsait.com::c11fe434-fa63-4734-8d01-c2285712721e" providerId="AD" clId="Web-{2F0FBBA4-6481-4D41-87FB-9DB623CE4AA8}" dt="2021-06-25T14:08:00.971" v="3364" actId="20577"/>
          <ac:spMkLst>
            <pc:docMk/>
            <pc:sldMk cId="466694922" sldId="680"/>
            <ac:spMk id="12" creationId="{126D343F-9F75-40A1-8F58-8E64DF4C655C}"/>
          </ac:spMkLst>
        </pc:spChg>
        <pc:picChg chg="add mod">
          <ac:chgData name="Contursi, Massimo" userId="S::mcontursi@minsait.com::c11fe434-fa63-4734-8d01-c2285712721e" providerId="AD" clId="Web-{2F0FBBA4-6481-4D41-87FB-9DB623CE4AA8}" dt="2021-06-25T10:08:52.004" v="694" actId="1076"/>
          <ac:picMkLst>
            <pc:docMk/>
            <pc:sldMk cId="466694922" sldId="680"/>
            <ac:picMk id="8" creationId="{B8695311-AB61-4663-869C-EDEEE6D2428A}"/>
          </ac:picMkLst>
        </pc:picChg>
        <pc:picChg chg="add mod">
          <ac:chgData name="Contursi, Massimo" userId="S::mcontursi@minsait.com::c11fe434-fa63-4734-8d01-c2285712721e" providerId="AD" clId="Web-{2F0FBBA4-6481-4D41-87FB-9DB623CE4AA8}" dt="2021-06-25T10:09:14.364" v="698" actId="1076"/>
          <ac:picMkLst>
            <pc:docMk/>
            <pc:sldMk cId="466694922" sldId="680"/>
            <ac:picMk id="15" creationId="{F0CF30B6-8259-4868-A1C7-030F9EBCC67B}"/>
          </ac:picMkLst>
        </pc:picChg>
      </pc:sldChg>
      <pc:sldChg chg="add replId">
        <pc:chgData name="Contursi, Massimo" userId="S::mcontursi@minsait.com::c11fe434-fa63-4734-8d01-c2285712721e" providerId="AD" clId="Web-{2F0FBBA4-6481-4D41-87FB-9DB623CE4AA8}" dt="2021-06-25T11:04:34.464" v="741"/>
        <pc:sldMkLst>
          <pc:docMk/>
          <pc:sldMk cId="3257060595" sldId="681"/>
        </pc:sldMkLst>
      </pc:sldChg>
      <pc:sldChg chg="add replId">
        <pc:chgData name="Contursi, Massimo" userId="S::mcontursi@minsait.com::c11fe434-fa63-4734-8d01-c2285712721e" providerId="AD" clId="Web-{2F0FBBA4-6481-4D41-87FB-9DB623CE4AA8}" dt="2021-06-25T11:04:38.589" v="742"/>
        <pc:sldMkLst>
          <pc:docMk/>
          <pc:sldMk cId="4247370951" sldId="682"/>
        </pc:sldMkLst>
      </pc:sldChg>
      <pc:sldChg chg="add replId">
        <pc:chgData name="Contursi, Massimo" userId="S::mcontursi@minsait.com::c11fe434-fa63-4734-8d01-c2285712721e" providerId="AD" clId="Web-{2F0FBBA4-6481-4D41-87FB-9DB623CE4AA8}" dt="2021-06-25T11:04:41.496" v="743"/>
        <pc:sldMkLst>
          <pc:docMk/>
          <pc:sldMk cId="1913011545" sldId="683"/>
        </pc:sldMkLst>
      </pc:sldChg>
      <pc:sldChg chg="addSp modSp add ord replId">
        <pc:chgData name="Contursi, Massimo" userId="S::mcontursi@minsait.com::c11fe434-fa63-4734-8d01-c2285712721e" providerId="AD" clId="Web-{2F0FBBA4-6481-4D41-87FB-9DB623CE4AA8}" dt="2021-06-25T11:13:32.213" v="1324" actId="14100"/>
        <pc:sldMkLst>
          <pc:docMk/>
          <pc:sldMk cId="3609294105" sldId="684"/>
        </pc:sldMkLst>
        <pc:spChg chg="mod">
          <ac:chgData name="Contursi, Massimo" userId="S::mcontursi@minsait.com::c11fe434-fa63-4734-8d01-c2285712721e" providerId="AD" clId="Web-{2F0FBBA4-6481-4D41-87FB-9DB623CE4AA8}" dt="2021-06-25T11:13:24.369" v="1321" actId="20577"/>
          <ac:spMkLst>
            <pc:docMk/>
            <pc:sldMk cId="3609294105" sldId="684"/>
            <ac:spMk id="4" creationId="{FF883EE0-20CA-4808-B8A6-DB4A88547EA0}"/>
          </ac:spMkLst>
        </pc:spChg>
        <pc:picChg chg="add mod">
          <ac:chgData name="Contursi, Massimo" userId="S::mcontursi@minsait.com::c11fe434-fa63-4734-8d01-c2285712721e" providerId="AD" clId="Web-{2F0FBBA4-6481-4D41-87FB-9DB623CE4AA8}" dt="2021-06-25T11:13:32.213" v="1324" actId="14100"/>
          <ac:picMkLst>
            <pc:docMk/>
            <pc:sldMk cId="3609294105" sldId="684"/>
            <ac:picMk id="7" creationId="{8FF052D5-CE1B-4219-B90B-BEBE25FC7DDA}"/>
          </ac:picMkLst>
        </pc:picChg>
      </pc:sldChg>
      <pc:sldChg chg="delSp modSp add replId">
        <pc:chgData name="Contursi, Massimo" userId="S::mcontursi@minsait.com::c11fe434-fa63-4734-8d01-c2285712721e" providerId="AD" clId="Web-{2F0FBBA4-6481-4D41-87FB-9DB623CE4AA8}" dt="2021-06-25T12:35:09.663" v="1408" actId="20577"/>
        <pc:sldMkLst>
          <pc:docMk/>
          <pc:sldMk cId="517407883" sldId="685"/>
        </pc:sldMkLst>
        <pc:spChg chg="mod">
          <ac:chgData name="Contursi, Massimo" userId="S::mcontursi@minsait.com::c11fe434-fa63-4734-8d01-c2285712721e" providerId="AD" clId="Web-{2F0FBBA4-6481-4D41-87FB-9DB623CE4AA8}" dt="2021-06-25T12:35:09.663" v="1408" actId="20577"/>
          <ac:spMkLst>
            <pc:docMk/>
            <pc:sldMk cId="517407883" sldId="685"/>
            <ac:spMk id="4" creationId="{FF883EE0-20CA-4808-B8A6-DB4A88547EA0}"/>
          </ac:spMkLst>
        </pc:spChg>
        <pc:picChg chg="del">
          <ac:chgData name="Contursi, Massimo" userId="S::mcontursi@minsait.com::c11fe434-fa63-4734-8d01-c2285712721e" providerId="AD" clId="Web-{2F0FBBA4-6481-4D41-87FB-9DB623CE4AA8}" dt="2021-06-25T12:32:43.800" v="1333"/>
          <ac:picMkLst>
            <pc:docMk/>
            <pc:sldMk cId="517407883" sldId="685"/>
            <ac:picMk id="7" creationId="{8FF052D5-CE1B-4219-B90B-BEBE25FC7DDA}"/>
          </ac:picMkLst>
        </pc:picChg>
      </pc:sldChg>
      <pc:sldChg chg="addSp delSp modSp add replId">
        <pc:chgData name="Contursi, Massimo" userId="S::mcontursi@minsait.com::c11fe434-fa63-4734-8d01-c2285712721e" providerId="AD" clId="Web-{2F0FBBA4-6481-4D41-87FB-9DB623CE4AA8}" dt="2021-06-25T13:35:44.764" v="3359" actId="1076"/>
        <pc:sldMkLst>
          <pc:docMk/>
          <pc:sldMk cId="3644919368" sldId="686"/>
        </pc:sldMkLst>
        <pc:spChg chg="mod">
          <ac:chgData name="Contursi, Massimo" userId="S::mcontursi@minsait.com::c11fe434-fa63-4734-8d01-c2285712721e" providerId="AD" clId="Web-{2F0FBBA4-6481-4D41-87FB-9DB623CE4AA8}" dt="2021-06-25T12:36:56.775" v="1456" actId="1076"/>
          <ac:spMkLst>
            <pc:docMk/>
            <pc:sldMk cId="3644919368" sldId="686"/>
            <ac:spMk id="4" creationId="{FF883EE0-20CA-4808-B8A6-DB4A88547EA0}"/>
          </ac:spMkLst>
        </pc:spChg>
        <pc:spChg chg="add mod">
          <ac:chgData name="Contursi, Massimo" userId="S::mcontursi@minsait.com::c11fe434-fa63-4734-8d01-c2285712721e" providerId="AD" clId="Web-{2F0FBBA4-6481-4D41-87FB-9DB623CE4AA8}" dt="2021-06-25T13:35:44.764" v="3359" actId="1076"/>
          <ac:spMkLst>
            <pc:docMk/>
            <pc:sldMk cId="3644919368" sldId="686"/>
            <ac:spMk id="8" creationId="{FFE22963-DD57-4FEF-A28D-9FD4C1EB2707}"/>
          </ac:spMkLst>
        </pc:spChg>
        <pc:spChg chg="mod">
          <ac:chgData name="Contursi, Massimo" userId="S::mcontursi@minsait.com::c11fe434-fa63-4734-8d01-c2285712721e" providerId="AD" clId="Web-{2F0FBBA4-6481-4D41-87FB-9DB623CE4AA8}" dt="2021-06-25T12:35:56.899" v="1422" actId="20577"/>
          <ac:spMkLst>
            <pc:docMk/>
            <pc:sldMk cId="3644919368" sldId="686"/>
            <ac:spMk id="9" creationId="{92C4D6DD-881B-984A-9C92-27BA5BC27568}"/>
          </ac:spMkLst>
        </pc:spChg>
        <pc:picChg chg="del">
          <ac:chgData name="Contursi, Massimo" userId="S::mcontursi@minsait.com::c11fe434-fa63-4734-8d01-c2285712721e" providerId="AD" clId="Web-{2F0FBBA4-6481-4D41-87FB-9DB623CE4AA8}" dt="2021-06-25T12:35:40.555" v="1411"/>
          <ac:picMkLst>
            <pc:docMk/>
            <pc:sldMk cId="3644919368" sldId="686"/>
            <ac:picMk id="7" creationId="{8FF052D5-CE1B-4219-B90B-BEBE25FC7DDA}"/>
          </ac:picMkLst>
        </pc:picChg>
      </pc:sldChg>
      <pc:sldChg chg="addSp delSp modSp add replId">
        <pc:chgData name="Contursi, Massimo" userId="S::mcontursi@minsait.com::c11fe434-fa63-4734-8d01-c2285712721e" providerId="AD" clId="Web-{2F0FBBA4-6481-4D41-87FB-9DB623CE4AA8}" dt="2021-06-25T12:57:05.685" v="2196" actId="20577"/>
        <pc:sldMkLst>
          <pc:docMk/>
          <pc:sldMk cId="639115389" sldId="687"/>
        </pc:sldMkLst>
        <pc:spChg chg="mod">
          <ac:chgData name="Contursi, Massimo" userId="S::mcontursi@minsait.com::c11fe434-fa63-4734-8d01-c2285712721e" providerId="AD" clId="Web-{2F0FBBA4-6481-4D41-87FB-9DB623CE4AA8}" dt="2021-06-25T12:47:00.340" v="2000" actId="20577"/>
          <ac:spMkLst>
            <pc:docMk/>
            <pc:sldMk cId="639115389" sldId="687"/>
            <ac:spMk id="4" creationId="{FF883EE0-20CA-4808-B8A6-DB4A88547EA0}"/>
          </ac:spMkLst>
        </pc:spChg>
        <pc:spChg chg="mod">
          <ac:chgData name="Contursi, Massimo" userId="S::mcontursi@minsait.com::c11fe434-fa63-4734-8d01-c2285712721e" providerId="AD" clId="Web-{2F0FBBA4-6481-4D41-87FB-9DB623CE4AA8}" dt="2021-06-25T12:57:05.685" v="2196" actId="20577"/>
          <ac:spMkLst>
            <pc:docMk/>
            <pc:sldMk cId="639115389" sldId="687"/>
            <ac:spMk id="9" creationId="{92C4D6DD-881B-984A-9C92-27BA5BC27568}"/>
          </ac:spMkLst>
        </pc:spChg>
        <pc:picChg chg="del">
          <ac:chgData name="Contursi, Massimo" userId="S::mcontursi@minsait.com::c11fe434-fa63-4734-8d01-c2285712721e" providerId="AD" clId="Web-{2F0FBBA4-6481-4D41-87FB-9DB623CE4AA8}" dt="2021-06-25T12:44:13.570" v="1807"/>
          <ac:picMkLst>
            <pc:docMk/>
            <pc:sldMk cId="639115389" sldId="687"/>
            <ac:picMk id="7" creationId="{8FF052D5-CE1B-4219-B90B-BEBE25FC7DDA}"/>
          </ac:picMkLst>
        </pc:picChg>
        <pc:picChg chg="add mod">
          <ac:chgData name="Contursi, Massimo" userId="S::mcontursi@minsait.com::c11fe434-fa63-4734-8d01-c2285712721e" providerId="AD" clId="Web-{2F0FBBA4-6481-4D41-87FB-9DB623CE4AA8}" dt="2021-06-25T12:47:37.279" v="2003" actId="14100"/>
          <ac:picMkLst>
            <pc:docMk/>
            <pc:sldMk cId="639115389" sldId="687"/>
            <ac:picMk id="8" creationId="{99A0C13E-00D0-42D8-8951-E3EFEF95401B}"/>
          </ac:picMkLst>
        </pc:picChg>
      </pc:sldChg>
      <pc:sldChg chg="addSp delSp modSp add replId">
        <pc:chgData name="Contursi, Massimo" userId="S::mcontursi@minsait.com::c11fe434-fa63-4734-8d01-c2285712721e" providerId="AD" clId="Web-{2F0FBBA4-6481-4D41-87FB-9DB623CE4AA8}" dt="2021-06-25T12:59:08.719" v="2208" actId="1076"/>
        <pc:sldMkLst>
          <pc:docMk/>
          <pc:sldMk cId="2176797002" sldId="688"/>
        </pc:sldMkLst>
        <pc:spChg chg="mod">
          <ac:chgData name="Contursi, Massimo" userId="S::mcontursi@minsait.com::c11fe434-fa63-4734-8d01-c2285712721e" providerId="AD" clId="Web-{2F0FBBA4-6481-4D41-87FB-9DB623CE4AA8}" dt="2021-06-25T12:39:23.795" v="1489" actId="20577"/>
          <ac:spMkLst>
            <pc:docMk/>
            <pc:sldMk cId="2176797002" sldId="688"/>
            <ac:spMk id="4" creationId="{FF883EE0-20CA-4808-B8A6-DB4A88547EA0}"/>
          </ac:spMkLst>
        </pc:spChg>
        <pc:spChg chg="add mod">
          <ac:chgData name="Contursi, Massimo" userId="S::mcontursi@minsait.com::c11fe434-fa63-4734-8d01-c2285712721e" providerId="AD" clId="Web-{2F0FBBA4-6481-4D41-87FB-9DB623CE4AA8}" dt="2021-06-25T12:59:02.141" v="2204" actId="20577"/>
          <ac:spMkLst>
            <pc:docMk/>
            <pc:sldMk cId="2176797002" sldId="688"/>
            <ac:spMk id="8" creationId="{8E5F680A-EB5C-4A14-9A74-542AF7EAFAA5}"/>
          </ac:spMkLst>
        </pc:spChg>
        <pc:spChg chg="mod">
          <ac:chgData name="Contursi, Massimo" userId="S::mcontursi@minsait.com::c11fe434-fa63-4734-8d01-c2285712721e" providerId="AD" clId="Web-{2F0FBBA4-6481-4D41-87FB-9DB623CE4AA8}" dt="2021-06-25T12:58:48.750" v="2202" actId="20577"/>
          <ac:spMkLst>
            <pc:docMk/>
            <pc:sldMk cId="2176797002" sldId="688"/>
            <ac:spMk id="9" creationId="{92C4D6DD-881B-984A-9C92-27BA5BC27568}"/>
          </ac:spMkLst>
        </pc:spChg>
        <pc:picChg chg="del">
          <ac:chgData name="Contursi, Massimo" userId="S::mcontursi@minsait.com::c11fe434-fa63-4734-8d01-c2285712721e" providerId="AD" clId="Web-{2F0FBBA4-6481-4D41-87FB-9DB623CE4AA8}" dt="2021-06-25T12:39:25.045" v="1490"/>
          <ac:picMkLst>
            <pc:docMk/>
            <pc:sldMk cId="2176797002" sldId="688"/>
            <ac:picMk id="7" creationId="{8FF052D5-CE1B-4219-B90B-BEBE25FC7DDA}"/>
          </ac:picMkLst>
        </pc:picChg>
        <pc:picChg chg="add mod">
          <ac:chgData name="Contursi, Massimo" userId="S::mcontursi@minsait.com::c11fe434-fa63-4734-8d01-c2285712721e" providerId="AD" clId="Web-{2F0FBBA4-6481-4D41-87FB-9DB623CE4AA8}" dt="2021-06-25T12:59:08.719" v="2208" actId="1076"/>
          <ac:picMkLst>
            <pc:docMk/>
            <pc:sldMk cId="2176797002" sldId="688"/>
            <ac:picMk id="12" creationId="{BA95DDD7-42CC-4FC0-B861-DF136FA39D9C}"/>
          </ac:picMkLst>
        </pc:picChg>
      </pc:sldChg>
      <pc:sldChg chg="addSp delSp modSp add replId">
        <pc:chgData name="Contursi, Massimo" userId="S::mcontursi@minsait.com::c11fe434-fa63-4734-8d01-c2285712721e" providerId="AD" clId="Web-{2F0FBBA4-6481-4D41-87FB-9DB623CE4AA8}" dt="2021-06-25T12:49:10.547" v="2047" actId="14100"/>
        <pc:sldMkLst>
          <pc:docMk/>
          <pc:sldMk cId="424086633" sldId="689"/>
        </pc:sldMkLst>
        <pc:spChg chg="mod">
          <ac:chgData name="Contursi, Massimo" userId="S::mcontursi@minsait.com::c11fe434-fa63-4734-8d01-c2285712721e" providerId="AD" clId="Web-{2F0FBBA4-6481-4D41-87FB-9DB623CE4AA8}" dt="2021-06-25T12:48:49.468" v="2042" actId="20577"/>
          <ac:spMkLst>
            <pc:docMk/>
            <pc:sldMk cId="424086633" sldId="689"/>
            <ac:spMk id="4" creationId="{FF883EE0-20CA-4808-B8A6-DB4A88547EA0}"/>
          </ac:spMkLst>
        </pc:spChg>
        <pc:spChg chg="mod">
          <ac:chgData name="Contursi, Massimo" userId="S::mcontursi@minsait.com::c11fe434-fa63-4734-8d01-c2285712721e" providerId="AD" clId="Web-{2F0FBBA4-6481-4D41-87FB-9DB623CE4AA8}" dt="2021-06-25T12:48:41.202" v="2040" actId="14100"/>
          <ac:spMkLst>
            <pc:docMk/>
            <pc:sldMk cId="424086633" sldId="689"/>
            <ac:spMk id="9" creationId="{92C4D6DD-881B-984A-9C92-27BA5BC27568}"/>
          </ac:spMkLst>
        </pc:spChg>
        <pc:picChg chg="add mod">
          <ac:chgData name="Contursi, Massimo" userId="S::mcontursi@minsait.com::c11fe434-fa63-4734-8d01-c2285712721e" providerId="AD" clId="Web-{2F0FBBA4-6481-4D41-87FB-9DB623CE4AA8}" dt="2021-06-25T12:49:10.547" v="2047" actId="14100"/>
          <ac:picMkLst>
            <pc:docMk/>
            <pc:sldMk cId="424086633" sldId="689"/>
            <ac:picMk id="7" creationId="{FA68165B-E377-4463-ACD0-555E5887BCAB}"/>
          </ac:picMkLst>
        </pc:picChg>
        <pc:picChg chg="del">
          <ac:chgData name="Contursi, Massimo" userId="S::mcontursi@minsait.com::c11fe434-fa63-4734-8d01-c2285712721e" providerId="AD" clId="Web-{2F0FBBA4-6481-4D41-87FB-9DB623CE4AA8}" dt="2021-06-25T12:48:51.452" v="2043"/>
          <ac:picMkLst>
            <pc:docMk/>
            <pc:sldMk cId="424086633" sldId="689"/>
            <ac:picMk id="8" creationId="{99A0C13E-00D0-42D8-8951-E3EFEF95401B}"/>
          </ac:picMkLst>
        </pc:picChg>
      </pc:sldChg>
      <pc:sldChg chg="delSp modSp add replId">
        <pc:chgData name="Contursi, Massimo" userId="S::mcontursi@minsait.com::c11fe434-fa63-4734-8d01-c2285712721e" providerId="AD" clId="Web-{2F0FBBA4-6481-4D41-87FB-9DB623CE4AA8}" dt="2021-06-25T12:52:58.834" v="2177" actId="20577"/>
        <pc:sldMkLst>
          <pc:docMk/>
          <pc:sldMk cId="4093174728" sldId="690"/>
        </pc:sldMkLst>
        <pc:spChg chg="mod">
          <ac:chgData name="Contursi, Massimo" userId="S::mcontursi@minsait.com::c11fe434-fa63-4734-8d01-c2285712721e" providerId="AD" clId="Web-{2F0FBBA4-6481-4D41-87FB-9DB623CE4AA8}" dt="2021-06-25T12:52:40.256" v="2175" actId="20577"/>
          <ac:spMkLst>
            <pc:docMk/>
            <pc:sldMk cId="4093174728" sldId="690"/>
            <ac:spMk id="4" creationId="{FF883EE0-20CA-4808-B8A6-DB4A88547EA0}"/>
          </ac:spMkLst>
        </pc:spChg>
        <pc:spChg chg="mod">
          <ac:chgData name="Contursi, Massimo" userId="S::mcontursi@minsait.com::c11fe434-fa63-4734-8d01-c2285712721e" providerId="AD" clId="Web-{2F0FBBA4-6481-4D41-87FB-9DB623CE4AA8}" dt="2021-06-25T12:52:58.834" v="2177" actId="20577"/>
          <ac:spMkLst>
            <pc:docMk/>
            <pc:sldMk cId="4093174728" sldId="690"/>
            <ac:spMk id="9" creationId="{92C4D6DD-881B-984A-9C92-27BA5BC27568}"/>
          </ac:spMkLst>
        </pc:spChg>
        <pc:picChg chg="del">
          <ac:chgData name="Contursi, Massimo" userId="S::mcontursi@minsait.com::c11fe434-fa63-4734-8d01-c2285712721e" providerId="AD" clId="Web-{2F0FBBA4-6481-4D41-87FB-9DB623CE4AA8}" dt="2021-06-25T12:50:15.111" v="2061"/>
          <ac:picMkLst>
            <pc:docMk/>
            <pc:sldMk cId="4093174728" sldId="690"/>
            <ac:picMk id="7" creationId="{FA68165B-E377-4463-ACD0-555E5887BCAB}"/>
          </ac:picMkLst>
        </pc:picChg>
      </pc:sldChg>
      <pc:sldChg chg="addSp modSp add replId">
        <pc:chgData name="Contursi, Massimo" userId="S::mcontursi@minsait.com::c11fe434-fa63-4734-8d01-c2285712721e" providerId="AD" clId="Web-{2F0FBBA4-6481-4D41-87FB-9DB623CE4AA8}" dt="2021-06-25T12:53:31.429" v="2185" actId="1076"/>
        <pc:sldMkLst>
          <pc:docMk/>
          <pc:sldMk cId="2943330567" sldId="691"/>
        </pc:sldMkLst>
        <pc:spChg chg="mod">
          <ac:chgData name="Contursi, Massimo" userId="S::mcontursi@minsait.com::c11fe434-fa63-4734-8d01-c2285712721e" providerId="AD" clId="Web-{2F0FBBA4-6481-4D41-87FB-9DB623CE4AA8}" dt="2021-06-25T12:53:08.663" v="2181" actId="20577"/>
          <ac:spMkLst>
            <pc:docMk/>
            <pc:sldMk cId="2943330567" sldId="691"/>
            <ac:spMk id="4" creationId="{FF883EE0-20CA-4808-B8A6-DB4A88547EA0}"/>
          </ac:spMkLst>
        </pc:spChg>
        <pc:spChg chg="mod">
          <ac:chgData name="Contursi, Massimo" userId="S::mcontursi@minsait.com::c11fe434-fa63-4734-8d01-c2285712721e" providerId="AD" clId="Web-{2F0FBBA4-6481-4D41-87FB-9DB623CE4AA8}" dt="2021-06-25T12:53:05.506" v="2179" actId="20577"/>
          <ac:spMkLst>
            <pc:docMk/>
            <pc:sldMk cId="2943330567" sldId="691"/>
            <ac:spMk id="9" creationId="{92C4D6DD-881B-984A-9C92-27BA5BC27568}"/>
          </ac:spMkLst>
        </pc:spChg>
        <pc:picChg chg="add mod">
          <ac:chgData name="Contursi, Massimo" userId="S::mcontursi@minsait.com::c11fe434-fa63-4734-8d01-c2285712721e" providerId="AD" clId="Web-{2F0FBBA4-6481-4D41-87FB-9DB623CE4AA8}" dt="2021-06-25T12:53:31.429" v="2185" actId="1076"/>
          <ac:picMkLst>
            <pc:docMk/>
            <pc:sldMk cId="2943330567" sldId="691"/>
            <ac:picMk id="7" creationId="{1E636DDB-044B-40CE-B325-EC3407385B4C}"/>
          </ac:picMkLst>
        </pc:picChg>
      </pc:sldChg>
      <pc:sldChg chg="delSp modSp add replId">
        <pc:chgData name="Contursi, Massimo" userId="S::mcontursi@minsait.com::c11fe434-fa63-4734-8d01-c2285712721e" providerId="AD" clId="Web-{2F0FBBA4-6481-4D41-87FB-9DB623CE4AA8}" dt="2021-06-25T13:03:53.274" v="2519" actId="20577"/>
        <pc:sldMkLst>
          <pc:docMk/>
          <pc:sldMk cId="2216003609" sldId="692"/>
        </pc:sldMkLst>
        <pc:spChg chg="mod">
          <ac:chgData name="Contursi, Massimo" userId="S::mcontursi@minsait.com::c11fe434-fa63-4734-8d01-c2285712721e" providerId="AD" clId="Web-{2F0FBBA4-6481-4D41-87FB-9DB623CE4AA8}" dt="2021-06-25T13:03:53.274" v="2519" actId="20577"/>
          <ac:spMkLst>
            <pc:docMk/>
            <pc:sldMk cId="2216003609" sldId="692"/>
            <ac:spMk id="4" creationId="{FF883EE0-20CA-4808-B8A6-DB4A88547EA0}"/>
          </ac:spMkLst>
        </pc:spChg>
        <pc:spChg chg="mod">
          <ac:chgData name="Contursi, Massimo" userId="S::mcontursi@minsait.com::c11fe434-fa63-4734-8d01-c2285712721e" providerId="AD" clId="Web-{2F0FBBA4-6481-4D41-87FB-9DB623CE4AA8}" dt="2021-06-25T13:00:37.331" v="2212" actId="20577"/>
          <ac:spMkLst>
            <pc:docMk/>
            <pc:sldMk cId="2216003609" sldId="692"/>
            <ac:spMk id="9" creationId="{92C4D6DD-881B-984A-9C92-27BA5BC27568}"/>
          </ac:spMkLst>
        </pc:spChg>
        <pc:picChg chg="del">
          <ac:chgData name="Contursi, Massimo" userId="S::mcontursi@minsait.com::c11fe434-fa63-4734-8d01-c2285712721e" providerId="AD" clId="Web-{2F0FBBA4-6481-4D41-87FB-9DB623CE4AA8}" dt="2021-06-25T13:00:38.972" v="2213"/>
          <ac:picMkLst>
            <pc:docMk/>
            <pc:sldMk cId="2216003609" sldId="692"/>
            <ac:picMk id="7" creationId="{1E636DDB-044B-40CE-B325-EC3407385B4C}"/>
          </ac:picMkLst>
        </pc:picChg>
      </pc:sldChg>
      <pc:sldChg chg="delSp modSp add replId">
        <pc:chgData name="Contursi, Massimo" userId="S::mcontursi@minsait.com::c11fe434-fa63-4734-8d01-c2285712721e" providerId="AD" clId="Web-{2F0FBBA4-6481-4D41-87FB-9DB623CE4AA8}" dt="2021-06-25T13:30:29.911" v="3304" actId="20577"/>
        <pc:sldMkLst>
          <pc:docMk/>
          <pc:sldMk cId="39390720" sldId="693"/>
        </pc:sldMkLst>
        <pc:spChg chg="mod">
          <ac:chgData name="Contursi, Massimo" userId="S::mcontursi@minsait.com::c11fe434-fa63-4734-8d01-c2285712721e" providerId="AD" clId="Web-{2F0FBBA4-6481-4D41-87FB-9DB623CE4AA8}" dt="2021-06-25T13:30:29.911" v="3304" actId="20577"/>
          <ac:spMkLst>
            <pc:docMk/>
            <pc:sldMk cId="39390720" sldId="693"/>
            <ac:spMk id="4" creationId="{FF883EE0-20CA-4808-B8A6-DB4A88547EA0}"/>
          </ac:spMkLst>
        </pc:spChg>
        <pc:spChg chg="mod">
          <ac:chgData name="Contursi, Massimo" userId="S::mcontursi@minsait.com::c11fe434-fa63-4734-8d01-c2285712721e" providerId="AD" clId="Web-{2F0FBBA4-6481-4D41-87FB-9DB623CE4AA8}" dt="2021-06-25T13:11:09.442" v="2574" actId="20577"/>
          <ac:spMkLst>
            <pc:docMk/>
            <pc:sldMk cId="39390720" sldId="693"/>
            <ac:spMk id="9" creationId="{92C4D6DD-881B-984A-9C92-27BA5BC27568}"/>
          </ac:spMkLst>
        </pc:spChg>
        <pc:spChg chg="mod">
          <ac:chgData name="Contursi, Massimo" userId="S::mcontursi@minsait.com::c11fe434-fa63-4734-8d01-c2285712721e" providerId="AD" clId="Web-{2F0FBBA4-6481-4D41-87FB-9DB623CE4AA8}" dt="2021-06-25T13:30:16.833" v="3302" actId="1076"/>
          <ac:spMkLst>
            <pc:docMk/>
            <pc:sldMk cId="39390720" sldId="693"/>
            <ac:spMk id="11" creationId="{8FFCB682-A2FC-CA4B-AF1F-9B44DC3872A4}"/>
          </ac:spMkLst>
        </pc:spChg>
        <pc:picChg chg="del">
          <ac:chgData name="Contursi, Massimo" userId="S::mcontursi@minsait.com::c11fe434-fa63-4734-8d01-c2285712721e" providerId="AD" clId="Web-{2F0FBBA4-6481-4D41-87FB-9DB623CE4AA8}" dt="2021-06-25T13:05:06.573" v="2520"/>
          <ac:picMkLst>
            <pc:docMk/>
            <pc:sldMk cId="39390720" sldId="693"/>
            <ac:picMk id="7" creationId="{1E636DDB-044B-40CE-B325-EC3407385B4C}"/>
          </ac:picMkLst>
        </pc:picChg>
      </pc:sldChg>
      <pc:sldChg chg="delSp modSp add del replId">
        <pc:chgData name="Contursi, Massimo" userId="S::mcontursi@minsait.com::c11fe434-fa63-4734-8d01-c2285712721e" providerId="AD" clId="Web-{2F0FBBA4-6481-4D41-87FB-9DB623CE4AA8}" dt="2021-06-25T13:34:29.168" v="3357"/>
        <pc:sldMkLst>
          <pc:docMk/>
          <pc:sldMk cId="1113661057" sldId="694"/>
        </pc:sldMkLst>
        <pc:spChg chg="mod">
          <ac:chgData name="Contursi, Massimo" userId="S::mcontursi@minsait.com::c11fe434-fa63-4734-8d01-c2285712721e" providerId="AD" clId="Web-{2F0FBBA4-6481-4D41-87FB-9DB623CE4AA8}" dt="2021-06-25T13:31:25.007" v="3306" actId="20577"/>
          <ac:spMkLst>
            <pc:docMk/>
            <pc:sldMk cId="1113661057" sldId="694"/>
            <ac:spMk id="9" creationId="{92C4D6DD-881B-984A-9C92-27BA5BC27568}"/>
          </ac:spMkLst>
        </pc:spChg>
        <pc:spChg chg="mod">
          <ac:chgData name="Contursi, Massimo" userId="S::mcontursi@minsait.com::c11fe434-fa63-4734-8d01-c2285712721e" providerId="AD" clId="Web-{2F0FBBA4-6481-4D41-87FB-9DB623CE4AA8}" dt="2021-06-25T13:32:10.039" v="3315" actId="20577"/>
          <ac:spMkLst>
            <pc:docMk/>
            <pc:sldMk cId="1113661057" sldId="694"/>
            <ac:spMk id="11" creationId="{8FFCB682-A2FC-CA4B-AF1F-9B44DC3872A4}"/>
          </ac:spMkLst>
        </pc:spChg>
        <pc:picChg chg="del">
          <ac:chgData name="Contursi, Massimo" userId="S::mcontursi@minsait.com::c11fe434-fa63-4734-8d01-c2285712721e" providerId="AD" clId="Web-{2F0FBBA4-6481-4D41-87FB-9DB623CE4AA8}" dt="2021-06-25T13:31:26.147" v="3307"/>
          <ac:picMkLst>
            <pc:docMk/>
            <pc:sldMk cId="1113661057" sldId="694"/>
            <ac:picMk id="7" creationId="{1E636DDB-044B-40CE-B325-EC3407385B4C}"/>
          </ac:picMkLst>
        </pc:picChg>
      </pc:sldChg>
      <pc:sldChg chg="modSp add replId">
        <pc:chgData name="Contursi, Massimo" userId="S::mcontursi@minsait.com::c11fe434-fa63-4734-8d01-c2285712721e" providerId="AD" clId="Web-{2F0FBBA4-6481-4D41-87FB-9DB623CE4AA8}" dt="2021-06-25T13:07:09.857" v="2573" actId="20577"/>
        <pc:sldMkLst>
          <pc:docMk/>
          <pc:sldMk cId="256089364" sldId="695"/>
        </pc:sldMkLst>
        <pc:spChg chg="mod">
          <ac:chgData name="Contursi, Massimo" userId="S::mcontursi@minsait.com::c11fe434-fa63-4734-8d01-c2285712721e" providerId="AD" clId="Web-{2F0FBBA4-6481-4D41-87FB-9DB623CE4AA8}" dt="2021-06-25T13:07:09.857" v="2573" actId="20577"/>
          <ac:spMkLst>
            <pc:docMk/>
            <pc:sldMk cId="256089364" sldId="695"/>
            <ac:spMk id="4" creationId="{FF883EE0-20CA-4808-B8A6-DB4A88547EA0}"/>
          </ac:spMkLst>
        </pc:spChg>
      </pc:sldChg>
      <pc:sldChg chg="modSp add replId">
        <pc:chgData name="Contursi, Massimo" userId="S::mcontursi@minsait.com::c11fe434-fa63-4734-8d01-c2285712721e" providerId="AD" clId="Web-{2F0FBBA4-6481-4D41-87FB-9DB623CE4AA8}" dt="2021-06-25T13:33:57.339" v="3356" actId="20577"/>
        <pc:sldMkLst>
          <pc:docMk/>
          <pc:sldMk cId="1845428514" sldId="696"/>
        </pc:sldMkLst>
        <pc:spChg chg="mod">
          <ac:chgData name="Contursi, Massimo" userId="S::mcontursi@minsait.com::c11fe434-fa63-4734-8d01-c2285712721e" providerId="AD" clId="Web-{2F0FBBA4-6481-4D41-87FB-9DB623CE4AA8}" dt="2021-06-25T13:33:50.776" v="3351" actId="20577"/>
          <ac:spMkLst>
            <pc:docMk/>
            <pc:sldMk cId="1845428514" sldId="696"/>
            <ac:spMk id="4" creationId="{FF883EE0-20CA-4808-B8A6-DB4A88547EA0}"/>
          </ac:spMkLst>
        </pc:spChg>
        <pc:spChg chg="mod">
          <ac:chgData name="Contursi, Massimo" userId="S::mcontursi@minsait.com::c11fe434-fa63-4734-8d01-c2285712721e" providerId="AD" clId="Web-{2F0FBBA4-6481-4D41-87FB-9DB623CE4AA8}" dt="2021-06-25T13:33:57.339" v="3356" actId="20577"/>
          <ac:spMkLst>
            <pc:docMk/>
            <pc:sldMk cId="1845428514" sldId="696"/>
            <ac:spMk id="9" creationId="{92C4D6DD-881B-984A-9C92-27BA5BC27568}"/>
          </ac:spMkLst>
        </pc:spChg>
      </pc:sldChg>
    </pc:docChg>
  </pc:docChgLst>
  <pc:docChgLst>
    <pc:chgData name="Contursi, Massimo" userId="S::mcontursi@minsait.com::c11fe434-fa63-4734-8d01-c2285712721e" providerId="AD" clId="Web-{1D271E6F-654A-444A-9CD0-A95E0FA8E0F6}"/>
    <pc:docChg chg="addSld modSld">
      <pc:chgData name="Contursi, Massimo" userId="S::mcontursi@minsait.com::c11fe434-fa63-4734-8d01-c2285712721e" providerId="AD" clId="Web-{1D271E6F-654A-444A-9CD0-A95E0FA8E0F6}" dt="2021-06-25T21:53:36.082" v="315" actId="1076"/>
      <pc:docMkLst>
        <pc:docMk/>
      </pc:docMkLst>
      <pc:sldChg chg="modSp">
        <pc:chgData name="Contursi, Massimo" userId="S::mcontursi@minsait.com::c11fe434-fa63-4734-8d01-c2285712721e" providerId="AD" clId="Web-{1D271E6F-654A-444A-9CD0-A95E0FA8E0F6}" dt="2021-06-25T21:20:05.332" v="29" actId="1076"/>
        <pc:sldMkLst>
          <pc:docMk/>
          <pc:sldMk cId="282654030" sldId="676"/>
        </pc:sldMkLst>
        <pc:picChg chg="mod">
          <ac:chgData name="Contursi, Massimo" userId="S::mcontursi@minsait.com::c11fe434-fa63-4734-8d01-c2285712721e" providerId="AD" clId="Web-{1D271E6F-654A-444A-9CD0-A95E0FA8E0F6}" dt="2021-06-25T21:20:05.332" v="29" actId="1076"/>
          <ac:picMkLst>
            <pc:docMk/>
            <pc:sldMk cId="282654030" sldId="676"/>
            <ac:picMk id="16" creationId="{4ECF1829-715E-45E3-8D37-7A817277BECE}"/>
          </ac:picMkLst>
        </pc:picChg>
      </pc:sldChg>
      <pc:sldChg chg="addSp modSp">
        <pc:chgData name="Contursi, Massimo" userId="S::mcontursi@minsait.com::c11fe434-fa63-4734-8d01-c2285712721e" providerId="AD" clId="Web-{1D271E6F-654A-444A-9CD0-A95E0FA8E0F6}" dt="2021-06-25T21:30:29.407" v="145" actId="14100"/>
        <pc:sldMkLst>
          <pc:docMk/>
          <pc:sldMk cId="1913011545" sldId="683"/>
        </pc:sldMkLst>
        <pc:spChg chg="add mod">
          <ac:chgData name="Contursi, Massimo" userId="S::mcontursi@minsait.com::c11fe434-fa63-4734-8d01-c2285712721e" providerId="AD" clId="Web-{1D271E6F-654A-444A-9CD0-A95E0FA8E0F6}" dt="2021-06-25T21:17:43.079" v="8" actId="20577"/>
          <ac:spMkLst>
            <pc:docMk/>
            <pc:sldMk cId="1913011545" sldId="683"/>
            <ac:spMk id="4" creationId="{7C0D9D1A-F00F-4F9C-8CD4-C8EFD30930EB}"/>
          </ac:spMkLst>
        </pc:spChg>
        <pc:spChg chg="mod">
          <ac:chgData name="Contursi, Massimo" userId="S::mcontursi@minsait.com::c11fe434-fa63-4734-8d01-c2285712721e" providerId="AD" clId="Web-{1D271E6F-654A-444A-9CD0-A95E0FA8E0F6}" dt="2021-06-25T21:21:38.310" v="73" actId="20577"/>
          <ac:spMkLst>
            <pc:docMk/>
            <pc:sldMk cId="1913011545" sldId="683"/>
            <ac:spMk id="9" creationId="{92C4D6DD-881B-984A-9C92-27BA5BC27568}"/>
          </ac:spMkLst>
        </pc:spChg>
        <pc:spChg chg="mod">
          <ac:chgData name="Contursi, Massimo" userId="S::mcontursi@minsait.com::c11fe434-fa63-4734-8d01-c2285712721e" providerId="AD" clId="Web-{1D271E6F-654A-444A-9CD0-A95E0FA8E0F6}" dt="2021-06-25T21:26:29.027" v="127" actId="14100"/>
          <ac:spMkLst>
            <pc:docMk/>
            <pc:sldMk cId="1913011545" sldId="683"/>
            <ac:spMk id="10" creationId="{8FFCB682-A2FC-CA4B-AF1F-9B44DC3872A4}"/>
          </ac:spMkLst>
        </pc:spChg>
        <pc:spChg chg="add mod">
          <ac:chgData name="Contursi, Massimo" userId="S::mcontursi@minsait.com::c11fe434-fa63-4734-8d01-c2285712721e" providerId="AD" clId="Web-{1D271E6F-654A-444A-9CD0-A95E0FA8E0F6}" dt="2021-06-25T21:30:27.860" v="143" actId="20577"/>
          <ac:spMkLst>
            <pc:docMk/>
            <pc:sldMk cId="1913011545" sldId="683"/>
            <ac:spMk id="12" creationId="{8A211669-F32C-42CA-A839-F9D4B4CE8B56}"/>
          </ac:spMkLst>
        </pc:spChg>
        <pc:spChg chg="mod">
          <ac:chgData name="Contursi, Massimo" userId="S::mcontursi@minsait.com::c11fe434-fa63-4734-8d01-c2285712721e" providerId="AD" clId="Web-{1D271E6F-654A-444A-9CD0-A95E0FA8E0F6}" dt="2021-06-25T21:26:29.137" v="129" actId="1076"/>
          <ac:spMkLst>
            <pc:docMk/>
            <pc:sldMk cId="1913011545" sldId="683"/>
            <ac:spMk id="13" creationId="{9CDFBC7B-A687-4790-BD6A-373EF9689E14}"/>
          </ac:spMkLst>
        </pc:spChg>
        <pc:picChg chg="add mod">
          <ac:chgData name="Contursi, Massimo" userId="S::mcontursi@minsait.com::c11fe434-fa63-4734-8d01-c2285712721e" providerId="AD" clId="Web-{1D271E6F-654A-444A-9CD0-A95E0FA8E0F6}" dt="2021-06-25T21:30:29.407" v="145" actId="14100"/>
          <ac:picMkLst>
            <pc:docMk/>
            <pc:sldMk cId="1913011545" sldId="683"/>
            <ac:picMk id="14" creationId="{EC76356D-963A-4F37-8F23-A4E029D5C098}"/>
          </ac:picMkLst>
        </pc:picChg>
      </pc:sldChg>
      <pc:sldChg chg="addSp delSp modSp add replId">
        <pc:chgData name="Contursi, Massimo" userId="S::mcontursi@minsait.com::c11fe434-fa63-4734-8d01-c2285712721e" providerId="AD" clId="Web-{1D271E6F-654A-444A-9CD0-A95E0FA8E0F6}" dt="2021-06-25T21:43:20.658" v="235" actId="20577"/>
        <pc:sldMkLst>
          <pc:docMk/>
          <pc:sldMk cId="202388996" sldId="698"/>
        </pc:sldMkLst>
        <pc:spChg chg="mod">
          <ac:chgData name="Contursi, Massimo" userId="S::mcontursi@minsait.com::c11fe434-fa63-4734-8d01-c2285712721e" providerId="AD" clId="Web-{1D271E6F-654A-444A-9CD0-A95E0FA8E0F6}" dt="2021-06-25T21:36:07.414" v="209" actId="1076"/>
          <ac:spMkLst>
            <pc:docMk/>
            <pc:sldMk cId="202388996" sldId="698"/>
            <ac:spMk id="4" creationId="{7C0D9D1A-F00F-4F9C-8CD4-C8EFD30930EB}"/>
          </ac:spMkLst>
        </pc:spChg>
        <pc:spChg chg="mod">
          <ac:chgData name="Contursi, Massimo" userId="S::mcontursi@minsait.com::c11fe434-fa63-4734-8d01-c2285712721e" providerId="AD" clId="Web-{1D271E6F-654A-444A-9CD0-A95E0FA8E0F6}" dt="2021-06-25T21:43:20.658" v="235" actId="20577"/>
          <ac:spMkLst>
            <pc:docMk/>
            <pc:sldMk cId="202388996" sldId="698"/>
            <ac:spMk id="7" creationId="{BE42C93B-682E-4B69-A75B-B76ECDB7F715}"/>
          </ac:spMkLst>
        </pc:spChg>
        <pc:spChg chg="mod">
          <ac:chgData name="Contursi, Massimo" userId="S::mcontursi@minsait.com::c11fe434-fa63-4734-8d01-c2285712721e" providerId="AD" clId="Web-{1D271E6F-654A-444A-9CD0-A95E0FA8E0F6}" dt="2021-06-25T21:34:10.803" v="182" actId="1076"/>
          <ac:spMkLst>
            <pc:docMk/>
            <pc:sldMk cId="202388996" sldId="698"/>
            <ac:spMk id="12" creationId="{8A211669-F32C-42CA-A839-F9D4B4CE8B56}"/>
          </ac:spMkLst>
        </pc:spChg>
        <pc:spChg chg="mod">
          <ac:chgData name="Contursi, Massimo" userId="S::mcontursi@minsait.com::c11fe434-fa63-4734-8d01-c2285712721e" providerId="AD" clId="Web-{1D271E6F-654A-444A-9CD0-A95E0FA8E0F6}" dt="2021-06-25T21:34:41.334" v="189" actId="1076"/>
          <ac:spMkLst>
            <pc:docMk/>
            <pc:sldMk cId="202388996" sldId="698"/>
            <ac:spMk id="13" creationId="{9CDFBC7B-A687-4790-BD6A-373EF9689E14}"/>
          </ac:spMkLst>
        </pc:spChg>
        <pc:spChg chg="add mod">
          <ac:chgData name="Contursi, Massimo" userId="S::mcontursi@minsait.com::c11fe434-fa63-4734-8d01-c2285712721e" providerId="AD" clId="Web-{1D271E6F-654A-444A-9CD0-A95E0FA8E0F6}" dt="2021-06-25T21:34:13.303" v="183" actId="20577"/>
          <ac:spMkLst>
            <pc:docMk/>
            <pc:sldMk cId="202388996" sldId="698"/>
            <ac:spMk id="15" creationId="{CBB9333F-410F-44F0-BE75-0FF2747FF1C3}"/>
          </ac:spMkLst>
        </pc:spChg>
        <pc:spChg chg="add del">
          <ac:chgData name="Contursi, Massimo" userId="S::mcontursi@minsait.com::c11fe434-fa63-4734-8d01-c2285712721e" providerId="AD" clId="Web-{1D271E6F-654A-444A-9CD0-A95E0FA8E0F6}" dt="2021-06-25T21:36:13.039" v="211"/>
          <ac:spMkLst>
            <pc:docMk/>
            <pc:sldMk cId="202388996" sldId="698"/>
            <ac:spMk id="17" creationId="{A00A86D3-9336-4E1B-8B41-AF929FF467A0}"/>
          </ac:spMkLst>
        </pc:spChg>
        <pc:picChg chg="del">
          <ac:chgData name="Contursi, Massimo" userId="S::mcontursi@minsait.com::c11fe434-fa63-4734-8d01-c2285712721e" providerId="AD" clId="Web-{1D271E6F-654A-444A-9CD0-A95E0FA8E0F6}" dt="2021-06-25T21:31:25.971" v="160"/>
          <ac:picMkLst>
            <pc:docMk/>
            <pc:sldMk cId="202388996" sldId="698"/>
            <ac:picMk id="14" creationId="{EC76356D-963A-4F37-8F23-A4E029D5C098}"/>
          </ac:picMkLst>
        </pc:picChg>
        <pc:picChg chg="add del mod">
          <ac:chgData name="Contursi, Massimo" userId="S::mcontursi@minsait.com::c11fe434-fa63-4734-8d01-c2285712721e" providerId="AD" clId="Web-{1D271E6F-654A-444A-9CD0-A95E0FA8E0F6}" dt="2021-06-25T21:41:35.484" v="215"/>
          <ac:picMkLst>
            <pc:docMk/>
            <pc:sldMk cId="202388996" sldId="698"/>
            <ac:picMk id="16" creationId="{E283042C-9787-4596-BE8E-B227CA2DD97A}"/>
          </ac:picMkLst>
        </pc:picChg>
        <pc:picChg chg="add mod">
          <ac:chgData name="Contursi, Massimo" userId="S::mcontursi@minsait.com::c11fe434-fa63-4734-8d01-c2285712721e" providerId="AD" clId="Web-{1D271E6F-654A-444A-9CD0-A95E0FA8E0F6}" dt="2021-06-25T21:41:35.781" v="221" actId="1076"/>
          <ac:picMkLst>
            <pc:docMk/>
            <pc:sldMk cId="202388996" sldId="698"/>
            <ac:picMk id="18" creationId="{D1B7BCEC-4689-4777-869A-842231A80163}"/>
          </ac:picMkLst>
        </pc:picChg>
        <pc:picChg chg="add mod">
          <ac:chgData name="Contursi, Massimo" userId="S::mcontursi@minsait.com::c11fe434-fa63-4734-8d01-c2285712721e" providerId="AD" clId="Web-{1D271E6F-654A-444A-9CD0-A95E0FA8E0F6}" dt="2021-06-25T21:42:44.516" v="226" actId="14100"/>
          <ac:picMkLst>
            <pc:docMk/>
            <pc:sldMk cId="202388996" sldId="698"/>
            <ac:picMk id="19" creationId="{9CA37588-7556-4BF4-B30A-202B54E7BA80}"/>
          </ac:picMkLst>
        </pc:picChg>
      </pc:sldChg>
      <pc:sldChg chg="add replId">
        <pc:chgData name="Contursi, Massimo" userId="S::mcontursi@minsait.com::c11fe434-fa63-4734-8d01-c2285712721e" providerId="AD" clId="Web-{1D271E6F-654A-444A-9CD0-A95E0FA8E0F6}" dt="2021-06-25T21:30:52.752" v="147"/>
        <pc:sldMkLst>
          <pc:docMk/>
          <pc:sldMk cId="507281792" sldId="699"/>
        </pc:sldMkLst>
      </pc:sldChg>
      <pc:sldChg chg="addSp delSp modSp add replId">
        <pc:chgData name="Contursi, Massimo" userId="S::mcontursi@minsait.com::c11fe434-fa63-4734-8d01-c2285712721e" providerId="AD" clId="Web-{1D271E6F-654A-444A-9CD0-A95E0FA8E0F6}" dt="2021-06-25T21:53:36.082" v="315" actId="1076"/>
        <pc:sldMkLst>
          <pc:docMk/>
          <pc:sldMk cId="1946105283" sldId="700"/>
        </pc:sldMkLst>
        <pc:spChg chg="mod">
          <ac:chgData name="Contursi, Massimo" userId="S::mcontursi@minsait.com::c11fe434-fa63-4734-8d01-c2285712721e" providerId="AD" clId="Web-{1D271E6F-654A-444A-9CD0-A95E0FA8E0F6}" dt="2021-06-25T21:45:50.588" v="246" actId="20577"/>
          <ac:spMkLst>
            <pc:docMk/>
            <pc:sldMk cId="1946105283" sldId="700"/>
            <ac:spMk id="4" creationId="{7C0D9D1A-F00F-4F9C-8CD4-C8EFD30930EB}"/>
          </ac:spMkLst>
        </pc:spChg>
        <pc:spChg chg="mod">
          <ac:chgData name="Contursi, Massimo" userId="S::mcontursi@minsait.com::c11fe434-fa63-4734-8d01-c2285712721e" providerId="AD" clId="Web-{1D271E6F-654A-444A-9CD0-A95E0FA8E0F6}" dt="2021-06-25T21:45:54.401" v="248" actId="20577"/>
          <ac:spMkLst>
            <pc:docMk/>
            <pc:sldMk cId="1946105283" sldId="700"/>
            <ac:spMk id="7" creationId="{BE42C93B-682E-4B69-A75B-B76ECDB7F715}"/>
          </ac:spMkLst>
        </pc:spChg>
        <pc:spChg chg="mod">
          <ac:chgData name="Contursi, Massimo" userId="S::mcontursi@minsait.com::c11fe434-fa63-4734-8d01-c2285712721e" providerId="AD" clId="Web-{1D271E6F-654A-444A-9CD0-A95E0FA8E0F6}" dt="2021-06-25T21:53:20.097" v="309" actId="14100"/>
          <ac:spMkLst>
            <pc:docMk/>
            <pc:sldMk cId="1946105283" sldId="700"/>
            <ac:spMk id="13" creationId="{9CDFBC7B-A687-4790-BD6A-373EF9689E14}"/>
          </ac:spMkLst>
        </pc:spChg>
        <pc:picChg chg="add mod">
          <ac:chgData name="Contursi, Massimo" userId="S::mcontursi@minsait.com::c11fe434-fa63-4734-8d01-c2285712721e" providerId="AD" clId="Web-{1D271E6F-654A-444A-9CD0-A95E0FA8E0F6}" dt="2021-06-25T21:53:36.082" v="315" actId="1076"/>
          <ac:picMkLst>
            <pc:docMk/>
            <pc:sldMk cId="1946105283" sldId="700"/>
            <ac:picMk id="14" creationId="{0755EF5F-AD78-43D3-B867-73047CAD09AF}"/>
          </ac:picMkLst>
        </pc:picChg>
        <pc:picChg chg="del">
          <ac:chgData name="Contursi, Massimo" userId="S::mcontursi@minsait.com::c11fe434-fa63-4734-8d01-c2285712721e" providerId="AD" clId="Web-{1D271E6F-654A-444A-9CD0-A95E0FA8E0F6}" dt="2021-06-25T21:45:44.182" v="237"/>
          <ac:picMkLst>
            <pc:docMk/>
            <pc:sldMk cId="1946105283" sldId="700"/>
            <ac:picMk id="18" creationId="{D1B7BCEC-4689-4777-869A-842231A80163}"/>
          </ac:picMkLst>
        </pc:picChg>
        <pc:picChg chg="del">
          <ac:chgData name="Contursi, Massimo" userId="S::mcontursi@minsait.com::c11fe434-fa63-4734-8d01-c2285712721e" providerId="AD" clId="Web-{1D271E6F-654A-444A-9CD0-A95E0FA8E0F6}" dt="2021-06-25T21:45:44.354" v="238"/>
          <ac:picMkLst>
            <pc:docMk/>
            <pc:sldMk cId="1946105283" sldId="700"/>
            <ac:picMk id="19" creationId="{9CA37588-7556-4BF4-B30A-202B54E7BA80}"/>
          </ac:picMkLst>
        </pc:picChg>
      </pc:sldChg>
    </pc:docChg>
  </pc:docChgLst>
  <pc:docChgLst>
    <pc:chgData name="Contursi, Massimo" userId="S::mcontursi@minsait.com::c11fe434-fa63-4734-8d01-c2285712721e" providerId="AD" clId="Web-{52D2FE29-C9E6-46C7-BE62-1DE9E2E6DF1C}"/>
    <pc:docChg chg="addSld modSld">
      <pc:chgData name="Contursi, Massimo" userId="S::mcontursi@minsait.com::c11fe434-fa63-4734-8d01-c2285712721e" providerId="AD" clId="Web-{52D2FE29-C9E6-46C7-BE62-1DE9E2E6DF1C}" dt="2021-06-24T16:40:17.358" v="263" actId="20577"/>
      <pc:docMkLst>
        <pc:docMk/>
      </pc:docMkLst>
      <pc:sldChg chg="addSp delSp modSp add replId">
        <pc:chgData name="Contursi, Massimo" userId="S::mcontursi@minsait.com::c11fe434-fa63-4734-8d01-c2285712721e" providerId="AD" clId="Web-{52D2FE29-C9E6-46C7-BE62-1DE9E2E6DF1C}" dt="2021-06-24T16:29:47.047" v="95" actId="20577"/>
        <pc:sldMkLst>
          <pc:docMk/>
          <pc:sldMk cId="498877206" sldId="671"/>
        </pc:sldMkLst>
        <pc:spChg chg="mod">
          <ac:chgData name="Contursi, Massimo" userId="S::mcontursi@minsait.com::c11fe434-fa63-4734-8d01-c2285712721e" providerId="AD" clId="Web-{52D2FE29-C9E6-46C7-BE62-1DE9E2E6DF1C}" dt="2021-06-24T16:22:53.038" v="6" actId="20577"/>
          <ac:spMkLst>
            <pc:docMk/>
            <pc:sldMk cId="498877206" sldId="671"/>
            <ac:spMk id="9" creationId="{92C4D6DD-881B-984A-9C92-27BA5BC27568}"/>
          </ac:spMkLst>
        </pc:spChg>
        <pc:spChg chg="add mod">
          <ac:chgData name="Contursi, Massimo" userId="S::mcontursi@minsait.com::c11fe434-fa63-4734-8d01-c2285712721e" providerId="AD" clId="Web-{52D2FE29-C9E6-46C7-BE62-1DE9E2E6DF1C}" dt="2021-06-24T16:29:47.047" v="95" actId="20577"/>
          <ac:spMkLst>
            <pc:docMk/>
            <pc:sldMk cId="498877206" sldId="671"/>
            <ac:spMk id="12" creationId="{126D343F-9F75-40A1-8F58-8E64DF4C655C}"/>
          </ac:spMkLst>
        </pc:spChg>
        <pc:picChg chg="del">
          <ac:chgData name="Contursi, Massimo" userId="S::mcontursi@minsait.com::c11fe434-fa63-4734-8d01-c2285712721e" providerId="AD" clId="Web-{52D2FE29-C9E6-46C7-BE62-1DE9E2E6DF1C}" dt="2021-06-24T16:22:55.303" v="7"/>
          <ac:picMkLst>
            <pc:docMk/>
            <pc:sldMk cId="498877206" sldId="671"/>
            <ac:picMk id="8" creationId="{6312368C-5167-4648-A2DC-804E2AA250E1}"/>
          </ac:picMkLst>
        </pc:picChg>
      </pc:sldChg>
      <pc:sldChg chg="addSp modSp add replId">
        <pc:chgData name="Contursi, Massimo" userId="S::mcontursi@minsait.com::c11fe434-fa63-4734-8d01-c2285712721e" providerId="AD" clId="Web-{52D2FE29-C9E6-46C7-BE62-1DE9E2E6DF1C}" dt="2021-06-24T16:32:10.785" v="122" actId="1076"/>
        <pc:sldMkLst>
          <pc:docMk/>
          <pc:sldMk cId="1095133272" sldId="672"/>
        </pc:sldMkLst>
        <pc:spChg chg="mod">
          <ac:chgData name="Contursi, Massimo" userId="S::mcontursi@minsait.com::c11fe434-fa63-4734-8d01-c2285712721e" providerId="AD" clId="Web-{52D2FE29-C9E6-46C7-BE62-1DE9E2E6DF1C}" dt="2021-06-24T16:32:01.409" v="119" actId="14100"/>
          <ac:spMkLst>
            <pc:docMk/>
            <pc:sldMk cId="1095133272" sldId="672"/>
            <ac:spMk id="12" creationId="{126D343F-9F75-40A1-8F58-8E64DF4C655C}"/>
          </ac:spMkLst>
        </pc:spChg>
        <pc:picChg chg="add mod">
          <ac:chgData name="Contursi, Massimo" userId="S::mcontursi@minsait.com::c11fe434-fa63-4734-8d01-c2285712721e" providerId="AD" clId="Web-{52D2FE29-C9E6-46C7-BE62-1DE9E2E6DF1C}" dt="2021-06-24T16:32:10.785" v="122" actId="1076"/>
          <ac:picMkLst>
            <pc:docMk/>
            <pc:sldMk cId="1095133272" sldId="672"/>
            <ac:picMk id="8" creationId="{9EB44098-F4C3-4C8E-97D9-67EAD866651B}"/>
          </ac:picMkLst>
        </pc:picChg>
      </pc:sldChg>
      <pc:sldChg chg="addSp modSp add replId">
        <pc:chgData name="Contursi, Massimo" userId="S::mcontursi@minsait.com::c11fe434-fa63-4734-8d01-c2285712721e" providerId="AD" clId="Web-{52D2FE29-C9E6-46C7-BE62-1DE9E2E6DF1C}" dt="2021-06-24T16:37:34.745" v="227" actId="1076"/>
        <pc:sldMkLst>
          <pc:docMk/>
          <pc:sldMk cId="4002815814" sldId="673"/>
        </pc:sldMkLst>
        <pc:spChg chg="mod">
          <ac:chgData name="Contursi, Massimo" userId="S::mcontursi@minsait.com::c11fe434-fa63-4734-8d01-c2285712721e" providerId="AD" clId="Web-{52D2FE29-C9E6-46C7-BE62-1DE9E2E6DF1C}" dt="2021-06-24T16:35:14.148" v="141" actId="20577"/>
          <ac:spMkLst>
            <pc:docMk/>
            <pc:sldMk cId="4002815814" sldId="673"/>
            <ac:spMk id="12" creationId="{126D343F-9F75-40A1-8F58-8E64DF4C655C}"/>
          </ac:spMkLst>
        </pc:spChg>
        <pc:spChg chg="add mod">
          <ac:chgData name="Contursi, Massimo" userId="S::mcontursi@minsait.com::c11fe434-fa63-4734-8d01-c2285712721e" providerId="AD" clId="Web-{52D2FE29-C9E6-46C7-BE62-1DE9E2E6DF1C}" dt="2021-06-24T16:37:27.823" v="226" actId="20577"/>
          <ac:spMkLst>
            <pc:docMk/>
            <pc:sldMk cId="4002815814" sldId="673"/>
            <ac:spMk id="13" creationId="{CB0E0B21-431D-4143-86D8-0637DECEBC49}"/>
          </ac:spMkLst>
        </pc:spChg>
        <pc:spChg chg="add mod">
          <ac:chgData name="Contursi, Massimo" userId="S::mcontursi@minsait.com::c11fe434-fa63-4734-8d01-c2285712721e" providerId="AD" clId="Web-{52D2FE29-C9E6-46C7-BE62-1DE9E2E6DF1C}" dt="2021-06-24T16:35:54.993" v="154" actId="20577"/>
          <ac:spMkLst>
            <pc:docMk/>
            <pc:sldMk cId="4002815814" sldId="673"/>
            <ac:spMk id="14" creationId="{81CF6F74-5EED-4A69-83FF-734D0341C228}"/>
          </ac:spMkLst>
        </pc:spChg>
        <pc:picChg chg="add mod">
          <ac:chgData name="Contursi, Massimo" userId="S::mcontursi@minsait.com::c11fe434-fa63-4734-8d01-c2285712721e" providerId="AD" clId="Web-{52D2FE29-C9E6-46C7-BE62-1DE9E2E6DF1C}" dt="2021-06-24T16:37:34.745" v="227" actId="1076"/>
          <ac:picMkLst>
            <pc:docMk/>
            <pc:sldMk cId="4002815814" sldId="673"/>
            <ac:picMk id="8" creationId="{7A488491-B12A-4AD8-A941-003AB71D583E}"/>
          </ac:picMkLst>
        </pc:picChg>
      </pc:sldChg>
      <pc:sldChg chg="addSp delSp modSp add replId">
        <pc:chgData name="Contursi, Massimo" userId="S::mcontursi@minsait.com::c11fe434-fa63-4734-8d01-c2285712721e" providerId="AD" clId="Web-{52D2FE29-C9E6-46C7-BE62-1DE9E2E6DF1C}" dt="2021-06-24T16:40:17.358" v="263" actId="20577"/>
        <pc:sldMkLst>
          <pc:docMk/>
          <pc:sldMk cId="26047570" sldId="674"/>
        </pc:sldMkLst>
        <pc:spChg chg="mod">
          <ac:chgData name="Contursi, Massimo" userId="S::mcontursi@minsait.com::c11fe434-fa63-4734-8d01-c2285712721e" providerId="AD" clId="Web-{52D2FE29-C9E6-46C7-BE62-1DE9E2E6DF1C}" dt="2021-06-24T16:38:51.654" v="247" actId="20577"/>
          <ac:spMkLst>
            <pc:docMk/>
            <pc:sldMk cId="26047570" sldId="674"/>
            <ac:spMk id="12" creationId="{126D343F-9F75-40A1-8F58-8E64DF4C655C}"/>
          </ac:spMkLst>
        </pc:spChg>
        <pc:spChg chg="mod">
          <ac:chgData name="Contursi, Massimo" userId="S::mcontursi@minsait.com::c11fe434-fa63-4734-8d01-c2285712721e" providerId="AD" clId="Web-{52D2FE29-C9E6-46C7-BE62-1DE9E2E6DF1C}" dt="2021-06-24T16:40:17.358" v="263" actId="20577"/>
          <ac:spMkLst>
            <pc:docMk/>
            <pc:sldMk cId="26047570" sldId="674"/>
            <ac:spMk id="13" creationId="{CB0E0B21-431D-4143-86D8-0637DECEBC49}"/>
          </ac:spMkLst>
        </pc:spChg>
        <pc:picChg chg="del">
          <ac:chgData name="Contursi, Massimo" userId="S::mcontursi@minsait.com::c11fe434-fa63-4734-8d01-c2285712721e" providerId="AD" clId="Web-{52D2FE29-C9E6-46C7-BE62-1DE9E2E6DF1C}" dt="2021-06-24T16:37:54.574" v="238"/>
          <ac:picMkLst>
            <pc:docMk/>
            <pc:sldMk cId="26047570" sldId="674"/>
            <ac:picMk id="8" creationId="{7A488491-B12A-4AD8-A941-003AB71D583E}"/>
          </ac:picMkLst>
        </pc:picChg>
        <pc:picChg chg="add mod">
          <ac:chgData name="Contursi, Massimo" userId="S::mcontursi@minsait.com::c11fe434-fa63-4734-8d01-c2285712721e" providerId="AD" clId="Web-{52D2FE29-C9E6-46C7-BE62-1DE9E2E6DF1C}" dt="2021-06-24T16:39:32.999" v="251" actId="14100"/>
          <ac:picMkLst>
            <pc:docMk/>
            <pc:sldMk cId="26047570" sldId="674"/>
            <ac:picMk id="15" creationId="{DFEB8AEC-249A-433D-A85A-2B34A3B4D1FC}"/>
          </ac:picMkLst>
        </pc:picChg>
      </pc:sldChg>
    </pc:docChg>
  </pc:docChgLst>
  <pc:docChgLst>
    <pc:chgData name="Scopinaro, Nicola" userId="S::nscopinaro@minsait.com::eb8d673b-84cc-4b06-b16a-a631b6e7e333" providerId="AD" clId="Web-{77DD86A6-2304-E7E0-EC68-A90832D5C402}"/>
    <pc:docChg chg="delSld modSld">
      <pc:chgData name="Scopinaro, Nicola" userId="S::nscopinaro@minsait.com::eb8d673b-84cc-4b06-b16a-a631b6e7e333" providerId="AD" clId="Web-{77DD86A6-2304-E7E0-EC68-A90832D5C402}" dt="2021-07-02T07:56:24.537" v="39"/>
      <pc:docMkLst>
        <pc:docMk/>
      </pc:docMkLst>
      <pc:sldChg chg="del">
        <pc:chgData name="Scopinaro, Nicola" userId="S::nscopinaro@minsait.com::eb8d673b-84cc-4b06-b16a-a631b6e7e333" providerId="AD" clId="Web-{77DD86A6-2304-E7E0-EC68-A90832D5C402}" dt="2021-07-02T07:56:10.927" v="38"/>
        <pc:sldMkLst>
          <pc:docMk/>
          <pc:sldMk cId="1471350083" sldId="388"/>
        </pc:sldMkLst>
      </pc:sldChg>
      <pc:sldChg chg="del">
        <pc:chgData name="Scopinaro, Nicola" userId="S::nscopinaro@minsait.com::eb8d673b-84cc-4b06-b16a-a631b6e7e333" providerId="AD" clId="Web-{77DD86A6-2304-E7E0-EC68-A90832D5C402}" dt="2021-07-02T07:56:10.099" v="10"/>
        <pc:sldMkLst>
          <pc:docMk/>
          <pc:sldMk cId="3753667108" sldId="500"/>
        </pc:sldMkLst>
      </pc:sldChg>
      <pc:sldChg chg="addSp modSp">
        <pc:chgData name="Scopinaro, Nicola" userId="S::nscopinaro@minsait.com::eb8d673b-84cc-4b06-b16a-a631b6e7e333" providerId="AD" clId="Web-{77DD86A6-2304-E7E0-EC68-A90832D5C402}" dt="2021-07-02T07:56:24.537" v="39"/>
        <pc:sldMkLst>
          <pc:docMk/>
          <pc:sldMk cId="3167092940" sldId="577"/>
        </pc:sldMkLst>
        <pc:picChg chg="add mod">
          <ac:chgData name="Scopinaro, Nicola" userId="S::nscopinaro@minsait.com::eb8d673b-84cc-4b06-b16a-a631b6e7e333" providerId="AD" clId="Web-{77DD86A6-2304-E7E0-EC68-A90832D5C402}" dt="2021-07-02T07:56:24.537" v="39"/>
          <ac:picMkLst>
            <pc:docMk/>
            <pc:sldMk cId="3167092940" sldId="577"/>
            <ac:picMk id="3" creationId="{6E4A0FFC-4E95-4CD9-8FFD-201938C9C7F2}"/>
          </ac:picMkLst>
        </pc:picChg>
      </pc:sldChg>
      <pc:sldChg chg="del">
        <pc:chgData name="Scopinaro, Nicola" userId="S::nscopinaro@minsait.com::eb8d673b-84cc-4b06-b16a-a631b6e7e333" providerId="AD" clId="Web-{77DD86A6-2304-E7E0-EC68-A90832D5C402}" dt="2021-07-02T07:56:10.896" v="37"/>
        <pc:sldMkLst>
          <pc:docMk/>
          <pc:sldMk cId="917060092" sldId="578"/>
        </pc:sldMkLst>
      </pc:sldChg>
      <pc:sldChg chg="del">
        <pc:chgData name="Scopinaro, Nicola" userId="S::nscopinaro@minsait.com::eb8d673b-84cc-4b06-b16a-a631b6e7e333" providerId="AD" clId="Web-{77DD86A6-2304-E7E0-EC68-A90832D5C402}" dt="2021-07-02T07:56:10.818" v="34"/>
        <pc:sldMkLst>
          <pc:docMk/>
          <pc:sldMk cId="257669842" sldId="579"/>
        </pc:sldMkLst>
      </pc:sldChg>
      <pc:sldChg chg="del">
        <pc:chgData name="Scopinaro, Nicola" userId="S::nscopinaro@minsait.com::eb8d673b-84cc-4b06-b16a-a631b6e7e333" providerId="AD" clId="Web-{77DD86A6-2304-E7E0-EC68-A90832D5C402}" dt="2021-07-02T07:56:10.880" v="36"/>
        <pc:sldMkLst>
          <pc:docMk/>
          <pc:sldMk cId="1830915940" sldId="582"/>
        </pc:sldMkLst>
      </pc:sldChg>
      <pc:sldChg chg="del">
        <pc:chgData name="Scopinaro, Nicola" userId="S::nscopinaro@minsait.com::eb8d673b-84cc-4b06-b16a-a631b6e7e333" providerId="AD" clId="Web-{77DD86A6-2304-E7E0-EC68-A90832D5C402}" dt="2021-07-02T07:56:10.849" v="35"/>
        <pc:sldMkLst>
          <pc:docMk/>
          <pc:sldMk cId="2353204195" sldId="583"/>
        </pc:sldMkLst>
      </pc:sldChg>
      <pc:sldChg chg="del">
        <pc:chgData name="Scopinaro, Nicola" userId="S::nscopinaro@minsait.com::eb8d673b-84cc-4b06-b16a-a631b6e7e333" providerId="AD" clId="Web-{77DD86A6-2304-E7E0-EC68-A90832D5C402}" dt="2021-07-02T07:56:10.771" v="32"/>
        <pc:sldMkLst>
          <pc:docMk/>
          <pc:sldMk cId="2961456859" sldId="587"/>
        </pc:sldMkLst>
      </pc:sldChg>
      <pc:sldChg chg="del">
        <pc:chgData name="Scopinaro, Nicola" userId="S::nscopinaro@minsait.com::eb8d673b-84cc-4b06-b16a-a631b6e7e333" providerId="AD" clId="Web-{77DD86A6-2304-E7E0-EC68-A90832D5C402}" dt="2021-07-02T07:56:10.693" v="29"/>
        <pc:sldMkLst>
          <pc:docMk/>
          <pc:sldMk cId="4141634967" sldId="588"/>
        </pc:sldMkLst>
      </pc:sldChg>
      <pc:sldChg chg="del">
        <pc:chgData name="Scopinaro, Nicola" userId="S::nscopinaro@minsait.com::eb8d673b-84cc-4b06-b16a-a631b6e7e333" providerId="AD" clId="Web-{77DD86A6-2304-E7E0-EC68-A90832D5C402}" dt="2021-07-02T07:56:10.708" v="30"/>
        <pc:sldMkLst>
          <pc:docMk/>
          <pc:sldMk cId="1553850916" sldId="589"/>
        </pc:sldMkLst>
      </pc:sldChg>
      <pc:sldChg chg="del">
        <pc:chgData name="Scopinaro, Nicola" userId="S::nscopinaro@minsait.com::eb8d673b-84cc-4b06-b16a-a631b6e7e333" providerId="AD" clId="Web-{77DD86A6-2304-E7E0-EC68-A90832D5C402}" dt="2021-07-02T07:56:10.661" v="28"/>
        <pc:sldMkLst>
          <pc:docMk/>
          <pc:sldMk cId="1747239548" sldId="590"/>
        </pc:sldMkLst>
      </pc:sldChg>
      <pc:sldChg chg="del">
        <pc:chgData name="Scopinaro, Nicola" userId="S::nscopinaro@minsait.com::eb8d673b-84cc-4b06-b16a-a631b6e7e333" providerId="AD" clId="Web-{77DD86A6-2304-E7E0-EC68-A90832D5C402}" dt="2021-07-02T07:56:10.630" v="27"/>
        <pc:sldMkLst>
          <pc:docMk/>
          <pc:sldMk cId="3327681085" sldId="591"/>
        </pc:sldMkLst>
      </pc:sldChg>
      <pc:sldChg chg="del">
        <pc:chgData name="Scopinaro, Nicola" userId="S::nscopinaro@minsait.com::eb8d673b-84cc-4b06-b16a-a631b6e7e333" providerId="AD" clId="Web-{77DD86A6-2304-E7E0-EC68-A90832D5C402}" dt="2021-07-02T07:56:10.599" v="26"/>
        <pc:sldMkLst>
          <pc:docMk/>
          <pc:sldMk cId="3973838248" sldId="592"/>
        </pc:sldMkLst>
      </pc:sldChg>
      <pc:sldChg chg="del">
        <pc:chgData name="Scopinaro, Nicola" userId="S::nscopinaro@minsait.com::eb8d673b-84cc-4b06-b16a-a631b6e7e333" providerId="AD" clId="Web-{77DD86A6-2304-E7E0-EC68-A90832D5C402}" dt="2021-07-02T07:56:10.583" v="25"/>
        <pc:sldMkLst>
          <pc:docMk/>
          <pc:sldMk cId="1513610426" sldId="593"/>
        </pc:sldMkLst>
      </pc:sldChg>
      <pc:sldChg chg="del">
        <pc:chgData name="Scopinaro, Nicola" userId="S::nscopinaro@minsait.com::eb8d673b-84cc-4b06-b16a-a631b6e7e333" providerId="AD" clId="Web-{77DD86A6-2304-E7E0-EC68-A90832D5C402}" dt="2021-07-02T07:56:10.521" v="23"/>
        <pc:sldMkLst>
          <pc:docMk/>
          <pc:sldMk cId="1245945607" sldId="594"/>
        </pc:sldMkLst>
      </pc:sldChg>
      <pc:sldChg chg="del">
        <pc:chgData name="Scopinaro, Nicola" userId="S::nscopinaro@minsait.com::eb8d673b-84cc-4b06-b16a-a631b6e7e333" providerId="AD" clId="Web-{77DD86A6-2304-E7E0-EC68-A90832D5C402}" dt="2021-07-02T07:56:10.458" v="21"/>
        <pc:sldMkLst>
          <pc:docMk/>
          <pc:sldMk cId="2363896498" sldId="595"/>
        </pc:sldMkLst>
      </pc:sldChg>
      <pc:sldChg chg="del">
        <pc:chgData name="Scopinaro, Nicola" userId="S::nscopinaro@minsait.com::eb8d673b-84cc-4b06-b16a-a631b6e7e333" providerId="AD" clId="Web-{77DD86A6-2304-E7E0-EC68-A90832D5C402}" dt="2021-07-02T07:56:10.427" v="20"/>
        <pc:sldMkLst>
          <pc:docMk/>
          <pc:sldMk cId="1741233139" sldId="596"/>
        </pc:sldMkLst>
      </pc:sldChg>
      <pc:sldChg chg="del">
        <pc:chgData name="Scopinaro, Nicola" userId="S::nscopinaro@minsait.com::eb8d673b-84cc-4b06-b16a-a631b6e7e333" providerId="AD" clId="Web-{77DD86A6-2304-E7E0-EC68-A90832D5C402}" dt="2021-07-02T07:56:10.380" v="19"/>
        <pc:sldMkLst>
          <pc:docMk/>
          <pc:sldMk cId="1094978825" sldId="597"/>
        </pc:sldMkLst>
      </pc:sldChg>
      <pc:sldChg chg="del">
        <pc:chgData name="Scopinaro, Nicola" userId="S::nscopinaro@minsait.com::eb8d673b-84cc-4b06-b16a-a631b6e7e333" providerId="AD" clId="Web-{77DD86A6-2304-E7E0-EC68-A90832D5C402}" dt="2021-07-02T07:56:10.349" v="18"/>
        <pc:sldMkLst>
          <pc:docMk/>
          <pc:sldMk cId="403538493" sldId="598"/>
        </pc:sldMkLst>
      </pc:sldChg>
      <pc:sldChg chg="del">
        <pc:chgData name="Scopinaro, Nicola" userId="S::nscopinaro@minsait.com::eb8d673b-84cc-4b06-b16a-a631b6e7e333" providerId="AD" clId="Web-{77DD86A6-2304-E7E0-EC68-A90832D5C402}" dt="2021-07-02T07:56:10.318" v="17"/>
        <pc:sldMkLst>
          <pc:docMk/>
          <pc:sldMk cId="1619962992" sldId="599"/>
        </pc:sldMkLst>
      </pc:sldChg>
      <pc:sldChg chg="del">
        <pc:chgData name="Scopinaro, Nicola" userId="S::nscopinaro@minsait.com::eb8d673b-84cc-4b06-b16a-a631b6e7e333" providerId="AD" clId="Web-{77DD86A6-2304-E7E0-EC68-A90832D5C402}" dt="2021-07-02T07:56:10.286" v="16"/>
        <pc:sldMkLst>
          <pc:docMk/>
          <pc:sldMk cId="3534365666" sldId="600"/>
        </pc:sldMkLst>
      </pc:sldChg>
      <pc:sldChg chg="del">
        <pc:chgData name="Scopinaro, Nicola" userId="S::nscopinaro@minsait.com::eb8d673b-84cc-4b06-b16a-a631b6e7e333" providerId="AD" clId="Web-{77DD86A6-2304-E7E0-EC68-A90832D5C402}" dt="2021-07-02T07:56:10.146" v="12"/>
        <pc:sldMkLst>
          <pc:docMk/>
          <pc:sldMk cId="1697594711" sldId="601"/>
        </pc:sldMkLst>
      </pc:sldChg>
      <pc:sldChg chg="del">
        <pc:chgData name="Scopinaro, Nicola" userId="S::nscopinaro@minsait.com::eb8d673b-84cc-4b06-b16a-a631b6e7e333" providerId="AD" clId="Web-{77DD86A6-2304-E7E0-EC68-A90832D5C402}" dt="2021-07-02T07:56:10.802" v="33"/>
        <pc:sldMkLst>
          <pc:docMk/>
          <pc:sldMk cId="2718117269" sldId="602"/>
        </pc:sldMkLst>
      </pc:sldChg>
      <pc:sldChg chg="del">
        <pc:chgData name="Scopinaro, Nicola" userId="S::nscopinaro@minsait.com::eb8d673b-84cc-4b06-b16a-a631b6e7e333" providerId="AD" clId="Web-{77DD86A6-2304-E7E0-EC68-A90832D5C402}" dt="2021-07-02T07:56:10.552" v="24"/>
        <pc:sldMkLst>
          <pc:docMk/>
          <pc:sldMk cId="4230758089" sldId="603"/>
        </pc:sldMkLst>
      </pc:sldChg>
      <pc:sldChg chg="del">
        <pc:chgData name="Scopinaro, Nicola" userId="S::nscopinaro@minsait.com::eb8d673b-84cc-4b06-b16a-a631b6e7e333" providerId="AD" clId="Web-{77DD86A6-2304-E7E0-EC68-A90832D5C402}" dt="2021-07-02T07:56:10.739" v="31"/>
        <pc:sldMkLst>
          <pc:docMk/>
          <pc:sldMk cId="1831081099" sldId="604"/>
        </pc:sldMkLst>
      </pc:sldChg>
      <pc:sldChg chg="del">
        <pc:chgData name="Scopinaro, Nicola" userId="S::nscopinaro@minsait.com::eb8d673b-84cc-4b06-b16a-a631b6e7e333" providerId="AD" clId="Web-{77DD86A6-2304-E7E0-EC68-A90832D5C402}" dt="2021-07-02T07:56:10.489" v="22"/>
        <pc:sldMkLst>
          <pc:docMk/>
          <pc:sldMk cId="313998149" sldId="605"/>
        </pc:sldMkLst>
      </pc:sldChg>
      <pc:sldChg chg="del">
        <pc:chgData name="Scopinaro, Nicola" userId="S::nscopinaro@minsait.com::eb8d673b-84cc-4b06-b16a-a631b6e7e333" providerId="AD" clId="Web-{77DD86A6-2304-E7E0-EC68-A90832D5C402}" dt="2021-07-02T07:56:10.239" v="15"/>
        <pc:sldMkLst>
          <pc:docMk/>
          <pc:sldMk cId="2651766550" sldId="606"/>
        </pc:sldMkLst>
      </pc:sldChg>
      <pc:sldChg chg="del">
        <pc:chgData name="Scopinaro, Nicola" userId="S::nscopinaro@minsait.com::eb8d673b-84cc-4b06-b16a-a631b6e7e333" providerId="AD" clId="Web-{77DD86A6-2304-E7E0-EC68-A90832D5C402}" dt="2021-07-02T07:56:10.208" v="14"/>
        <pc:sldMkLst>
          <pc:docMk/>
          <pc:sldMk cId="1745711042" sldId="607"/>
        </pc:sldMkLst>
      </pc:sldChg>
      <pc:sldChg chg="del">
        <pc:chgData name="Scopinaro, Nicola" userId="S::nscopinaro@minsait.com::eb8d673b-84cc-4b06-b16a-a631b6e7e333" providerId="AD" clId="Web-{77DD86A6-2304-E7E0-EC68-A90832D5C402}" dt="2021-07-02T07:56:10.177" v="13"/>
        <pc:sldMkLst>
          <pc:docMk/>
          <pc:sldMk cId="1891778694" sldId="608"/>
        </pc:sldMkLst>
      </pc:sldChg>
      <pc:sldChg chg="del">
        <pc:chgData name="Scopinaro, Nicola" userId="S::nscopinaro@minsait.com::eb8d673b-84cc-4b06-b16a-a631b6e7e333" providerId="AD" clId="Web-{77DD86A6-2304-E7E0-EC68-A90832D5C402}" dt="2021-07-02T07:56:10.114" v="11"/>
        <pc:sldMkLst>
          <pc:docMk/>
          <pc:sldMk cId="4098976531" sldId="609"/>
        </pc:sldMkLst>
      </pc:sldChg>
      <pc:sldChg chg="del">
        <pc:chgData name="Scopinaro, Nicola" userId="S::nscopinaro@minsait.com::eb8d673b-84cc-4b06-b16a-a631b6e7e333" providerId="AD" clId="Web-{77DD86A6-2304-E7E0-EC68-A90832D5C402}" dt="2021-07-02T07:56:10.052" v="8"/>
        <pc:sldMkLst>
          <pc:docMk/>
          <pc:sldMk cId="2435882164" sldId="611"/>
        </pc:sldMkLst>
      </pc:sldChg>
      <pc:sldChg chg="del">
        <pc:chgData name="Scopinaro, Nicola" userId="S::nscopinaro@minsait.com::eb8d673b-84cc-4b06-b16a-a631b6e7e333" providerId="AD" clId="Web-{77DD86A6-2304-E7E0-EC68-A90832D5C402}" dt="2021-07-02T07:56:10.068" v="9"/>
        <pc:sldMkLst>
          <pc:docMk/>
          <pc:sldMk cId="3714426333" sldId="612"/>
        </pc:sldMkLst>
      </pc:sldChg>
      <pc:sldChg chg="del">
        <pc:chgData name="Scopinaro, Nicola" userId="S::nscopinaro@minsait.com::eb8d673b-84cc-4b06-b16a-a631b6e7e333" providerId="AD" clId="Web-{77DD86A6-2304-E7E0-EC68-A90832D5C402}" dt="2021-07-02T07:56:10.021" v="7"/>
        <pc:sldMkLst>
          <pc:docMk/>
          <pc:sldMk cId="2090939267" sldId="616"/>
        </pc:sldMkLst>
      </pc:sldChg>
      <pc:sldChg chg="del">
        <pc:chgData name="Scopinaro, Nicola" userId="S::nscopinaro@minsait.com::eb8d673b-84cc-4b06-b16a-a631b6e7e333" providerId="AD" clId="Web-{77DD86A6-2304-E7E0-EC68-A90832D5C402}" dt="2021-07-02T07:56:10.005" v="6"/>
        <pc:sldMkLst>
          <pc:docMk/>
          <pc:sldMk cId="1897668903" sldId="617"/>
        </pc:sldMkLst>
      </pc:sldChg>
      <pc:sldChg chg="del">
        <pc:chgData name="Scopinaro, Nicola" userId="S::nscopinaro@minsait.com::eb8d673b-84cc-4b06-b16a-a631b6e7e333" providerId="AD" clId="Web-{77DD86A6-2304-E7E0-EC68-A90832D5C402}" dt="2021-07-02T07:56:09.974" v="5"/>
        <pc:sldMkLst>
          <pc:docMk/>
          <pc:sldMk cId="2859097251" sldId="618"/>
        </pc:sldMkLst>
      </pc:sldChg>
      <pc:sldChg chg="del">
        <pc:chgData name="Scopinaro, Nicola" userId="S::nscopinaro@minsait.com::eb8d673b-84cc-4b06-b16a-a631b6e7e333" providerId="AD" clId="Web-{77DD86A6-2304-E7E0-EC68-A90832D5C402}" dt="2021-07-02T07:56:09.958" v="4"/>
        <pc:sldMkLst>
          <pc:docMk/>
          <pc:sldMk cId="2618846373" sldId="619"/>
        </pc:sldMkLst>
      </pc:sldChg>
      <pc:sldChg chg="del">
        <pc:chgData name="Scopinaro, Nicola" userId="S::nscopinaro@minsait.com::eb8d673b-84cc-4b06-b16a-a631b6e7e333" providerId="AD" clId="Web-{77DD86A6-2304-E7E0-EC68-A90832D5C402}" dt="2021-07-02T07:56:09.943" v="3"/>
        <pc:sldMkLst>
          <pc:docMk/>
          <pc:sldMk cId="402441371" sldId="620"/>
        </pc:sldMkLst>
      </pc:sldChg>
      <pc:sldChg chg="del">
        <pc:chgData name="Scopinaro, Nicola" userId="S::nscopinaro@minsait.com::eb8d673b-84cc-4b06-b16a-a631b6e7e333" providerId="AD" clId="Web-{77DD86A6-2304-E7E0-EC68-A90832D5C402}" dt="2021-07-02T07:56:09.880" v="1"/>
        <pc:sldMkLst>
          <pc:docMk/>
          <pc:sldMk cId="4202405635" sldId="621"/>
        </pc:sldMkLst>
      </pc:sldChg>
      <pc:sldChg chg="del">
        <pc:chgData name="Scopinaro, Nicola" userId="S::nscopinaro@minsait.com::eb8d673b-84cc-4b06-b16a-a631b6e7e333" providerId="AD" clId="Web-{77DD86A6-2304-E7E0-EC68-A90832D5C402}" dt="2021-07-02T07:56:09.864" v="0"/>
        <pc:sldMkLst>
          <pc:docMk/>
          <pc:sldMk cId="463088015" sldId="622"/>
        </pc:sldMkLst>
      </pc:sldChg>
      <pc:sldChg chg="del">
        <pc:chgData name="Scopinaro, Nicola" userId="S::nscopinaro@minsait.com::eb8d673b-84cc-4b06-b16a-a631b6e7e333" providerId="AD" clId="Web-{77DD86A6-2304-E7E0-EC68-A90832D5C402}" dt="2021-07-02T07:56:09.911" v="2"/>
        <pc:sldMkLst>
          <pc:docMk/>
          <pc:sldMk cId="2394393290" sldId="623"/>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5B29DC9-D08B-4949-81E2-39C6CEC68F6F}"/>
              </a:ext>
            </a:extLst>
          </p:cNvPr>
          <p:cNvSpPr>
            <a:spLocks noGrp="1"/>
          </p:cNvSpPr>
          <p:nvPr>
            <p:ph type="hdr" sz="quarter"/>
          </p:nvPr>
        </p:nvSpPr>
        <p:spPr>
          <a:xfrm>
            <a:off x="1" y="0"/>
            <a:ext cx="2945659" cy="498056"/>
          </a:xfrm>
          <a:prstGeom prst="rect">
            <a:avLst/>
          </a:prstGeom>
        </p:spPr>
        <p:txBody>
          <a:bodyPr vert="horz" lIns="92345" tIns="46173" rIns="92345" bIns="46173" rtlCol="0"/>
          <a:lstStyle>
            <a:lvl1pPr algn="l">
              <a:defRPr sz="1200"/>
            </a:lvl1pPr>
          </a:lstStyle>
          <a:p>
            <a:endParaRPr lang="es-ES">
              <a:latin typeface="Soho Gothic Pro Light" panose="020B0303030504020204" pitchFamily="34" charset="0"/>
            </a:endParaRPr>
          </a:p>
        </p:txBody>
      </p:sp>
      <p:sp>
        <p:nvSpPr>
          <p:cNvPr id="3" name="Marcador de fecha 2">
            <a:extLst>
              <a:ext uri="{FF2B5EF4-FFF2-40B4-BE49-F238E27FC236}">
                <a16:creationId xmlns:a16="http://schemas.microsoft.com/office/drawing/2014/main" id="{C99F9DC3-28BB-D94C-85E9-90396F03A580}"/>
              </a:ext>
            </a:extLst>
          </p:cNvPr>
          <p:cNvSpPr>
            <a:spLocks noGrp="1"/>
          </p:cNvSpPr>
          <p:nvPr>
            <p:ph type="dt" sz="quarter" idx="1"/>
          </p:nvPr>
        </p:nvSpPr>
        <p:spPr>
          <a:xfrm>
            <a:off x="3850444" y="0"/>
            <a:ext cx="2945659" cy="498056"/>
          </a:xfrm>
          <a:prstGeom prst="rect">
            <a:avLst/>
          </a:prstGeom>
        </p:spPr>
        <p:txBody>
          <a:bodyPr vert="horz" lIns="92345" tIns="46173" rIns="92345" bIns="46173" rtlCol="0"/>
          <a:lstStyle>
            <a:lvl1pPr algn="r">
              <a:defRPr sz="1200"/>
            </a:lvl1pPr>
          </a:lstStyle>
          <a:p>
            <a:fld id="{44FE4C93-B9AD-774B-B059-E1A53E3045D5}" type="datetimeFigureOut">
              <a:rPr lang="es-ES" smtClean="0">
                <a:latin typeface="Soho Gothic Pro Light" panose="020B0303030504020204" pitchFamily="34" charset="0"/>
              </a:rPr>
              <a:t>06/12/2022</a:t>
            </a:fld>
            <a:endParaRPr lang="es-ES">
              <a:latin typeface="Soho Gothic Pro Light" panose="020B0303030504020204" pitchFamily="34" charset="0"/>
            </a:endParaRPr>
          </a:p>
        </p:txBody>
      </p:sp>
      <p:sp>
        <p:nvSpPr>
          <p:cNvPr id="4" name="Marcador de pie de página 3">
            <a:extLst>
              <a:ext uri="{FF2B5EF4-FFF2-40B4-BE49-F238E27FC236}">
                <a16:creationId xmlns:a16="http://schemas.microsoft.com/office/drawing/2014/main" id="{FE33F6B1-C943-874F-81C8-5CB8F4F2E288}"/>
              </a:ext>
            </a:extLst>
          </p:cNvPr>
          <p:cNvSpPr>
            <a:spLocks noGrp="1"/>
          </p:cNvSpPr>
          <p:nvPr>
            <p:ph type="ftr" sz="quarter" idx="2"/>
          </p:nvPr>
        </p:nvSpPr>
        <p:spPr>
          <a:xfrm>
            <a:off x="1" y="9428585"/>
            <a:ext cx="2945659" cy="498055"/>
          </a:xfrm>
          <a:prstGeom prst="rect">
            <a:avLst/>
          </a:prstGeom>
        </p:spPr>
        <p:txBody>
          <a:bodyPr vert="horz" lIns="92345" tIns="46173" rIns="92345" bIns="46173" rtlCol="0" anchor="b"/>
          <a:lstStyle>
            <a:lvl1pPr algn="l">
              <a:defRPr sz="1200"/>
            </a:lvl1pPr>
          </a:lstStyle>
          <a:p>
            <a:endParaRPr lang="es-ES">
              <a:latin typeface="Soho Gothic Pro Light" panose="020B0303030504020204" pitchFamily="34" charset="0"/>
            </a:endParaRPr>
          </a:p>
        </p:txBody>
      </p:sp>
      <p:sp>
        <p:nvSpPr>
          <p:cNvPr id="5" name="Marcador de número de diapositiva 4">
            <a:extLst>
              <a:ext uri="{FF2B5EF4-FFF2-40B4-BE49-F238E27FC236}">
                <a16:creationId xmlns:a16="http://schemas.microsoft.com/office/drawing/2014/main" id="{CEB7C242-1592-974F-B931-024110D2C693}"/>
              </a:ext>
            </a:extLst>
          </p:cNvPr>
          <p:cNvSpPr>
            <a:spLocks noGrp="1"/>
          </p:cNvSpPr>
          <p:nvPr>
            <p:ph type="sldNum" sz="quarter" idx="3"/>
          </p:nvPr>
        </p:nvSpPr>
        <p:spPr>
          <a:xfrm>
            <a:off x="3850444" y="9428585"/>
            <a:ext cx="2945659" cy="498055"/>
          </a:xfrm>
          <a:prstGeom prst="rect">
            <a:avLst/>
          </a:prstGeom>
        </p:spPr>
        <p:txBody>
          <a:bodyPr vert="horz" lIns="92345" tIns="46173" rIns="92345" bIns="46173" rtlCol="0" anchor="b"/>
          <a:lstStyle>
            <a:lvl1pPr algn="r">
              <a:defRPr sz="1200"/>
            </a:lvl1pPr>
          </a:lstStyle>
          <a:p>
            <a:fld id="{13E42EBE-F2C8-DB4B-9CF8-781446FF5229}" type="slidenum">
              <a:rPr lang="es-ES" smtClean="0">
                <a:latin typeface="Soho Gothic Pro Light" panose="020B0303030504020204" pitchFamily="34" charset="0"/>
              </a:rPr>
              <a:t>‹N›</a:t>
            </a:fld>
            <a:endParaRPr lang="es-ES">
              <a:latin typeface="Soho Gothic Pro Light" panose="020B0303030504020204" pitchFamily="34" charset="0"/>
            </a:endParaRPr>
          </a:p>
        </p:txBody>
      </p:sp>
    </p:spTree>
    <p:extLst>
      <p:ext uri="{BB962C8B-B14F-4D97-AF65-F5344CB8AC3E}">
        <p14:creationId xmlns:p14="http://schemas.microsoft.com/office/powerpoint/2010/main" val="250859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2945659" cy="498056"/>
          </a:xfrm>
          <a:prstGeom prst="rect">
            <a:avLst/>
          </a:prstGeom>
        </p:spPr>
        <p:txBody>
          <a:bodyPr vert="horz" lIns="92345" tIns="46173" rIns="92345" bIns="46173" rtlCol="0"/>
          <a:lstStyle>
            <a:lvl1pPr algn="l">
              <a:defRPr sz="1200">
                <a:latin typeface="Soho Gothic Pro Light" panose="020B0303030504020204" pitchFamily="34" charset="0"/>
              </a:defRPr>
            </a:lvl1pPr>
          </a:lstStyle>
          <a:p>
            <a:endParaRPr lang="es-ES"/>
          </a:p>
        </p:txBody>
      </p:sp>
      <p:sp>
        <p:nvSpPr>
          <p:cNvPr id="3" name="Marcador de fecha 2"/>
          <p:cNvSpPr>
            <a:spLocks noGrp="1"/>
          </p:cNvSpPr>
          <p:nvPr>
            <p:ph type="dt" idx="1"/>
          </p:nvPr>
        </p:nvSpPr>
        <p:spPr>
          <a:xfrm>
            <a:off x="3850444" y="0"/>
            <a:ext cx="2945659" cy="498056"/>
          </a:xfrm>
          <a:prstGeom prst="rect">
            <a:avLst/>
          </a:prstGeom>
        </p:spPr>
        <p:txBody>
          <a:bodyPr vert="horz" lIns="92345" tIns="46173" rIns="92345" bIns="46173" rtlCol="0"/>
          <a:lstStyle>
            <a:lvl1pPr algn="r">
              <a:defRPr sz="1200">
                <a:latin typeface="Soho Gothic Pro Light" panose="020B0303030504020204" pitchFamily="34" charset="0"/>
              </a:defRPr>
            </a:lvl1pPr>
          </a:lstStyle>
          <a:p>
            <a:fld id="{C82A976D-0EBD-E345-809C-21C952C27942}" type="datetimeFigureOut">
              <a:rPr lang="es-ES" smtClean="0"/>
              <a:pPr/>
              <a:t>06/12/2022</a:t>
            </a:fld>
            <a:endParaRPr lang="es-ES"/>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2345" tIns="46173" rIns="92345" bIns="46173" rtlCol="0" anchor="ctr"/>
          <a:lstStyle/>
          <a:p>
            <a:endParaRPr lang="es-ES"/>
          </a:p>
        </p:txBody>
      </p:sp>
      <p:sp>
        <p:nvSpPr>
          <p:cNvPr id="5" name="Marcador de notas 4"/>
          <p:cNvSpPr>
            <a:spLocks noGrp="1"/>
          </p:cNvSpPr>
          <p:nvPr>
            <p:ph type="body" sz="quarter" idx="3"/>
          </p:nvPr>
        </p:nvSpPr>
        <p:spPr>
          <a:xfrm>
            <a:off x="679768" y="4777196"/>
            <a:ext cx="5438140" cy="3908613"/>
          </a:xfrm>
          <a:prstGeom prst="rect">
            <a:avLst/>
          </a:prstGeom>
        </p:spPr>
        <p:txBody>
          <a:bodyPr vert="horz" lIns="92345" tIns="46173" rIns="92345" bIns="46173"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1" y="9428585"/>
            <a:ext cx="2945659" cy="498055"/>
          </a:xfrm>
          <a:prstGeom prst="rect">
            <a:avLst/>
          </a:prstGeom>
        </p:spPr>
        <p:txBody>
          <a:bodyPr vert="horz" lIns="92345" tIns="46173" rIns="92345" bIns="46173" rtlCol="0" anchor="b"/>
          <a:lstStyle>
            <a:lvl1pPr algn="l">
              <a:defRPr sz="1200">
                <a:latin typeface="Soho Gothic Pro Light" panose="020B0303030504020204" pitchFamily="34" charset="0"/>
              </a:defRPr>
            </a:lvl1pPr>
          </a:lstStyle>
          <a:p>
            <a:endParaRPr lang="es-ES"/>
          </a:p>
        </p:txBody>
      </p:sp>
      <p:sp>
        <p:nvSpPr>
          <p:cNvPr id="7" name="Marcador de número de diapositiva 6"/>
          <p:cNvSpPr>
            <a:spLocks noGrp="1"/>
          </p:cNvSpPr>
          <p:nvPr>
            <p:ph type="sldNum" sz="quarter" idx="5"/>
          </p:nvPr>
        </p:nvSpPr>
        <p:spPr>
          <a:xfrm>
            <a:off x="3850444" y="9428585"/>
            <a:ext cx="2945659" cy="498055"/>
          </a:xfrm>
          <a:prstGeom prst="rect">
            <a:avLst/>
          </a:prstGeom>
        </p:spPr>
        <p:txBody>
          <a:bodyPr vert="horz" lIns="92345" tIns="46173" rIns="92345" bIns="46173" rtlCol="0" anchor="b"/>
          <a:lstStyle>
            <a:lvl1pPr algn="r">
              <a:defRPr sz="1200">
                <a:latin typeface="Soho Gothic Pro Light" panose="020B0303030504020204" pitchFamily="34" charset="0"/>
              </a:defRPr>
            </a:lvl1pPr>
          </a:lstStyle>
          <a:p>
            <a:fld id="{7001BFE9-5FDD-E045-9186-025D41341214}" type="slidenum">
              <a:rPr lang="es-ES" smtClean="0"/>
              <a:pPr/>
              <a:t>‹N›</a:t>
            </a:fld>
            <a:endParaRPr lang="es-ES"/>
          </a:p>
        </p:txBody>
      </p:sp>
    </p:spTree>
    <p:extLst>
      <p:ext uri="{BB962C8B-B14F-4D97-AF65-F5344CB8AC3E}">
        <p14:creationId xmlns:p14="http://schemas.microsoft.com/office/powerpoint/2010/main" val="764232372"/>
      </p:ext>
    </p:extLst>
  </p:cSld>
  <p:clrMap bg1="lt1" tx1="dk1" bg2="lt2" tx2="dk2" accent1="accent1" accent2="accent2" accent3="accent3" accent4="accent4" accent5="accent5" accent6="accent6" hlink="hlink" folHlink="folHlink"/>
  <p:notesStyle>
    <a:lvl1pPr marL="0" algn="l" defTabSz="1218387" rtl="0" eaLnBrk="1" latinLnBrk="0" hangingPunct="1">
      <a:defRPr sz="1599" kern="1200">
        <a:solidFill>
          <a:schemeClr val="tx1"/>
        </a:solidFill>
        <a:latin typeface="Soho Gothic Pro Light" panose="020B0303030504020204" pitchFamily="34" charset="0"/>
        <a:ea typeface="+mn-ea"/>
        <a:cs typeface="+mn-cs"/>
      </a:defRPr>
    </a:lvl1pPr>
    <a:lvl2pPr marL="609194" algn="l" defTabSz="1218387" rtl="0" eaLnBrk="1" latinLnBrk="0" hangingPunct="1">
      <a:defRPr sz="1599" kern="1200">
        <a:solidFill>
          <a:schemeClr val="tx1"/>
        </a:solidFill>
        <a:latin typeface="+mn-lt"/>
        <a:ea typeface="+mn-ea"/>
        <a:cs typeface="+mn-cs"/>
      </a:defRPr>
    </a:lvl2pPr>
    <a:lvl3pPr marL="1218387" algn="l" defTabSz="1218387" rtl="0" eaLnBrk="1" latinLnBrk="0" hangingPunct="1">
      <a:defRPr sz="1599" kern="1200">
        <a:solidFill>
          <a:schemeClr val="tx1"/>
        </a:solidFill>
        <a:latin typeface="+mn-lt"/>
        <a:ea typeface="+mn-ea"/>
        <a:cs typeface="+mn-cs"/>
      </a:defRPr>
    </a:lvl3pPr>
    <a:lvl4pPr marL="1827581" algn="l" defTabSz="1218387" rtl="0" eaLnBrk="1" latinLnBrk="0" hangingPunct="1">
      <a:defRPr sz="1599" kern="1200">
        <a:solidFill>
          <a:schemeClr val="tx1"/>
        </a:solidFill>
        <a:latin typeface="+mn-lt"/>
        <a:ea typeface="+mn-ea"/>
        <a:cs typeface="+mn-cs"/>
      </a:defRPr>
    </a:lvl4pPr>
    <a:lvl5pPr marL="2436774" algn="l" defTabSz="1218387" rtl="0" eaLnBrk="1" latinLnBrk="0" hangingPunct="1">
      <a:defRPr sz="1599" kern="1200">
        <a:solidFill>
          <a:schemeClr val="tx1"/>
        </a:solidFill>
        <a:latin typeface="+mn-lt"/>
        <a:ea typeface="+mn-ea"/>
        <a:cs typeface="+mn-cs"/>
      </a:defRPr>
    </a:lvl5pPr>
    <a:lvl6pPr marL="3045968" algn="l" defTabSz="1218387" rtl="0" eaLnBrk="1" latinLnBrk="0" hangingPunct="1">
      <a:defRPr sz="1599" kern="1200">
        <a:solidFill>
          <a:schemeClr val="tx1"/>
        </a:solidFill>
        <a:latin typeface="+mn-lt"/>
        <a:ea typeface="+mn-ea"/>
        <a:cs typeface="+mn-cs"/>
      </a:defRPr>
    </a:lvl6pPr>
    <a:lvl7pPr marL="3655161" algn="l" defTabSz="1218387" rtl="0" eaLnBrk="1" latinLnBrk="0" hangingPunct="1">
      <a:defRPr sz="1599" kern="1200">
        <a:solidFill>
          <a:schemeClr val="tx1"/>
        </a:solidFill>
        <a:latin typeface="+mn-lt"/>
        <a:ea typeface="+mn-ea"/>
        <a:cs typeface="+mn-cs"/>
      </a:defRPr>
    </a:lvl7pPr>
    <a:lvl8pPr marL="4264355" algn="l" defTabSz="1218387" rtl="0" eaLnBrk="1" latinLnBrk="0" hangingPunct="1">
      <a:defRPr sz="1599" kern="1200">
        <a:solidFill>
          <a:schemeClr val="tx1"/>
        </a:solidFill>
        <a:latin typeface="+mn-lt"/>
        <a:ea typeface="+mn-ea"/>
        <a:cs typeface="+mn-cs"/>
      </a:defRPr>
    </a:lvl8pPr>
    <a:lvl9pPr marL="4873548" algn="l" defTabSz="1218387" rtl="0" eaLnBrk="1" latinLnBrk="0" hangingPunct="1">
      <a:defRPr sz="15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001BFE9-5FDD-E045-9186-025D41341214}" type="slidenum">
              <a:rPr lang="es-ES" smtClean="0"/>
              <a:pPr/>
              <a:t>2</a:t>
            </a:fld>
            <a:endParaRPr lang="es-ES"/>
          </a:p>
        </p:txBody>
      </p:sp>
    </p:spTree>
    <p:extLst>
      <p:ext uri="{BB962C8B-B14F-4D97-AF65-F5344CB8AC3E}">
        <p14:creationId xmlns:p14="http://schemas.microsoft.com/office/powerpoint/2010/main" val="237962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57.xml"/><Relationship Id="rId7" Type="http://schemas.openxmlformats.org/officeDocument/2006/relationships/image" Target="../media/image4.png"/><Relationship Id="rId2" Type="http://schemas.openxmlformats.org/officeDocument/2006/relationships/tags" Target="../tags/tag56.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3.emf"/><Relationship Id="rId2" Type="http://schemas.openxmlformats.org/officeDocument/2006/relationships/tags" Target="../tags/tag62.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33.vml"/><Relationship Id="rId6" Type="http://schemas.openxmlformats.org/officeDocument/2006/relationships/image" Target="../media/image5.emf"/><Relationship Id="rId5" Type="http://schemas.openxmlformats.org/officeDocument/2006/relationships/oleObject" Target="../embeddings/oleObject33.bin"/><Relationship Id="rId4"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3.emf"/><Relationship Id="rId2" Type="http://schemas.openxmlformats.org/officeDocument/2006/relationships/tags" Target="../tags/tag70.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38.vml"/><Relationship Id="rId6" Type="http://schemas.openxmlformats.org/officeDocument/2006/relationships/image" Target="../media/image5.emf"/><Relationship Id="rId5" Type="http://schemas.openxmlformats.org/officeDocument/2006/relationships/oleObject" Target="../embeddings/oleObject38.bin"/><Relationship Id="rId4"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3.emf"/><Relationship Id="rId2" Type="http://schemas.openxmlformats.org/officeDocument/2006/relationships/tags" Target="../tags/tag78.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3.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3.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5.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emf"/><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5.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5.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emf"/><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5.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9.xml"/><Relationship Id="rId7" Type="http://schemas.openxmlformats.org/officeDocument/2006/relationships/image" Target="../media/image4.png"/><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5.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emf"/><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3.emf"/><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5.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3.emf"/><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3.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3.emf"/><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3.emf"/><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27.vml"/><Relationship Id="rId6" Type="http://schemas.openxmlformats.org/officeDocument/2006/relationships/image" Target="../media/image6.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4"/>
            <a:ext cx="12192000" cy="6877415"/>
          </a:xfrm>
          <a:prstGeom prst="rect">
            <a:avLst/>
          </a:prstGeom>
        </p:spPr>
        <p:txBody>
          <a:bodyPr anchor="t"/>
          <a:lstStyle>
            <a:lvl1pPr marL="0" indent="0" algn="ctr">
              <a:buNone/>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2" y="383588"/>
            <a:ext cx="3725333" cy="214776"/>
          </a:xfrm>
          <a:prstGeom prst="rect">
            <a:avLst/>
          </a:prstGeom>
        </p:spPr>
        <p:txBody>
          <a:bodyPr lIns="0" tIns="0" rIns="0" bIns="0"/>
          <a:lstStyle>
            <a:lvl1pPr marL="0" indent="0">
              <a:buNone/>
              <a:defRPr sz="1866"/>
            </a:lvl1pPr>
          </a:lstStyle>
          <a:p>
            <a:r>
              <a:rPr lang="es-ES"/>
              <a:t>Editar el subtitulo de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689241"/>
            <a:ext cx="3725333" cy="159485"/>
          </a:xfrm>
          <a:prstGeom prst="rect">
            <a:avLst/>
          </a:prstGeom>
        </p:spPr>
        <p:txBody>
          <a:bodyPr lIns="0" tIns="0" rIns="0" bIns="0"/>
          <a:lstStyle>
            <a:lvl1pPr marL="0" indent="0">
              <a:buNone/>
              <a:defRPr sz="1333"/>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539954" y="2873081"/>
            <a:ext cx="6626810" cy="1648341"/>
          </a:xfrm>
          <a:prstGeom prst="rect">
            <a:avLst/>
          </a:prstGeom>
        </p:spPr>
        <p:txBody>
          <a:bodyPr vert="horz" lIns="0" tIns="0" rIns="0" bIns="0" rtlCol="0" anchor="t">
            <a:noAutofit/>
          </a:bodyPr>
          <a:lstStyle>
            <a:lvl1pPr>
              <a:defRPr sz="5997"/>
            </a:lvl1pPr>
          </a:lstStyle>
          <a:p>
            <a:r>
              <a:rPr lang="es-ES"/>
              <a:t>Haga clic para el título principal</a:t>
            </a:r>
            <a:endParaRPr lang="en-US"/>
          </a:p>
        </p:txBody>
      </p:sp>
    </p:spTree>
    <p:extLst>
      <p:ext uri="{BB962C8B-B14F-4D97-AF65-F5344CB8AC3E}">
        <p14:creationId xmlns:p14="http://schemas.microsoft.com/office/powerpoint/2010/main" val="28351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2231655-E814-554D-A77B-76AE9E4B8F36}"/>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87375944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3" y="1592921"/>
            <a:ext cx="6818927"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1B5AB55-B564-F54E-A43A-49F65087AAE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684336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3" name="Imagen 12"/>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96130028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FC254CD5-68FD-894C-AC6F-D3DF03A43FEB}"/>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42002133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8F0CE16-977C-DF45-B8D7-297950F18B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9034285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2E0AD7B-150C-EB41-978F-26BBDF5F4223}"/>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08819201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7" name="Imagen 16"/>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Tree>
    <p:extLst>
      <p:ext uri="{BB962C8B-B14F-4D97-AF65-F5344CB8AC3E}">
        <p14:creationId xmlns:p14="http://schemas.microsoft.com/office/powerpoint/2010/main" val="2287555138"/>
      </p:ext>
    </p:extLst>
  </p:cSld>
  <p:clrMapOvr>
    <a:overrideClrMapping bg1="lt1" tx1="dk1" bg2="lt2" tx2="dk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bg1"/>
                </a:solidFill>
              </a:defRPr>
            </a:lvl1pPr>
          </a:lstStyle>
          <a:p>
            <a:r>
              <a:rPr lang="es-ES"/>
              <a:t>Haga clic para un texto destacado o una idea principal</a:t>
            </a:r>
            <a:endParaRPr lang="en-US"/>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Tree>
    <p:extLst>
      <p:ext uri="{BB962C8B-B14F-4D97-AF65-F5344CB8AC3E}">
        <p14:creationId xmlns:p14="http://schemas.microsoft.com/office/powerpoint/2010/main" val="233317805"/>
      </p:ext>
    </p:extLst>
  </p:cSld>
  <p:clrMapOvr>
    <a:overrideClrMapping bg1="dk1" tx1="lt1" bg2="dk2" tx2="lt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2" name="Imagen 11"/>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5" name="Imagen 14">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667982234"/>
      </p:ext>
    </p:extLst>
  </p:cSld>
  <p:clrMapOvr>
    <a:overrideClrMapping bg1="dk1" tx1="lt1" bg2="dk2" tx2="lt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bg1"/>
                </a:solidFill>
              </a:defRPr>
            </a:lvl1pPr>
          </a:lstStyle>
          <a:p>
            <a:r>
              <a:rPr lang="es-ES"/>
              <a:t>Haga clic para un texto destacado o una idea principal</a:t>
            </a:r>
            <a:endParaRPr lang="en-US"/>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8" name="Imagen 17"/>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Tree>
    <p:extLst>
      <p:ext uri="{BB962C8B-B14F-4D97-AF65-F5344CB8AC3E}">
        <p14:creationId xmlns:p14="http://schemas.microsoft.com/office/powerpoint/2010/main" val="1980882472"/>
      </p:ext>
    </p:extLst>
  </p:cSld>
  <p:clrMapOvr>
    <a:overrideClrMapping bg1="dk1" tx1="lt1" bg2="dk2" tx2="lt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663816236"/>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486797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747660721"/>
      </p:ext>
    </p:extLst>
  </p:cSld>
  <p:clrMapOvr>
    <a:overrideClrMapping bg1="dk1" tx1="lt1" bg2="dk2" tx2="lt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648373125"/>
      </p:ext>
    </p:extLst>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674229745"/>
      </p:ext>
    </p:extLst>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1856" name="Diapositiva de think-cell" r:id="rId5" imgW="270" imgH="270" progId="TCLayout.ActiveDocument.1">
                  <p:embed/>
                </p:oleObj>
              </mc:Choice>
              <mc:Fallback>
                <p:oleObj name="Diapositiva de think-cell" r:id="rId5" imgW="270" imgH="270" progId="TCLayout.ActiveDocument.1">
                  <p:embed/>
                  <p:pic>
                    <p:nvPicPr>
                      <p:cNvPr id="4" name="Objeto 3"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3" name="Rectángulo 2"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a:ea typeface="+mn-ea"/>
              <a:cs typeface="+mn-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pic>
        <p:nvPicPr>
          <p:cNvPr id="19" name="Imagen 18">
            <a:extLst>
              <a:ext uri="{FF2B5EF4-FFF2-40B4-BE49-F238E27FC236}">
                <a16:creationId xmlns:a16="http://schemas.microsoft.com/office/drawing/2014/main" id="{A3612F95-8251-5349-ABFE-8A62EF3295EE}"/>
              </a:ext>
            </a:extLst>
          </p:cNvPr>
          <p:cNvPicPr>
            <a:picLocks noChangeAspect="1"/>
          </p:cNvPicPr>
          <p:nvPr userDrawn="1"/>
        </p:nvPicPr>
        <p:blipFill>
          <a:blip r:embed="rId7"/>
          <a:stretch>
            <a:fillRect/>
          </a:stretch>
        </p:blipFill>
        <p:spPr>
          <a:xfrm>
            <a:off x="336001" y="6505495"/>
            <a:ext cx="859201" cy="170476"/>
          </a:xfrm>
          <a:prstGeom prst="rect">
            <a:avLst/>
          </a:prstGeom>
        </p:spPr>
      </p:pic>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6" name="Imagen 15"/>
          <p:cNvPicPr>
            <a:picLocks noChangeAspect="1"/>
          </p:cNvPicPr>
          <p:nvPr userDrawn="1"/>
        </p:nvPicPr>
        <p:blipFill>
          <a:blip r:embed="rId8">
            <a:lum bright="100000" contrast="-70000"/>
          </a:blip>
          <a:stretch>
            <a:fillRect/>
          </a:stretch>
        </p:blipFill>
        <p:spPr>
          <a:xfrm>
            <a:off x="8887258" y="6540533"/>
            <a:ext cx="1145182" cy="248840"/>
          </a:xfrm>
          <a:prstGeom prst="rect">
            <a:avLst/>
          </a:prstGeom>
        </p:spPr>
      </p:pic>
    </p:spTree>
    <p:extLst>
      <p:ext uri="{BB962C8B-B14F-4D97-AF65-F5344CB8AC3E}">
        <p14:creationId xmlns:p14="http://schemas.microsoft.com/office/powerpoint/2010/main" val="2857857764"/>
      </p:ext>
    </p:extLst>
  </p:cSld>
  <p:clrMapOvr>
    <a:overrideClrMapping bg1="dk1" tx1="lt1" bg2="dk2" tx2="lt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6016"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9171942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288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30872125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3904"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8" name="Imagen 17"/>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665149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4928"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12765913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5952"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6455331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6976"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79424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23640237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800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326818007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49024"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81052926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5004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327528956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51072"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3414007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52096"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00423489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5312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886644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880015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60C3CE1-1E28-6546-9D6D-A09B9CDA199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496093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DEC9B28E-6B7A-0E4E-B90F-9C217C75299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364679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9D1119D-7D51-D44F-94AB-E6DA2AD81F78}"/>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060957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3" y="1592921"/>
            <a:ext cx="6818927"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1B5AB55-B564-F54E-A43A-49F65087AAE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68433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3" name="Imagen 12"/>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961300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FC254CD5-68FD-894C-AC6F-D3DF03A43FEB}"/>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420021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ortada fo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0"/>
            <a:ext cx="12192000" cy="6858000"/>
          </a:xfrm>
          <a:prstGeom prst="rect">
            <a:avLst/>
          </a:prstGeom>
        </p:spPr>
        <p:txBody>
          <a:bodyPr anchor="t"/>
          <a:lstStyle>
            <a:lvl1pPr marL="0" indent="0" algn="ctr">
              <a:buNone/>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1" y="3311240"/>
            <a:ext cx="4842163" cy="248041"/>
          </a:xfrm>
          <a:prstGeom prst="rect">
            <a:avLst/>
          </a:prstGeom>
        </p:spPr>
        <p:txBody>
          <a:bodyPr lIns="0" tIns="0" rIns="0" bIns="0"/>
          <a:lstStyle>
            <a:lvl1pPr marL="0" indent="0">
              <a:buNone/>
              <a:defRPr sz="1866"/>
            </a:lvl1pPr>
          </a:lstStyle>
          <a:p>
            <a:r>
              <a:rPr lang="es-ES"/>
              <a:t>Editar el subtitulo de la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3743044"/>
            <a:ext cx="3725333" cy="159485"/>
          </a:xfrm>
          <a:prstGeom prst="rect">
            <a:avLst/>
          </a:prstGeom>
        </p:spPr>
        <p:txBody>
          <a:bodyPr lIns="0" tIns="0" rIns="0" bIns="0"/>
          <a:lstStyle>
            <a:lvl1pPr marL="0" indent="0">
              <a:buNone/>
              <a:defRPr sz="1333"/>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382577"/>
            <a:ext cx="1799167" cy="639233"/>
          </a:xfrm>
          <a:prstGeom prst="rect">
            <a:avLst/>
          </a:prstGeom>
        </p:spPr>
        <p:txBody>
          <a:bodyPr anchor="ctr"/>
          <a:lstStyle>
            <a:lvl1pPr marL="0" indent="0" algn="ctr">
              <a:buNone/>
              <a:defRPr sz="1333"/>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49675" y="1421649"/>
            <a:ext cx="7563994" cy="1648341"/>
          </a:xfrm>
          <a:prstGeom prst="rect">
            <a:avLst/>
          </a:prstGeom>
        </p:spPr>
        <p:txBody>
          <a:bodyPr vert="horz" lIns="0" tIns="0" rIns="0" bIns="0" rtlCol="0" anchor="t">
            <a:noAutofit/>
          </a:bodyPr>
          <a:lstStyle>
            <a:lvl1pPr>
              <a:defRPr sz="5330"/>
            </a:lvl1pPr>
          </a:lstStyle>
          <a:p>
            <a:r>
              <a:rPr lang="es-ES"/>
              <a:t>Haga clic para el título principal</a:t>
            </a:r>
            <a:endParaRPr lang="en-US"/>
          </a:p>
        </p:txBody>
      </p:sp>
    </p:spTree>
    <p:extLst>
      <p:ext uri="{BB962C8B-B14F-4D97-AF65-F5344CB8AC3E}">
        <p14:creationId xmlns:p14="http://schemas.microsoft.com/office/powerpoint/2010/main" val="2906474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8F0CE16-977C-DF45-B8D7-297950F18B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903428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2E0AD7B-150C-EB41-978F-26BBDF5F4223}"/>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088192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7" name="Imagen 16"/>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Tree>
    <p:extLst>
      <p:ext uri="{BB962C8B-B14F-4D97-AF65-F5344CB8AC3E}">
        <p14:creationId xmlns:p14="http://schemas.microsoft.com/office/powerpoint/2010/main" val="228755513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bg1"/>
                </a:solidFill>
              </a:defRPr>
            </a:lvl1pPr>
          </a:lstStyle>
          <a:p>
            <a:r>
              <a:rPr lang="es-ES"/>
              <a:t>Haga clic para un texto destacado o una idea principal</a:t>
            </a:r>
            <a:endParaRPr lang="en-US"/>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Tree>
    <p:extLst>
      <p:ext uri="{BB962C8B-B14F-4D97-AF65-F5344CB8AC3E}">
        <p14:creationId xmlns:p14="http://schemas.microsoft.com/office/powerpoint/2010/main" val="23331780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2" name="Imagen 11"/>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5" name="Imagen 14">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667982234"/>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bg1"/>
                </a:solidFill>
              </a:defRPr>
            </a:lvl1pPr>
          </a:lstStyle>
          <a:p>
            <a:r>
              <a:rPr lang="es-ES"/>
              <a:t>Haga clic para un texto destacado o una idea principal</a:t>
            </a:r>
            <a:endParaRPr lang="en-US"/>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8" name="Imagen 17"/>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Tree>
    <p:extLst>
      <p:ext uri="{BB962C8B-B14F-4D97-AF65-F5344CB8AC3E}">
        <p14:creationId xmlns:p14="http://schemas.microsoft.com/office/powerpoint/2010/main" val="198088247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66381623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74766072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64837312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67422974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4" y="4414944"/>
            <a:ext cx="5651500" cy="290408"/>
          </a:xfrm>
          <a:prstGeom prst="rect">
            <a:avLst/>
          </a:prstGeom>
        </p:spPr>
        <p:txBody>
          <a:bodyPr lIns="0" tIns="0" rIns="0" bIns="0"/>
          <a:lstStyle>
            <a:lvl1pPr marL="0" indent="0">
              <a:buNone/>
              <a:defRPr sz="1800"/>
            </a:lvl1pPr>
          </a:lstStyle>
          <a:p>
            <a:r>
              <a:rPr lang="es-ES"/>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2428697"/>
            <a:ext cx="6310745" cy="1648341"/>
          </a:xfrm>
          <a:prstGeom prst="rect">
            <a:avLst/>
          </a:prstGeom>
        </p:spPr>
        <p:txBody>
          <a:bodyPr vert="horz" lIns="0" tIns="0" rIns="0" bIns="0" rtlCol="0" anchor="t">
            <a:noAutofit/>
          </a:bodyPr>
          <a:lstStyle>
            <a:lvl1pPr>
              <a:defRPr sz="4400"/>
            </a:lvl1pPr>
          </a:lstStyle>
          <a:p>
            <a:r>
              <a:rPr lang="es-ES"/>
              <a:t>Haga clic para </a:t>
            </a:r>
            <a:br>
              <a:rPr lang="es-ES"/>
            </a:br>
            <a:r>
              <a:rPr lang="es-ES"/>
              <a:t>el título principal</a:t>
            </a:r>
            <a:endParaRPr lang="en-US"/>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4" y="4853097"/>
            <a:ext cx="5651500" cy="199445"/>
          </a:xfrm>
          <a:prstGeom prst="rect">
            <a:avLst/>
          </a:prstGeom>
        </p:spPr>
        <p:txBody>
          <a:bodyPr lIns="0" tIns="0" rIns="0" bIns="0"/>
          <a:lstStyle>
            <a:lvl1pPr marL="0" indent="0">
              <a:buNone/>
              <a:defRPr sz="1600"/>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vl1pPr>
          </a:lstStyle>
          <a:p>
            <a:r>
              <a:rPr lang="es-ES"/>
              <a:t>Logo cliente</a:t>
            </a:r>
          </a:p>
        </p:txBody>
      </p:sp>
      <p:pic>
        <p:nvPicPr>
          <p:cNvPr id="7" name="Imagen 6">
            <a:extLst>
              <a:ext uri="{FF2B5EF4-FFF2-40B4-BE49-F238E27FC236}">
                <a16:creationId xmlns:a16="http://schemas.microsoft.com/office/drawing/2014/main" id="{DB9B7611-A75B-714A-9D2A-408948DB3B58}"/>
              </a:ext>
            </a:extLst>
          </p:cNvPr>
          <p:cNvPicPr>
            <a:picLocks noChangeAspect="1"/>
          </p:cNvPicPr>
          <p:nvPr userDrawn="1"/>
        </p:nvPicPr>
        <p:blipFill>
          <a:blip r:embed="rId2"/>
          <a:stretch>
            <a:fillRect/>
          </a:stretch>
        </p:blipFill>
        <p:spPr>
          <a:xfrm>
            <a:off x="8085668" y="6337302"/>
            <a:ext cx="1444604" cy="176283"/>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3"/>
          <a:stretch>
            <a:fillRect/>
          </a:stretch>
        </p:blipFill>
        <p:spPr>
          <a:xfrm>
            <a:off x="385014" y="6118996"/>
            <a:ext cx="1795156" cy="356183"/>
          </a:xfrm>
          <a:prstGeom prst="rect">
            <a:avLst/>
          </a:prstGeom>
        </p:spPr>
      </p:pic>
      <p:grpSp>
        <p:nvGrpSpPr>
          <p:cNvPr id="11" name="Grupo 10">
            <a:extLst>
              <a:ext uri="{FF2B5EF4-FFF2-40B4-BE49-F238E27FC236}">
                <a16:creationId xmlns:a16="http://schemas.microsoft.com/office/drawing/2014/main" id="{72D46510-3BCB-3746-AD05-84A58DE8C86D}"/>
              </a:ext>
            </a:extLst>
          </p:cNvPr>
          <p:cNvGrpSpPr/>
          <p:nvPr userDrawn="1"/>
        </p:nvGrpSpPr>
        <p:grpSpPr>
          <a:xfrm>
            <a:off x="6846376" y="1346032"/>
            <a:ext cx="2093250" cy="3698006"/>
            <a:chOff x="4700634" y="1022350"/>
            <a:chExt cx="1569938" cy="2774950"/>
          </a:xfrm>
          <a:solidFill>
            <a:schemeClr val="accent2"/>
          </a:solidFill>
        </p:grpSpPr>
        <p:sp>
          <p:nvSpPr>
            <p:cNvPr id="12"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3" name="Rectángulo 12">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4" name="Rectángulo 13">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5" name="Rectángulo 14">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grpSp>
        <p:nvGrpSpPr>
          <p:cNvPr id="16" name="Grupo 15">
            <a:extLst>
              <a:ext uri="{FF2B5EF4-FFF2-40B4-BE49-F238E27FC236}">
                <a16:creationId xmlns:a16="http://schemas.microsoft.com/office/drawing/2014/main" id="{EB2B45F2-8D32-A344-93BE-979FC74FCFB7}"/>
              </a:ext>
            </a:extLst>
          </p:cNvPr>
          <p:cNvGrpSpPr/>
          <p:nvPr userDrawn="1"/>
        </p:nvGrpSpPr>
        <p:grpSpPr>
          <a:xfrm>
            <a:off x="8154785" y="1346032"/>
            <a:ext cx="2093250" cy="3698006"/>
            <a:chOff x="4700634" y="1022350"/>
            <a:chExt cx="1569938" cy="2774950"/>
          </a:xfrm>
          <a:solidFill>
            <a:schemeClr val="tx2"/>
          </a:solidFill>
        </p:grpSpPr>
        <p:sp>
          <p:nvSpPr>
            <p:cNvPr id="17"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8" name="Rectángulo 17">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9" name="Rectángulo 18">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0" name="Rectángulo 19">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grpSp>
        <p:nvGrpSpPr>
          <p:cNvPr id="21" name="Grupo 20">
            <a:extLst>
              <a:ext uri="{FF2B5EF4-FFF2-40B4-BE49-F238E27FC236}">
                <a16:creationId xmlns:a16="http://schemas.microsoft.com/office/drawing/2014/main" id="{C733D58C-D2A1-9040-B07D-82C6EAEF6E32}"/>
              </a:ext>
            </a:extLst>
          </p:cNvPr>
          <p:cNvGrpSpPr/>
          <p:nvPr userDrawn="1"/>
        </p:nvGrpSpPr>
        <p:grpSpPr>
          <a:xfrm>
            <a:off x="9463196" y="1346032"/>
            <a:ext cx="2093250" cy="3698006"/>
            <a:chOff x="4700634" y="1022350"/>
            <a:chExt cx="1569938" cy="2774950"/>
          </a:xfrm>
          <a:solidFill>
            <a:schemeClr val="accent5"/>
          </a:solidFill>
        </p:grpSpPr>
        <p:sp>
          <p:nvSpPr>
            <p:cNvPr id="22"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3" name="Rectángulo 22">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4" name="Rectángulo 23">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5" name="Rectángulo 24">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Tree>
    <p:extLst>
      <p:ext uri="{BB962C8B-B14F-4D97-AF65-F5344CB8AC3E}">
        <p14:creationId xmlns:p14="http://schemas.microsoft.com/office/powerpoint/2010/main" val="13334542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85888" name="Diapositiva de think-cell" r:id="rId5" imgW="270" imgH="270" progId="TCLayout.ActiveDocument.1">
                  <p:embed/>
                </p:oleObj>
              </mc:Choice>
              <mc:Fallback>
                <p:oleObj name="Diapositiva de think-cell" r:id="rId5" imgW="270" imgH="270" progId="TCLayout.ActiveDocument.1">
                  <p:embed/>
                  <p:pic>
                    <p:nvPicPr>
                      <p:cNvPr id="4" name="Objeto 3"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3" name="Rectángulo 2"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a:ea typeface="+mn-ea"/>
              <a:cs typeface="+mn-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pic>
        <p:nvPicPr>
          <p:cNvPr id="19" name="Imagen 18">
            <a:extLst>
              <a:ext uri="{FF2B5EF4-FFF2-40B4-BE49-F238E27FC236}">
                <a16:creationId xmlns:a16="http://schemas.microsoft.com/office/drawing/2014/main" id="{A3612F95-8251-5349-ABFE-8A62EF3295EE}"/>
              </a:ext>
            </a:extLst>
          </p:cNvPr>
          <p:cNvPicPr>
            <a:picLocks noChangeAspect="1"/>
          </p:cNvPicPr>
          <p:nvPr userDrawn="1"/>
        </p:nvPicPr>
        <p:blipFill>
          <a:blip r:embed="rId7"/>
          <a:stretch>
            <a:fillRect/>
          </a:stretch>
        </p:blipFill>
        <p:spPr>
          <a:xfrm>
            <a:off x="336001" y="6505495"/>
            <a:ext cx="859201" cy="170476"/>
          </a:xfrm>
          <a:prstGeom prst="rect">
            <a:avLst/>
          </a:prstGeom>
        </p:spPr>
      </p:pic>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6" name="Imagen 15"/>
          <p:cNvPicPr>
            <a:picLocks noChangeAspect="1"/>
          </p:cNvPicPr>
          <p:nvPr userDrawn="1"/>
        </p:nvPicPr>
        <p:blipFill>
          <a:blip r:embed="rId8">
            <a:lum bright="100000" contrast="-70000"/>
          </a:blip>
          <a:stretch>
            <a:fillRect/>
          </a:stretch>
        </p:blipFill>
        <p:spPr>
          <a:xfrm>
            <a:off x="8887258" y="6540533"/>
            <a:ext cx="1145182" cy="248840"/>
          </a:xfrm>
          <a:prstGeom prst="rect">
            <a:avLst/>
          </a:prstGeom>
        </p:spPr>
      </p:pic>
    </p:spTree>
    <p:extLst>
      <p:ext uri="{BB962C8B-B14F-4D97-AF65-F5344CB8AC3E}">
        <p14:creationId xmlns:p14="http://schemas.microsoft.com/office/powerpoint/2010/main" val="2857857764"/>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1136"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917194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86912"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30872125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87936"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8" name="Imagen 17"/>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665149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88960"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1276591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89984"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6455331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100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7942411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2032"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32681800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3056"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28105292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408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327528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336000" y="645587"/>
            <a:ext cx="11017800" cy="863601"/>
          </a:xfrm>
          <a:prstGeom prst="rect">
            <a:avLst/>
          </a:prstGeom>
        </p:spPr>
        <p:txBody>
          <a:bodyPr lIns="0" tIns="0" rIns="0" bIns="0"/>
          <a:lstStyle>
            <a:lvl1pPr>
              <a:defRPr sz="2798"/>
            </a:lvl1pPr>
          </a:lstStyle>
          <a:p>
            <a:r>
              <a:rPr lang="es-ES"/>
              <a:t>Índice</a:t>
            </a:r>
          </a:p>
        </p:txBody>
      </p:sp>
      <p:sp>
        <p:nvSpPr>
          <p:cNvPr id="4" name="Forma libre 3">
            <a:extLst>
              <a:ext uri="{FF2B5EF4-FFF2-40B4-BE49-F238E27FC236}">
                <a16:creationId xmlns:a16="http://schemas.microsoft.com/office/drawing/2014/main" id="{F6C55DCE-A9B0-2243-80CD-2F30EC5EF5A4}"/>
              </a:ext>
            </a:extLst>
          </p:cNvPr>
          <p:cNvSpPr/>
          <p:nvPr userDrawn="1"/>
        </p:nvSpPr>
        <p:spPr>
          <a:xfrm>
            <a:off x="4328250" y="2232949"/>
            <a:ext cx="7939453" cy="475759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00D88BD8-9E72-844D-A3E4-A145CC1FC878}"/>
              </a:ext>
            </a:extLst>
          </p:cNvPr>
          <p:cNvSpPr/>
          <p:nvPr userDrawn="1"/>
        </p:nvSpPr>
        <p:spPr>
          <a:xfrm>
            <a:off x="2796363" y="894269"/>
            <a:ext cx="7956155" cy="609627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6" name="Forma libre 5">
            <a:extLst>
              <a:ext uri="{FF2B5EF4-FFF2-40B4-BE49-F238E27FC236}">
                <a16:creationId xmlns:a16="http://schemas.microsoft.com/office/drawing/2014/main" id="{95D2642E-B667-424F-952B-3431D2440BB5}"/>
              </a:ext>
            </a:extLst>
          </p:cNvPr>
          <p:cNvSpPr/>
          <p:nvPr userDrawn="1"/>
        </p:nvSpPr>
        <p:spPr>
          <a:xfrm>
            <a:off x="-92286" y="20016"/>
            <a:ext cx="8259460" cy="6970525"/>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9" name="Imagen 8"/>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3" name="Marcador de texto 2"/>
          <p:cNvSpPr>
            <a:spLocks noGrp="1"/>
          </p:cNvSpPr>
          <p:nvPr>
            <p:ph type="body" sz="quarter" idx="10" hasCustomPrompt="1"/>
          </p:nvPr>
        </p:nvSpPr>
        <p:spPr>
          <a:xfrm>
            <a:off x="336000" y="2444755"/>
            <a:ext cx="5760000" cy="3577167"/>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Capítulo</a:t>
            </a:r>
          </a:p>
          <a:p>
            <a:pPr lvl="0"/>
            <a:endParaRPr lang="es-ES"/>
          </a:p>
          <a:p>
            <a:pPr lvl="0"/>
            <a:endParaRPr lang="es-ES"/>
          </a:p>
        </p:txBody>
      </p:sp>
      <p:sp>
        <p:nvSpPr>
          <p:cNvPr id="10"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Tree>
    <p:extLst>
      <p:ext uri="{BB962C8B-B14F-4D97-AF65-F5344CB8AC3E}">
        <p14:creationId xmlns:p14="http://schemas.microsoft.com/office/powerpoint/2010/main" val="262281088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5104"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341400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612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1004234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97152"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2665"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spTree>
    <p:extLst>
      <p:ext uri="{BB962C8B-B14F-4D97-AF65-F5344CB8AC3E}">
        <p14:creationId xmlns:p14="http://schemas.microsoft.com/office/powerpoint/2010/main" val="8866443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4" y="4414944"/>
            <a:ext cx="5651500" cy="290408"/>
          </a:xfrm>
          <a:prstGeom prst="rect">
            <a:avLst/>
          </a:prstGeom>
        </p:spPr>
        <p:txBody>
          <a:bodyPr lIns="0" tIns="0" rIns="0" bIns="0"/>
          <a:lstStyle>
            <a:lvl1pPr marL="0" indent="0">
              <a:buNone/>
              <a:defRPr sz="1800"/>
            </a:lvl1pPr>
          </a:lstStyle>
          <a:p>
            <a:r>
              <a:rPr lang="es-ES"/>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2428697"/>
            <a:ext cx="6310745" cy="1648341"/>
          </a:xfrm>
          <a:prstGeom prst="rect">
            <a:avLst/>
          </a:prstGeom>
        </p:spPr>
        <p:txBody>
          <a:bodyPr vert="horz" lIns="0" tIns="0" rIns="0" bIns="0" rtlCol="0" anchor="t">
            <a:noAutofit/>
          </a:bodyPr>
          <a:lstStyle>
            <a:lvl1pPr>
              <a:defRPr sz="4400"/>
            </a:lvl1pPr>
          </a:lstStyle>
          <a:p>
            <a:r>
              <a:rPr lang="es-ES"/>
              <a:t>Haga clic para </a:t>
            </a:r>
            <a:br>
              <a:rPr lang="es-ES"/>
            </a:br>
            <a:r>
              <a:rPr lang="es-ES"/>
              <a:t>el título principal</a:t>
            </a:r>
            <a:endParaRPr lang="en-US"/>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4" y="4853097"/>
            <a:ext cx="5651500" cy="199445"/>
          </a:xfrm>
          <a:prstGeom prst="rect">
            <a:avLst/>
          </a:prstGeom>
        </p:spPr>
        <p:txBody>
          <a:bodyPr lIns="0" tIns="0" rIns="0" bIns="0"/>
          <a:lstStyle>
            <a:lvl1pPr marL="0" indent="0">
              <a:buNone/>
              <a:defRPr sz="1600"/>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vl1pPr>
          </a:lstStyle>
          <a:p>
            <a:r>
              <a:rPr lang="es-ES"/>
              <a:t>Logo cliente</a:t>
            </a:r>
          </a:p>
        </p:txBody>
      </p:sp>
      <p:pic>
        <p:nvPicPr>
          <p:cNvPr id="7" name="Imagen 6">
            <a:extLst>
              <a:ext uri="{FF2B5EF4-FFF2-40B4-BE49-F238E27FC236}">
                <a16:creationId xmlns:a16="http://schemas.microsoft.com/office/drawing/2014/main" id="{DB9B7611-A75B-714A-9D2A-408948DB3B58}"/>
              </a:ext>
            </a:extLst>
          </p:cNvPr>
          <p:cNvPicPr>
            <a:picLocks noChangeAspect="1"/>
          </p:cNvPicPr>
          <p:nvPr userDrawn="1"/>
        </p:nvPicPr>
        <p:blipFill>
          <a:blip r:embed="rId2"/>
          <a:stretch>
            <a:fillRect/>
          </a:stretch>
        </p:blipFill>
        <p:spPr>
          <a:xfrm>
            <a:off x="8085668" y="6337302"/>
            <a:ext cx="1444604" cy="176283"/>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3"/>
          <a:stretch>
            <a:fillRect/>
          </a:stretch>
        </p:blipFill>
        <p:spPr>
          <a:xfrm>
            <a:off x="385014" y="6118996"/>
            <a:ext cx="1795156" cy="356183"/>
          </a:xfrm>
          <a:prstGeom prst="rect">
            <a:avLst/>
          </a:prstGeom>
        </p:spPr>
      </p:pic>
      <p:grpSp>
        <p:nvGrpSpPr>
          <p:cNvPr id="11" name="Grupo 10">
            <a:extLst>
              <a:ext uri="{FF2B5EF4-FFF2-40B4-BE49-F238E27FC236}">
                <a16:creationId xmlns:a16="http://schemas.microsoft.com/office/drawing/2014/main" id="{72D46510-3BCB-3746-AD05-84A58DE8C86D}"/>
              </a:ext>
            </a:extLst>
          </p:cNvPr>
          <p:cNvGrpSpPr/>
          <p:nvPr userDrawn="1"/>
        </p:nvGrpSpPr>
        <p:grpSpPr>
          <a:xfrm>
            <a:off x="6846376" y="1346032"/>
            <a:ext cx="2093250" cy="3698006"/>
            <a:chOff x="4700634" y="1022350"/>
            <a:chExt cx="1569938" cy="2774950"/>
          </a:xfrm>
          <a:solidFill>
            <a:schemeClr val="accent2"/>
          </a:solidFill>
        </p:grpSpPr>
        <p:sp>
          <p:nvSpPr>
            <p:cNvPr id="12"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3" name="Rectángulo 12">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4" name="Rectángulo 13">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5" name="Rectángulo 14">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grpSp>
        <p:nvGrpSpPr>
          <p:cNvPr id="16" name="Grupo 15">
            <a:extLst>
              <a:ext uri="{FF2B5EF4-FFF2-40B4-BE49-F238E27FC236}">
                <a16:creationId xmlns:a16="http://schemas.microsoft.com/office/drawing/2014/main" id="{EB2B45F2-8D32-A344-93BE-979FC74FCFB7}"/>
              </a:ext>
            </a:extLst>
          </p:cNvPr>
          <p:cNvGrpSpPr/>
          <p:nvPr userDrawn="1"/>
        </p:nvGrpSpPr>
        <p:grpSpPr>
          <a:xfrm>
            <a:off x="8154785" y="1346032"/>
            <a:ext cx="2093250" cy="3698006"/>
            <a:chOff x="4700634" y="1022350"/>
            <a:chExt cx="1569938" cy="2774950"/>
          </a:xfrm>
          <a:solidFill>
            <a:schemeClr val="tx2"/>
          </a:solidFill>
        </p:grpSpPr>
        <p:sp>
          <p:nvSpPr>
            <p:cNvPr id="17"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8" name="Rectángulo 17">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9" name="Rectángulo 18">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0" name="Rectángulo 19">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grpSp>
        <p:nvGrpSpPr>
          <p:cNvPr id="21" name="Grupo 20">
            <a:extLst>
              <a:ext uri="{FF2B5EF4-FFF2-40B4-BE49-F238E27FC236}">
                <a16:creationId xmlns:a16="http://schemas.microsoft.com/office/drawing/2014/main" id="{C733D58C-D2A1-9040-B07D-82C6EAEF6E32}"/>
              </a:ext>
            </a:extLst>
          </p:cNvPr>
          <p:cNvGrpSpPr/>
          <p:nvPr userDrawn="1"/>
        </p:nvGrpSpPr>
        <p:grpSpPr>
          <a:xfrm>
            <a:off x="9463196" y="1346032"/>
            <a:ext cx="2093250" cy="3698006"/>
            <a:chOff x="4700634" y="1022350"/>
            <a:chExt cx="1569938" cy="2774950"/>
          </a:xfrm>
          <a:solidFill>
            <a:schemeClr val="accent5"/>
          </a:solidFill>
        </p:grpSpPr>
        <p:sp>
          <p:nvSpPr>
            <p:cNvPr id="22"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3" name="Rectángulo 22">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4" name="Rectángulo 23">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5" name="Rectángulo 24">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Tree>
    <p:extLst>
      <p:ext uri="{BB962C8B-B14F-4D97-AF65-F5344CB8AC3E}">
        <p14:creationId xmlns:p14="http://schemas.microsoft.com/office/powerpoint/2010/main" val="16765362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336000" y="645587"/>
            <a:ext cx="11017800" cy="863601"/>
          </a:xfrm>
          <a:prstGeom prst="rect">
            <a:avLst/>
          </a:prstGeom>
        </p:spPr>
        <p:txBody>
          <a:bodyPr lIns="0" tIns="0" rIns="0" bIns="0"/>
          <a:lstStyle>
            <a:lvl1pPr>
              <a:defRPr sz="2798"/>
            </a:lvl1pPr>
          </a:lstStyle>
          <a:p>
            <a:r>
              <a:rPr lang="es-ES"/>
              <a:t>Índice</a:t>
            </a:r>
          </a:p>
        </p:txBody>
      </p:sp>
      <p:sp>
        <p:nvSpPr>
          <p:cNvPr id="4" name="Forma libre 3">
            <a:extLst>
              <a:ext uri="{FF2B5EF4-FFF2-40B4-BE49-F238E27FC236}">
                <a16:creationId xmlns:a16="http://schemas.microsoft.com/office/drawing/2014/main" id="{F6C55DCE-A9B0-2243-80CD-2F30EC5EF5A4}"/>
              </a:ext>
            </a:extLst>
          </p:cNvPr>
          <p:cNvSpPr/>
          <p:nvPr userDrawn="1"/>
        </p:nvSpPr>
        <p:spPr>
          <a:xfrm>
            <a:off x="4328250" y="2232949"/>
            <a:ext cx="7939453" cy="475759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00D88BD8-9E72-844D-A3E4-A145CC1FC878}"/>
              </a:ext>
            </a:extLst>
          </p:cNvPr>
          <p:cNvSpPr/>
          <p:nvPr userDrawn="1"/>
        </p:nvSpPr>
        <p:spPr>
          <a:xfrm>
            <a:off x="2796363" y="894269"/>
            <a:ext cx="7956155" cy="609627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6" name="Forma libre 5">
            <a:extLst>
              <a:ext uri="{FF2B5EF4-FFF2-40B4-BE49-F238E27FC236}">
                <a16:creationId xmlns:a16="http://schemas.microsoft.com/office/drawing/2014/main" id="{95D2642E-B667-424F-952B-3431D2440BB5}"/>
              </a:ext>
            </a:extLst>
          </p:cNvPr>
          <p:cNvSpPr/>
          <p:nvPr userDrawn="1"/>
        </p:nvSpPr>
        <p:spPr>
          <a:xfrm>
            <a:off x="-92286" y="20016"/>
            <a:ext cx="8259460" cy="6970525"/>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9" name="Imagen 8"/>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3" name="Marcador de texto 2"/>
          <p:cNvSpPr>
            <a:spLocks noGrp="1"/>
          </p:cNvSpPr>
          <p:nvPr>
            <p:ph type="body" sz="quarter" idx="10" hasCustomPrompt="1"/>
          </p:nvPr>
        </p:nvSpPr>
        <p:spPr>
          <a:xfrm>
            <a:off x="336000" y="2444755"/>
            <a:ext cx="5760000" cy="3577167"/>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Capítulo</a:t>
            </a:r>
          </a:p>
          <a:p>
            <a:pPr lvl="0"/>
            <a:endParaRPr lang="es-ES"/>
          </a:p>
          <a:p>
            <a:pPr lvl="0"/>
            <a:endParaRPr lang="es-ES"/>
          </a:p>
        </p:txBody>
      </p:sp>
      <p:sp>
        <p:nvSpPr>
          <p:cNvPr id="10"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Tree>
    <p:extLst>
      <p:ext uri="{BB962C8B-B14F-4D97-AF65-F5344CB8AC3E}">
        <p14:creationId xmlns:p14="http://schemas.microsoft.com/office/powerpoint/2010/main" val="287511132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04837" y="712437"/>
            <a:ext cx="7553833" cy="714581"/>
          </a:xfrm>
          <a:prstGeom prst="rect">
            <a:avLst/>
          </a:prstGeom>
        </p:spPr>
        <p:txBody>
          <a:bodyPr vert="horz" lIns="0" tIns="0" rIns="0" bIns="0" rtlCol="0" anchor="t">
            <a:noAutofit/>
          </a:bodyPr>
          <a:lstStyle>
            <a:lvl1pPr>
              <a:defRPr sz="5330" b="0" i="0">
                <a:solidFill>
                  <a:schemeClr val="tx1"/>
                </a:solidFill>
                <a:latin typeface="Playfair Display" pitchFamily="2" charset="77"/>
              </a:defRPr>
            </a:lvl1pPr>
          </a:lstStyle>
          <a:p>
            <a:r>
              <a:rPr lang="es-ES"/>
              <a:t>Gracias!</a:t>
            </a:r>
            <a:endParaRPr lang="en-US"/>
          </a:p>
        </p:txBody>
      </p:sp>
      <p:sp>
        <p:nvSpPr>
          <p:cNvPr id="3" name="Rectángulo 3">
            <a:extLst>
              <a:ext uri="{FF2B5EF4-FFF2-40B4-BE49-F238E27FC236}">
                <a16:creationId xmlns:a16="http://schemas.microsoft.com/office/drawing/2014/main" id="{A1E39811-A34B-AD46-8ACC-A06DB4D267D0}"/>
              </a:ext>
            </a:extLst>
          </p:cNvPr>
          <p:cNvSpPr/>
          <p:nvPr userDrawn="1"/>
        </p:nvSpPr>
        <p:spPr>
          <a:xfrm>
            <a:off x="7744691" y="3699164"/>
            <a:ext cx="2575779" cy="38100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4" name="Rectángulo 4">
            <a:extLst>
              <a:ext uri="{FF2B5EF4-FFF2-40B4-BE49-F238E27FC236}">
                <a16:creationId xmlns:a16="http://schemas.microsoft.com/office/drawing/2014/main" id="{A3F9223B-685F-2843-9227-57F23C3FCEB4}"/>
              </a:ext>
            </a:extLst>
          </p:cNvPr>
          <p:cNvSpPr/>
          <p:nvPr userDrawn="1"/>
        </p:nvSpPr>
        <p:spPr>
          <a:xfrm>
            <a:off x="10128451" y="2715495"/>
            <a:ext cx="1010606" cy="4793673"/>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Rectángulo 8">
            <a:extLst>
              <a:ext uri="{FF2B5EF4-FFF2-40B4-BE49-F238E27FC236}">
                <a16:creationId xmlns:a16="http://schemas.microsoft.com/office/drawing/2014/main" id="{3E974AAD-8F9B-2E42-A5FB-13D764EAA100}"/>
              </a:ext>
            </a:extLst>
          </p:cNvPr>
          <p:cNvSpPr/>
          <p:nvPr userDrawn="1"/>
        </p:nvSpPr>
        <p:spPr>
          <a:xfrm>
            <a:off x="10992544" y="1288475"/>
            <a:ext cx="1383028" cy="6220692"/>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pic>
        <p:nvPicPr>
          <p:cNvPr id="6" name="Imagen 5"/>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Tree>
    <p:extLst>
      <p:ext uri="{BB962C8B-B14F-4D97-AF65-F5344CB8AC3E}">
        <p14:creationId xmlns:p14="http://schemas.microsoft.com/office/powerpoint/2010/main" val="3181131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1592921"/>
            <a:ext cx="6951931"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B101F9E-64AF-FC48-B2A1-F70779554AB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9348611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1592921"/>
            <a:ext cx="693807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78611A90-5661-7849-85C4-60F38E37590D}"/>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6569993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57625A35-6F69-D543-BA04-C64550EF3B02}"/>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8350045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52820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04837" y="712437"/>
            <a:ext cx="7553833" cy="714581"/>
          </a:xfrm>
          <a:prstGeom prst="rect">
            <a:avLst/>
          </a:prstGeom>
        </p:spPr>
        <p:txBody>
          <a:bodyPr vert="horz" lIns="0" tIns="0" rIns="0" bIns="0" rtlCol="0" anchor="t">
            <a:noAutofit/>
          </a:bodyPr>
          <a:lstStyle>
            <a:lvl1pPr>
              <a:defRPr sz="5330" b="0" i="0">
                <a:solidFill>
                  <a:schemeClr val="tx1"/>
                </a:solidFill>
                <a:latin typeface="Playfair Display" pitchFamily="2" charset="77"/>
              </a:defRPr>
            </a:lvl1pPr>
          </a:lstStyle>
          <a:p>
            <a:r>
              <a:rPr lang="es-ES"/>
              <a:t>Gracias!</a:t>
            </a:r>
            <a:endParaRPr lang="en-US"/>
          </a:p>
        </p:txBody>
      </p:sp>
      <p:sp>
        <p:nvSpPr>
          <p:cNvPr id="3" name="Rectángulo 3">
            <a:extLst>
              <a:ext uri="{FF2B5EF4-FFF2-40B4-BE49-F238E27FC236}">
                <a16:creationId xmlns:a16="http://schemas.microsoft.com/office/drawing/2014/main" id="{A1E39811-A34B-AD46-8ACC-A06DB4D267D0}"/>
              </a:ext>
            </a:extLst>
          </p:cNvPr>
          <p:cNvSpPr/>
          <p:nvPr userDrawn="1"/>
        </p:nvSpPr>
        <p:spPr>
          <a:xfrm>
            <a:off x="7744691" y="3699164"/>
            <a:ext cx="2575779" cy="38100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4" name="Rectángulo 4">
            <a:extLst>
              <a:ext uri="{FF2B5EF4-FFF2-40B4-BE49-F238E27FC236}">
                <a16:creationId xmlns:a16="http://schemas.microsoft.com/office/drawing/2014/main" id="{A3F9223B-685F-2843-9227-57F23C3FCEB4}"/>
              </a:ext>
            </a:extLst>
          </p:cNvPr>
          <p:cNvSpPr/>
          <p:nvPr userDrawn="1"/>
        </p:nvSpPr>
        <p:spPr>
          <a:xfrm>
            <a:off x="10128451" y="2715495"/>
            <a:ext cx="1010606" cy="4793673"/>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Rectángulo 8">
            <a:extLst>
              <a:ext uri="{FF2B5EF4-FFF2-40B4-BE49-F238E27FC236}">
                <a16:creationId xmlns:a16="http://schemas.microsoft.com/office/drawing/2014/main" id="{3E974AAD-8F9B-2E42-A5FB-13D764EAA100}"/>
              </a:ext>
            </a:extLst>
          </p:cNvPr>
          <p:cNvSpPr/>
          <p:nvPr userDrawn="1"/>
        </p:nvSpPr>
        <p:spPr>
          <a:xfrm>
            <a:off x="10992544" y="1288475"/>
            <a:ext cx="1383028" cy="6220692"/>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pic>
        <p:nvPicPr>
          <p:cNvPr id="6" name="Imagen 5"/>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Tree>
    <p:extLst>
      <p:ext uri="{BB962C8B-B14F-4D97-AF65-F5344CB8AC3E}">
        <p14:creationId xmlns:p14="http://schemas.microsoft.com/office/powerpoint/2010/main" val="26056287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2231655-E814-554D-A77B-76AE9E4B8F36}"/>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3371563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7204794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6566157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367704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60C3CE1-1E28-6546-9D6D-A09B9CDA199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8914225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4" name="Imagen 13"/>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DEC9B28E-6B7A-0E4E-B90F-9C217C75299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616777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9D1119D-7D51-D44F-94AB-E6DA2AD81F78}"/>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7333125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para n2_Naranja">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3" y="1592921"/>
            <a:ext cx="6818927"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1B5AB55-B564-F54E-A43A-49F65087AAE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814694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para n2_roj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3" name="Imagen 12"/>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F48F91E-AAFB-524A-95AE-FEB5DBF353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8773900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para n2_Verde">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FC254CD5-68FD-894C-AC6F-D3DF03A43FEB}"/>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8480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1592921"/>
            <a:ext cx="6951931"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B101F9E-64AF-FC48-B2A1-F70779554AB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7761521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para n2_Azu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8F0CE16-977C-DF45-B8D7-297950F18BFA}"/>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5658536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para n2_Morad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2E0AD7B-150C-EB41-978F-26BBDF5F4223}"/>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4794499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dea Prinicpal_Gris">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7" name="Imagen 16"/>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Tree>
    <p:extLst>
      <p:ext uri="{BB962C8B-B14F-4D97-AF65-F5344CB8AC3E}">
        <p14:creationId xmlns:p14="http://schemas.microsoft.com/office/powerpoint/2010/main" val="4037221876"/>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dea principal. Piel">
    <p:bg>
      <p:bgRef idx="1001">
        <a:schemeClr val="bg2"/>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bg1"/>
                </a:solidFill>
              </a:defRPr>
            </a:lvl1pPr>
          </a:lstStyle>
          <a:p>
            <a:r>
              <a:rPr lang="es-ES"/>
              <a:t>Haga clic para un texto destacado o una idea principal</a:t>
            </a:r>
            <a:endParaRPr lang="en-US"/>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Tree>
    <p:extLst>
      <p:ext uri="{BB962C8B-B14F-4D97-AF65-F5344CB8AC3E}">
        <p14:creationId xmlns:p14="http://schemas.microsoft.com/office/powerpoint/2010/main" val="416495967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dea principal. Grafito">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253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7"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2" name="Imagen 11"/>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5" name="Imagen 14">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749647805"/>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dea principal. Amarillo">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bg1"/>
                </a:solidFill>
              </a:defRPr>
            </a:lvl1pPr>
          </a:lstStyle>
          <a:p>
            <a:r>
              <a:rPr lang="es-ES"/>
              <a:t>Haga clic para un texto destacado o una idea principal</a:t>
            </a:r>
            <a:endParaRPr lang="en-US"/>
          </a:p>
        </p:txBody>
      </p:sp>
      <p:sp>
        <p:nvSpPr>
          <p:cNvPr id="14"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913897"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913897"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8" name="Imagen 17"/>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Tree>
    <p:extLst>
      <p:ext uri="{BB962C8B-B14F-4D97-AF65-F5344CB8AC3E}">
        <p14:creationId xmlns:p14="http://schemas.microsoft.com/office/powerpoint/2010/main" val="96267304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dea principal. Naranj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158782627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dea principal. Rosa">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37975113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dea principal. Verde">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339132319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dea principal. Azul">
    <p:bg>
      <p:bgRef idx="1001">
        <a:schemeClr val="bg2"/>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8"/>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pic>
        <p:nvPicPr>
          <p:cNvPr id="16" name="Imagen 15">
            <a:extLst>
              <a:ext uri="{FF2B5EF4-FFF2-40B4-BE49-F238E27FC236}">
                <a16:creationId xmlns:a16="http://schemas.microsoft.com/office/drawing/2014/main" id="{A3612F95-8251-5349-ABFE-8A62EF3295EE}"/>
              </a:ext>
            </a:extLst>
          </p:cNvPr>
          <p:cNvPicPr>
            <a:picLocks noChangeAspect="1"/>
          </p:cNvPicPr>
          <p:nvPr userDrawn="1"/>
        </p:nvPicPr>
        <p:blipFill>
          <a:blip r:embed="rId3"/>
          <a:stretch>
            <a:fillRect/>
          </a:stretch>
        </p:blipFill>
        <p:spPr>
          <a:xfrm>
            <a:off x="336001" y="6505495"/>
            <a:ext cx="859201" cy="170476"/>
          </a:xfrm>
          <a:prstGeom prst="rect">
            <a:avLst/>
          </a:prstGeom>
        </p:spPr>
      </p:pic>
    </p:spTree>
    <p:extLst>
      <p:ext uri="{BB962C8B-B14F-4D97-AF65-F5344CB8AC3E}">
        <p14:creationId xmlns:p14="http://schemas.microsoft.com/office/powerpoint/2010/main" val="26368233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1592921"/>
            <a:ext cx="693807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78611A90-5661-7849-85C4-60F38E37590D}"/>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2851049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dea principal. Morado">
    <p:bg>
      <p:bgRef idx="1001">
        <a:schemeClr val="bg2"/>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ext uri="{D42A27DB-BD31-4B8C-83A1-F6EECF244321}">
                <p14:modId xmlns:p14="http://schemas.microsoft.com/office/powerpoint/2010/main" val="3393252540"/>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24800"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3" name="Rectángulo 2"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5" b="0" i="0" baseline="0">
              <a:latin typeface="Playfair Display" panose="00000500000000000000"/>
              <a:ea typeface="+mj-ea"/>
              <a:cs typeface="+mj-cs"/>
              <a:sym typeface="Playfair Display" panose="00000500000000000000"/>
            </a:endParaRPr>
          </a:p>
        </p:txBody>
      </p:sp>
      <p:sp>
        <p:nvSpPr>
          <p:cNvPr id="2" name="Rectángulo 1">
            <a:extLst>
              <a:ext uri="{FF2B5EF4-FFF2-40B4-BE49-F238E27FC236}">
                <a16:creationId xmlns:a16="http://schemas.microsoft.com/office/drawing/2014/main" id="{810E9B03-F7C3-9F47-9D4A-723840648AC5}"/>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pic>
        <p:nvPicPr>
          <p:cNvPr id="19" name="Imagen 18">
            <a:extLst>
              <a:ext uri="{FF2B5EF4-FFF2-40B4-BE49-F238E27FC236}">
                <a16:creationId xmlns:a16="http://schemas.microsoft.com/office/drawing/2014/main" id="{A3612F95-8251-5349-ABFE-8A62EF3295EE}"/>
              </a:ext>
            </a:extLst>
          </p:cNvPr>
          <p:cNvPicPr>
            <a:picLocks noChangeAspect="1"/>
          </p:cNvPicPr>
          <p:nvPr userDrawn="1"/>
        </p:nvPicPr>
        <p:blipFill>
          <a:blip r:embed="rId7"/>
          <a:stretch>
            <a:fillRect/>
          </a:stretch>
        </p:blipFill>
        <p:spPr>
          <a:xfrm>
            <a:off x="336001" y="6505495"/>
            <a:ext cx="859201" cy="170476"/>
          </a:xfrm>
          <a:prstGeom prst="rect">
            <a:avLst/>
          </a:prstGeom>
        </p:spPr>
      </p:pic>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83670" y="716494"/>
            <a:ext cx="9475766" cy="5269827"/>
          </a:xfrm>
          <a:prstGeom prst="rect">
            <a:avLst/>
          </a:prstGeom>
        </p:spPr>
        <p:txBody>
          <a:bodyPr vert="horz" lIns="0" tIns="0" rIns="0" bIns="0" rtlCol="0" anchor="t">
            <a:noAutofit/>
          </a:bodyPr>
          <a:lstStyle>
            <a:lvl1pPr>
              <a:defRPr sz="3198">
                <a:solidFill>
                  <a:schemeClr val="tx1"/>
                </a:solidFill>
              </a:defRPr>
            </a:lvl1pPr>
          </a:lstStyle>
          <a:p>
            <a:r>
              <a:rPr lang="es-ES"/>
              <a:t>Haga clic para un texto destacado o una idea principal</a:t>
            </a:r>
            <a:endParaRPr lang="en-US"/>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tx1"/>
                </a:solidFill>
              </a:rPr>
              <a:pPr algn="r"/>
              <a:t>‹N›</a:t>
            </a:fld>
            <a:endParaRPr lang="es-ES" sz="1066">
              <a:solidFill>
                <a:schemeClr val="tx1"/>
              </a:solidFill>
            </a:endParaRPr>
          </a:p>
        </p:txBody>
      </p:sp>
      <p:pic>
        <p:nvPicPr>
          <p:cNvPr id="16" name="Imagen 15"/>
          <p:cNvPicPr>
            <a:picLocks noChangeAspect="1"/>
          </p:cNvPicPr>
          <p:nvPr userDrawn="1"/>
        </p:nvPicPr>
        <p:blipFill>
          <a:blip r:embed="rId8">
            <a:lum bright="100000" contrast="-70000"/>
          </a:blip>
          <a:stretch>
            <a:fillRect/>
          </a:stretch>
        </p:blipFill>
        <p:spPr>
          <a:xfrm>
            <a:off x="8887258" y="6540533"/>
            <a:ext cx="1145182" cy="248840"/>
          </a:xfrm>
          <a:prstGeom prst="rect">
            <a:avLst/>
          </a:prstGeom>
        </p:spPr>
      </p:pic>
    </p:spTree>
    <p:extLst>
      <p:ext uri="{BB962C8B-B14F-4D97-AF65-F5344CB8AC3E}">
        <p14:creationId xmlns:p14="http://schemas.microsoft.com/office/powerpoint/2010/main" val="1275121332"/>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aranj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1623716723"/>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25824"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31635859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Naranj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2684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40355054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marillo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extLst>
              <p:ext uri="{D42A27DB-BD31-4B8C-83A1-F6EECF244321}">
                <p14:modId xmlns:p14="http://schemas.microsoft.com/office/powerpoint/2010/main" val="2527738736"/>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27872"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pic>
        <p:nvPicPr>
          <p:cNvPr id="18" name="Imagen 17"/>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9"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2286162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Amarillo sin endoso">
    <p:spTree>
      <p:nvGrpSpPr>
        <p:cNvPr id="1" name=""/>
        <p:cNvGrpSpPr/>
        <p:nvPr/>
      </p:nvGrpSpPr>
      <p:grpSpPr>
        <a:xfrm>
          <a:off x="0" y="0"/>
          <a:ext cx="0" cy="0"/>
          <a:chOff x="0" y="0"/>
          <a:chExt cx="0" cy="0"/>
        </a:xfrm>
      </p:grpSpPr>
      <p:graphicFrame>
        <p:nvGraphicFramePr>
          <p:cNvPr id="11" name="Objeto 10"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28896" name="Diapositiva de think-cell" r:id="rId5" imgW="270" imgH="270" progId="TCLayout.ActiveDocument.1">
                  <p:embed/>
                </p:oleObj>
              </mc:Choice>
              <mc:Fallback>
                <p:oleObj name="Diapositiva de think-cell" r:id="rId5" imgW="270" imgH="270" progId="TCLayout.ActiveDocument.1">
                  <p:embed/>
                  <p:pic>
                    <p:nvPicPr>
                      <p:cNvPr id="11" name="Objeto 10"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10" name="Rectángulo 9"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5999" y="649095"/>
            <a:ext cx="11521567"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1" y="357000"/>
            <a:ext cx="11521566"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15" name="Grupo 14"/>
          <p:cNvGrpSpPr/>
          <p:nvPr userDrawn="1"/>
        </p:nvGrpSpPr>
        <p:grpSpPr>
          <a:xfrm>
            <a:off x="10328936" y="6242390"/>
            <a:ext cx="1871531" cy="642611"/>
            <a:chOff x="8064500" y="4790414"/>
            <a:chExt cx="1083150" cy="371911"/>
          </a:xfrm>
        </p:grpSpPr>
        <p:sp>
          <p:nvSpPr>
            <p:cNvPr id="16" name="Forma libre 15">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7"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20"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11064617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Ros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2389088129"/>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29920"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11139203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Ros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0944"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35777861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erde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3729375130"/>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1968"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13141118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Verde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2992"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9"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6" name="Grupo 5"/>
          <p:cNvGrpSpPr/>
          <p:nvPr userDrawn="1"/>
        </p:nvGrpSpPr>
        <p:grpSpPr>
          <a:xfrm>
            <a:off x="10328936" y="6242390"/>
            <a:ext cx="1871531" cy="642611"/>
            <a:chOff x="8064500" y="4790414"/>
            <a:chExt cx="1083150" cy="371911"/>
          </a:xfrm>
        </p:grpSpPr>
        <p:sp>
          <p:nvSpPr>
            <p:cNvPr id="7" name="Forma libre 6">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210632129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zul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2609400719"/>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4016"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400823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57625A35-6F69-D543-BA04-C64550EF3B02}"/>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7250043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zul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504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10671453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ila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extLst>
              <p:ext uri="{D42A27DB-BD31-4B8C-83A1-F6EECF244321}">
                <p14:modId xmlns:p14="http://schemas.microsoft.com/office/powerpoint/2010/main" val="2302892558"/>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6064"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pic>
        <p:nvPicPr>
          <p:cNvPr id="11" name="Imagen 10"/>
          <p:cNvPicPr>
            <a:picLocks noChangeAspect="1"/>
          </p:cNvPicPr>
          <p:nvPr userDrawn="1"/>
        </p:nvPicPr>
        <p:blipFill>
          <a:blip r:embed="rId7">
            <a:lum/>
          </a:blip>
          <a:stretch>
            <a:fillRect/>
          </a:stretch>
        </p:blipFill>
        <p:spPr>
          <a:xfrm>
            <a:off x="8887258" y="6540533"/>
            <a:ext cx="1145182" cy="248840"/>
          </a:xfrm>
          <a:prstGeom prst="rect">
            <a:avLst/>
          </a:prstGeom>
        </p:spPr>
      </p:pic>
      <p:sp>
        <p:nvSpPr>
          <p:cNvPr id="12"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endParaRPr lang="es-ES" sz="2397"/>
          </a:p>
        </p:txBody>
      </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30410259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ila sin endoso">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userDrawn="1">
            <p:custDataLst>
              <p:tags r:id="rId2"/>
            </p:custData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708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6"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8"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grpSp>
        <p:nvGrpSpPr>
          <p:cNvPr id="7" name="Grupo 6"/>
          <p:cNvGrpSpPr/>
          <p:nvPr userDrawn="1"/>
        </p:nvGrpSpPr>
        <p:grpSpPr>
          <a:xfrm>
            <a:off x="10328936" y="6242390"/>
            <a:ext cx="1871531" cy="642611"/>
            <a:chOff x="8064500" y="4790414"/>
            <a:chExt cx="1083150" cy="371911"/>
          </a:xfrm>
        </p:grpSpPr>
        <p:sp>
          <p:nvSpPr>
            <p:cNvPr id="9" name="Forma libre 8">
              <a:extLst>
                <a:ext uri="{FF2B5EF4-FFF2-40B4-BE49-F238E27FC236}">
                  <a16:creationId xmlns:a16="http://schemas.microsoft.com/office/drawing/2014/main" id="{C6C3A9BA-FA29-AF49-93DF-C962E39BE4D1}"/>
                </a:ext>
              </a:extLst>
            </p:cNvPr>
            <p:cNvSpPr/>
            <p:nvPr userDrawn="1"/>
          </p:nvSpPr>
          <p:spPr>
            <a:xfrm>
              <a:off x="8261825" y="4790414"/>
              <a:ext cx="885825" cy="349250"/>
            </a:xfrm>
            <a:custGeom>
              <a:avLst/>
              <a:gdLst>
                <a:gd name="connsiteX0" fmla="*/ 885825 w 885825"/>
                <a:gd name="connsiteY0" fmla="*/ 225425 h 349250"/>
                <a:gd name="connsiteX1" fmla="*/ 885825 w 885825"/>
                <a:gd name="connsiteY1" fmla="*/ 0 h 349250"/>
                <a:gd name="connsiteX2" fmla="*/ 0 w 885825"/>
                <a:gd name="connsiteY2" fmla="*/ 250825 h 349250"/>
                <a:gd name="connsiteX3" fmla="*/ 0 w 885825"/>
                <a:gd name="connsiteY3" fmla="*/ 349250 h 349250"/>
                <a:gd name="connsiteX4" fmla="*/ 885825 w 885825"/>
                <a:gd name="connsiteY4" fmla="*/ 225425 h 34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349250">
                  <a:moveTo>
                    <a:pt x="885825" y="225425"/>
                  </a:moveTo>
                  <a:lnTo>
                    <a:pt x="885825" y="0"/>
                  </a:lnTo>
                  <a:lnTo>
                    <a:pt x="0" y="250825"/>
                  </a:lnTo>
                  <a:lnTo>
                    <a:pt x="0" y="349250"/>
                  </a:lnTo>
                  <a:lnTo>
                    <a:pt x="885825" y="2254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 sz="2397"/>
            </a:p>
          </p:txBody>
        </p:sp>
        <p:sp>
          <p:nvSpPr>
            <p:cNvPr id="10" name="Triángulo 10">
              <a:extLst>
                <a:ext uri="{FF2B5EF4-FFF2-40B4-BE49-F238E27FC236}">
                  <a16:creationId xmlns:a16="http://schemas.microsoft.com/office/drawing/2014/main" id="{400DAD3A-8917-4A46-A174-4210FBD17B57}"/>
                </a:ext>
              </a:extLst>
            </p:cNvPr>
            <p:cNvSpPr/>
            <p:nvPr userDrawn="1"/>
          </p:nvSpPr>
          <p:spPr>
            <a:xfrm>
              <a:off x="8064500" y="4844050"/>
              <a:ext cx="1083150" cy="318275"/>
            </a:xfrm>
            <a:custGeom>
              <a:avLst/>
              <a:gdLst>
                <a:gd name="connsiteX0" fmla="*/ 0 w 2282400"/>
                <a:gd name="connsiteY0" fmla="*/ 1101600 h 1101600"/>
                <a:gd name="connsiteX1" fmla="*/ 1141200 w 2282400"/>
                <a:gd name="connsiteY1" fmla="*/ 0 h 1101600"/>
                <a:gd name="connsiteX2" fmla="*/ 2282400 w 2282400"/>
                <a:gd name="connsiteY2" fmla="*/ 1101600 h 1101600"/>
                <a:gd name="connsiteX3" fmla="*/ 0 w 2282400"/>
                <a:gd name="connsiteY3" fmla="*/ 1101600 h 1101600"/>
                <a:gd name="connsiteX0" fmla="*/ 0 w 2300400"/>
                <a:gd name="connsiteY0" fmla="*/ 302400 h 302400"/>
                <a:gd name="connsiteX1" fmla="*/ 2300400 w 2300400"/>
                <a:gd name="connsiteY1" fmla="*/ 0 h 302400"/>
                <a:gd name="connsiteX2" fmla="*/ 2282400 w 2300400"/>
                <a:gd name="connsiteY2" fmla="*/ 302400 h 302400"/>
                <a:gd name="connsiteX3" fmla="*/ 0 w 2300400"/>
                <a:gd name="connsiteY3" fmla="*/ 302400 h 302400"/>
                <a:gd name="connsiteX0" fmla="*/ 0 w 1026000"/>
                <a:gd name="connsiteY0" fmla="*/ 295200 h 302400"/>
                <a:gd name="connsiteX1" fmla="*/ 1026000 w 1026000"/>
                <a:gd name="connsiteY1" fmla="*/ 0 h 302400"/>
                <a:gd name="connsiteX2" fmla="*/ 1008000 w 1026000"/>
                <a:gd name="connsiteY2" fmla="*/ 302400 h 302400"/>
                <a:gd name="connsiteX3" fmla="*/ 0 w 1026000"/>
                <a:gd name="connsiteY3" fmla="*/ 295200 h 302400"/>
                <a:gd name="connsiteX0" fmla="*/ 0 w 1083150"/>
                <a:gd name="connsiteY0" fmla="*/ 307900 h 315100"/>
                <a:gd name="connsiteX1" fmla="*/ 1083150 w 1083150"/>
                <a:gd name="connsiteY1" fmla="*/ 0 h 315100"/>
                <a:gd name="connsiteX2" fmla="*/ 1008000 w 1083150"/>
                <a:gd name="connsiteY2" fmla="*/ 315100 h 315100"/>
                <a:gd name="connsiteX3" fmla="*/ 0 w 1083150"/>
                <a:gd name="connsiteY3" fmla="*/ 307900 h 315100"/>
                <a:gd name="connsiteX0" fmla="*/ 0 w 1083150"/>
                <a:gd name="connsiteY0" fmla="*/ 307900 h 315100"/>
                <a:gd name="connsiteX1" fmla="*/ 1083150 w 1083150"/>
                <a:gd name="connsiteY1" fmla="*/ 0 h 315100"/>
                <a:gd name="connsiteX2" fmla="*/ 1074675 w 1083150"/>
                <a:gd name="connsiteY2" fmla="*/ 315100 h 315100"/>
                <a:gd name="connsiteX3" fmla="*/ 0 w 1083150"/>
                <a:gd name="connsiteY3" fmla="*/ 307900 h 315100"/>
                <a:gd name="connsiteX0" fmla="*/ 0 w 1083150"/>
                <a:gd name="connsiteY0" fmla="*/ 307900 h 318275"/>
                <a:gd name="connsiteX1" fmla="*/ 1083150 w 1083150"/>
                <a:gd name="connsiteY1" fmla="*/ 0 h 318275"/>
                <a:gd name="connsiteX2" fmla="*/ 1081025 w 1083150"/>
                <a:gd name="connsiteY2" fmla="*/ 318275 h 318275"/>
                <a:gd name="connsiteX3" fmla="*/ 0 w 1083150"/>
                <a:gd name="connsiteY3" fmla="*/ 307900 h 318275"/>
              </a:gdLst>
              <a:ahLst/>
              <a:cxnLst>
                <a:cxn ang="0">
                  <a:pos x="connsiteX0" y="connsiteY0"/>
                </a:cxn>
                <a:cxn ang="0">
                  <a:pos x="connsiteX1" y="connsiteY1"/>
                </a:cxn>
                <a:cxn ang="0">
                  <a:pos x="connsiteX2" y="connsiteY2"/>
                </a:cxn>
                <a:cxn ang="0">
                  <a:pos x="connsiteX3" y="connsiteY3"/>
                </a:cxn>
              </a:cxnLst>
              <a:rect l="l" t="t" r="r" b="b"/>
              <a:pathLst>
                <a:path w="1083150" h="318275">
                  <a:moveTo>
                    <a:pt x="0" y="307900"/>
                  </a:moveTo>
                  <a:lnTo>
                    <a:pt x="1083150" y="0"/>
                  </a:lnTo>
                  <a:cubicBezTo>
                    <a:pt x="1082442" y="106092"/>
                    <a:pt x="1081733" y="212183"/>
                    <a:pt x="1081025" y="318275"/>
                  </a:cubicBezTo>
                  <a:lnTo>
                    <a:pt x="0" y="3079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13"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A5078871-D93F-4D40-B540-DC74CFDF655C}" type="slidenum">
              <a:rPr lang="es-ES" sz="1066" smtClean="0">
                <a:solidFill>
                  <a:schemeClr val="bg1"/>
                </a:solidFill>
              </a:rPr>
              <a:pPr algn="r"/>
              <a:t>‹N›</a:t>
            </a:fld>
            <a:endParaRPr lang="es-ES" sz="1066">
              <a:solidFill>
                <a:schemeClr val="bg1"/>
              </a:solidFill>
            </a:endParaRPr>
          </a:p>
        </p:txBody>
      </p:sp>
    </p:spTree>
    <p:extLst>
      <p:ext uri="{BB962C8B-B14F-4D97-AF65-F5344CB8AC3E}">
        <p14:creationId xmlns:p14="http://schemas.microsoft.com/office/powerpoint/2010/main" val="315692245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Sin nada">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
            </p:custDataLst>
            <p:extLst>
              <p:ext uri="{D42A27DB-BD31-4B8C-83A1-F6EECF244321}">
                <p14:modId xmlns:p14="http://schemas.microsoft.com/office/powerpoint/2010/main" val="2113488895"/>
              </p:ext>
            </p:extLst>
          </p:nvPr>
        </p:nvGraphicFramePr>
        <p:xfrm>
          <a:off x="2117" y="2121"/>
          <a:ext cx="2117" cy="2117"/>
        </p:xfrm>
        <a:graphic>
          <a:graphicData uri="http://schemas.openxmlformats.org/presentationml/2006/ole">
            <mc:AlternateContent xmlns:mc="http://schemas.openxmlformats.org/markup-compatibility/2006">
              <mc:Choice xmlns:v="urn:schemas-microsoft-com:vml" Requires="v">
                <p:oleObj spid="_x0000_s138114" name="Diapositiva de think-cell" r:id="rId5" imgW="270" imgH="270" progId="TCLayout.ActiveDocument.1">
                  <p:embed/>
                </p:oleObj>
              </mc:Choice>
              <mc:Fallback>
                <p:oleObj name="Diapositiva de think-cell" r:id="rId5" imgW="270" imgH="270" progId="TCLayout.ActiveDocument.1">
                  <p:embed/>
                  <p:pic>
                    <p:nvPicPr>
                      <p:cNvPr id="0" name=""/>
                      <p:cNvPicPr/>
                      <p:nvPr/>
                    </p:nvPicPr>
                    <p:blipFill>
                      <a:blip r:embed="rId6"/>
                      <a:stretch>
                        <a:fillRect/>
                      </a:stretch>
                    </p:blipFill>
                    <p:spPr>
                      <a:xfrm>
                        <a:off x="2117" y="2121"/>
                        <a:ext cx="2117" cy="2117"/>
                      </a:xfrm>
                      <a:prstGeom prst="rect">
                        <a:avLst/>
                      </a:prstGeom>
                    </p:spPr>
                  </p:pic>
                </p:oleObj>
              </mc:Fallback>
            </mc:AlternateContent>
          </a:graphicData>
        </a:graphic>
      </p:graphicFrame>
      <p:sp>
        <p:nvSpPr>
          <p:cNvPr id="2" name="Rectángulo 1" hidden="1"/>
          <p:cNvSpPr/>
          <p:nvPr userDrawn="1">
            <p:custDataLst>
              <p:tags r:id="rId3"/>
            </p:custDataLst>
          </p:nvPr>
        </p:nvSpPr>
        <p:spPr>
          <a:xfrm>
            <a:off x="0" y="2"/>
            <a:ext cx="211666"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s-ES" sz="2665" b="0" i="0" baseline="0">
              <a:latin typeface="Playfair Display" panose="00000500000000000000" pitchFamily="2" charset="0"/>
              <a:ea typeface="+mj-ea"/>
              <a:cs typeface="+mj-cs"/>
              <a:sym typeface="Playfair Display" panose="00000500000000000000" pitchFamily="2" charset="0"/>
            </a:endParaRPr>
          </a:p>
        </p:txBody>
      </p:sp>
      <p:sp>
        <p:nvSpPr>
          <p:cNvPr id="5"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649095"/>
            <a:ext cx="11519451" cy="919343"/>
          </a:xfrm>
          <a:prstGeom prst="rect">
            <a:avLst/>
          </a:prstGeom>
        </p:spPr>
        <p:txBody>
          <a:bodyPr vert="horz" lIns="0" tIns="0" rIns="0" bIns="0" rtlCol="0" anchor="t">
            <a:noAutofit/>
          </a:bodyPr>
          <a:lstStyle>
            <a:lvl1pPr>
              <a:defRPr sz="2400"/>
            </a:lvl1pPr>
          </a:lstStyle>
          <a:p>
            <a:r>
              <a:rPr lang="es-ES"/>
              <a:t>Haga clic para modificar el título de esta página, cuentas con dos líneas para títulos extensos</a:t>
            </a:r>
            <a:endParaRPr lang="en-US"/>
          </a:p>
        </p:txBody>
      </p:sp>
      <p:sp>
        <p:nvSpPr>
          <p:cNvPr id="6" name="12 Marcador de texto"/>
          <p:cNvSpPr>
            <a:spLocks noGrp="1"/>
          </p:cNvSpPr>
          <p:nvPr>
            <p:ph type="body" sz="quarter" idx="13"/>
          </p:nvPr>
        </p:nvSpPr>
        <p:spPr>
          <a:xfrm>
            <a:off x="336000" y="357000"/>
            <a:ext cx="11519451" cy="251520"/>
          </a:xfrm>
          <a:prstGeom prst="rect">
            <a:avLst/>
          </a:prstGeom>
        </p:spPr>
        <p:txBody>
          <a:bodyPr lIns="0" anchor="t" anchorCtr="0">
            <a:noAutofit/>
          </a:bodyPr>
          <a:lstStyle>
            <a:lvl1pPr marL="0" indent="0">
              <a:buNone/>
              <a:defRPr kumimoji="0" lang="es-ES" sz="1000" b="0" i="0" u="none" strike="noStrike" kern="1200" cap="none" spc="0" normalizeH="0" baseline="0" dirty="0" smtClean="0">
                <a:ln>
                  <a:noFill/>
                </a:ln>
                <a:solidFill>
                  <a:srgbClr val="1A3B47"/>
                </a:solidFill>
                <a:effectLst/>
                <a:uLnTx/>
                <a:uFillTx/>
                <a:latin typeface="Soho Gothic Pro" panose="020B0503030504020204" pitchFamily="34" charset="0"/>
                <a:ea typeface="+mn-ea"/>
                <a:cs typeface="Soho Gothic Pro" panose="020B0503030504020204" pitchFamily="34" charset="0"/>
              </a:defRPr>
            </a:lvl1pPr>
            <a:lvl2pPr>
              <a:buNone/>
              <a:defRPr/>
            </a:lvl2pPr>
            <a:lvl3pPr>
              <a:buNone/>
              <a:defRPr/>
            </a:lvl3pPr>
            <a:lvl4pPr>
              <a:buNone/>
              <a:defRPr/>
            </a:lvl4pPr>
            <a:lvl5pPr>
              <a:buNone/>
              <a:defRPr/>
            </a:lvl5pPr>
          </a:lstStyle>
          <a:p>
            <a:pPr marL="0" marR="0" lvl="0" indent="0" algn="just" defTabSz="1124825" rtl="0" eaLnBrk="1" fontAlgn="auto" latinLnBrk="0" hangingPunct="1">
              <a:lnSpc>
                <a:spcPct val="100000"/>
              </a:lnSpc>
              <a:spcBef>
                <a:spcPct val="20000"/>
              </a:spcBef>
              <a:spcAft>
                <a:spcPts val="0"/>
              </a:spcAft>
              <a:buClr>
                <a:srgbClr val="3D3935">
                  <a:lumMod val="75000"/>
                </a:srgbClr>
              </a:buClr>
              <a:buSzTx/>
              <a:buFont typeface="Arial" pitchFamily="34" charset="0"/>
              <a:buNone/>
              <a:tabLst/>
              <a:defRPr/>
            </a:pPr>
            <a:r>
              <a:rPr lang="es-ES"/>
              <a:t>Editar el estilo de texto del patrón</a:t>
            </a:r>
          </a:p>
        </p:txBody>
      </p:sp>
    </p:spTree>
    <p:extLst>
      <p:ext uri="{BB962C8B-B14F-4D97-AF65-F5344CB8AC3E}">
        <p14:creationId xmlns:p14="http://schemas.microsoft.com/office/powerpoint/2010/main" val="39122991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 Portada Fot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4"/>
            <a:ext cx="12192000" cy="6877415"/>
          </a:xfrm>
          <a:prstGeom prst="rect">
            <a:avLst/>
          </a:prstGeom>
        </p:spPr>
        <p:txBody>
          <a:bodyPr anchor="t"/>
          <a:lstStyle>
            <a:lvl1pPr marL="0" indent="0" algn="ctr">
              <a:buNone/>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2" y="383588"/>
            <a:ext cx="3725333" cy="214776"/>
          </a:xfrm>
          <a:prstGeom prst="rect">
            <a:avLst/>
          </a:prstGeom>
        </p:spPr>
        <p:txBody>
          <a:bodyPr lIns="0" tIns="0" rIns="0" bIns="0"/>
          <a:lstStyle>
            <a:lvl1pPr marL="0" indent="0">
              <a:buNone/>
              <a:defRPr sz="1866"/>
            </a:lvl1pPr>
          </a:lstStyle>
          <a:p>
            <a:r>
              <a:rPr lang="es-ES"/>
              <a:t>Editar el subtitulo de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689241"/>
            <a:ext cx="3725333" cy="159485"/>
          </a:xfrm>
          <a:prstGeom prst="rect">
            <a:avLst/>
          </a:prstGeom>
        </p:spPr>
        <p:txBody>
          <a:bodyPr lIns="0" tIns="0" rIns="0" bIns="0"/>
          <a:lstStyle>
            <a:lvl1pPr marL="0" indent="0">
              <a:buNone/>
              <a:defRPr sz="1333"/>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539954" y="2873081"/>
            <a:ext cx="6626810" cy="1648341"/>
          </a:xfrm>
          <a:prstGeom prst="rect">
            <a:avLst/>
          </a:prstGeom>
        </p:spPr>
        <p:txBody>
          <a:bodyPr vert="horz" lIns="0" tIns="0" rIns="0" bIns="0" rtlCol="0" anchor="t">
            <a:noAutofit/>
          </a:bodyPr>
          <a:lstStyle>
            <a:lvl1pPr>
              <a:defRPr sz="5997"/>
            </a:lvl1pPr>
          </a:lstStyle>
          <a:p>
            <a:r>
              <a:rPr lang="es-ES"/>
              <a:t>Haga clic para el título principal</a:t>
            </a:r>
            <a:endParaRPr lang="en-US"/>
          </a:p>
        </p:txBody>
      </p:sp>
    </p:spTree>
    <p:extLst>
      <p:ext uri="{BB962C8B-B14F-4D97-AF65-F5344CB8AC3E}">
        <p14:creationId xmlns:p14="http://schemas.microsoft.com/office/powerpoint/2010/main" val="18472838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 Portada foto 2">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B687104C-16D4-5049-93EC-3E0017E53BB5}"/>
              </a:ext>
            </a:extLst>
          </p:cNvPr>
          <p:cNvSpPr>
            <a:spLocks noGrp="1"/>
          </p:cNvSpPr>
          <p:nvPr>
            <p:ph type="pic" sz="quarter" idx="14"/>
          </p:nvPr>
        </p:nvSpPr>
        <p:spPr>
          <a:xfrm>
            <a:off x="0" y="0"/>
            <a:ext cx="12192000" cy="6858000"/>
          </a:xfrm>
          <a:prstGeom prst="rect">
            <a:avLst/>
          </a:prstGeom>
        </p:spPr>
        <p:txBody>
          <a:bodyPr anchor="t"/>
          <a:lstStyle>
            <a:lvl1pPr marL="0" indent="0" algn="ctr">
              <a:buNone/>
              <a:defRPr/>
            </a:lvl1pPr>
          </a:lstStyle>
          <a:p>
            <a:r>
              <a:rPr lang="es-ES"/>
              <a:t>Haga clic en el icono para agregar una imagen</a:t>
            </a:r>
          </a:p>
        </p:txBody>
      </p:sp>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1" y="3311240"/>
            <a:ext cx="4842163" cy="248041"/>
          </a:xfrm>
          <a:prstGeom prst="rect">
            <a:avLst/>
          </a:prstGeom>
        </p:spPr>
        <p:txBody>
          <a:bodyPr lIns="0" tIns="0" rIns="0" bIns="0"/>
          <a:lstStyle>
            <a:lvl1pPr marL="0" indent="0">
              <a:buNone/>
              <a:defRPr sz="1866"/>
            </a:lvl1pPr>
          </a:lstStyle>
          <a:p>
            <a:r>
              <a:rPr lang="es-ES"/>
              <a:t>Editar el subtitulo de la presentación 
</a:t>
            </a:r>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2" y="3743044"/>
            <a:ext cx="3725333" cy="159485"/>
          </a:xfrm>
          <a:prstGeom prst="rect">
            <a:avLst/>
          </a:prstGeom>
        </p:spPr>
        <p:txBody>
          <a:bodyPr lIns="0" tIns="0" rIns="0" bIns="0"/>
          <a:lstStyle>
            <a:lvl1pPr marL="0" indent="0">
              <a:buNone/>
              <a:defRPr sz="1333"/>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382577"/>
            <a:ext cx="1799167" cy="639233"/>
          </a:xfrm>
          <a:prstGeom prst="rect">
            <a:avLst/>
          </a:prstGeom>
        </p:spPr>
        <p:txBody>
          <a:bodyPr anchor="ctr"/>
          <a:lstStyle>
            <a:lvl1pPr marL="0" indent="0" algn="ctr">
              <a:buNone/>
              <a:defRPr sz="1333"/>
            </a:lvl1pPr>
          </a:lstStyle>
          <a:p>
            <a:r>
              <a:rPr lang="es-ES"/>
              <a:t>Logo cliente</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49675" y="1421649"/>
            <a:ext cx="7563994" cy="1648341"/>
          </a:xfrm>
          <a:prstGeom prst="rect">
            <a:avLst/>
          </a:prstGeom>
        </p:spPr>
        <p:txBody>
          <a:bodyPr vert="horz" lIns="0" tIns="0" rIns="0" bIns="0" rtlCol="0" anchor="t">
            <a:noAutofit/>
          </a:bodyPr>
          <a:lstStyle>
            <a:lvl1pPr>
              <a:defRPr sz="5330"/>
            </a:lvl1pPr>
          </a:lstStyle>
          <a:p>
            <a:r>
              <a:rPr lang="es-ES"/>
              <a:t>Haga clic para el título principal</a:t>
            </a:r>
            <a:endParaRPr lang="en-US"/>
          </a:p>
        </p:txBody>
      </p:sp>
    </p:spTree>
    <p:extLst>
      <p:ext uri="{BB962C8B-B14F-4D97-AF65-F5344CB8AC3E}">
        <p14:creationId xmlns:p14="http://schemas.microsoft.com/office/powerpoint/2010/main" val="29037743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 Portada blanca">
    <p:spTree>
      <p:nvGrpSpPr>
        <p:cNvPr id="1" name=""/>
        <p:cNvGrpSpPr/>
        <p:nvPr/>
      </p:nvGrpSpPr>
      <p:grpSpPr>
        <a:xfrm>
          <a:off x="0" y="0"/>
          <a:ext cx="0" cy="0"/>
          <a:chOff x="0" y="0"/>
          <a:chExt cx="0" cy="0"/>
        </a:xfrm>
      </p:grpSpPr>
      <p:sp>
        <p:nvSpPr>
          <p:cNvPr id="10" name="Marcador de contenido 10">
            <a:extLst>
              <a:ext uri="{FF2B5EF4-FFF2-40B4-BE49-F238E27FC236}">
                <a16:creationId xmlns:a16="http://schemas.microsoft.com/office/drawing/2014/main" id="{B06D5AB3-85F3-6041-8CF2-938E10DAFE64}"/>
              </a:ext>
            </a:extLst>
          </p:cNvPr>
          <p:cNvSpPr>
            <a:spLocks noGrp="1"/>
          </p:cNvSpPr>
          <p:nvPr>
            <p:ph sz="quarter" idx="10" hasCustomPrompt="1"/>
          </p:nvPr>
        </p:nvSpPr>
        <p:spPr>
          <a:xfrm>
            <a:off x="336004" y="4414944"/>
            <a:ext cx="5651500" cy="290408"/>
          </a:xfrm>
          <a:prstGeom prst="rect">
            <a:avLst/>
          </a:prstGeom>
        </p:spPr>
        <p:txBody>
          <a:bodyPr lIns="0" tIns="0" rIns="0" bIns="0"/>
          <a:lstStyle>
            <a:lvl1pPr marL="0" indent="0">
              <a:buNone/>
              <a:defRPr sz="1800"/>
            </a:lvl1pPr>
          </a:lstStyle>
          <a:p>
            <a:r>
              <a:rPr lang="es-ES"/>
              <a:t>Editar el subtitulo de la presentación 
</a:t>
            </a: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2428697"/>
            <a:ext cx="6310745" cy="1648341"/>
          </a:xfrm>
          <a:prstGeom prst="rect">
            <a:avLst/>
          </a:prstGeom>
        </p:spPr>
        <p:txBody>
          <a:bodyPr vert="horz" lIns="0" tIns="0" rIns="0" bIns="0" rtlCol="0" anchor="t">
            <a:noAutofit/>
          </a:bodyPr>
          <a:lstStyle>
            <a:lvl1pPr>
              <a:defRPr sz="4400"/>
            </a:lvl1pPr>
          </a:lstStyle>
          <a:p>
            <a:r>
              <a:rPr lang="es-ES"/>
              <a:t>Haga clic para </a:t>
            </a:r>
            <a:br>
              <a:rPr lang="es-ES"/>
            </a:br>
            <a:r>
              <a:rPr lang="es-ES"/>
              <a:t>el título principal</a:t>
            </a:r>
            <a:endParaRPr lang="en-US"/>
          </a:p>
        </p:txBody>
      </p:sp>
      <p:sp>
        <p:nvSpPr>
          <p:cNvPr id="6" name="Marcador de contenido 10">
            <a:extLst>
              <a:ext uri="{FF2B5EF4-FFF2-40B4-BE49-F238E27FC236}">
                <a16:creationId xmlns:a16="http://schemas.microsoft.com/office/drawing/2014/main" id="{0ED2E0BC-0F09-B942-97D8-1F9D0BA0C15C}"/>
              </a:ext>
            </a:extLst>
          </p:cNvPr>
          <p:cNvSpPr>
            <a:spLocks noGrp="1"/>
          </p:cNvSpPr>
          <p:nvPr>
            <p:ph sz="quarter" idx="12" hasCustomPrompt="1"/>
          </p:nvPr>
        </p:nvSpPr>
        <p:spPr>
          <a:xfrm>
            <a:off x="336004" y="4853097"/>
            <a:ext cx="5651500" cy="199445"/>
          </a:xfrm>
          <a:prstGeom prst="rect">
            <a:avLst/>
          </a:prstGeom>
        </p:spPr>
        <p:txBody>
          <a:bodyPr lIns="0" tIns="0" rIns="0" bIns="0"/>
          <a:lstStyle>
            <a:lvl1pPr marL="0" indent="0">
              <a:buNone/>
              <a:defRPr sz="1600"/>
            </a:lvl1pPr>
          </a:lstStyle>
          <a:p>
            <a:r>
              <a:rPr lang="es-ES"/>
              <a:t>Lugar. 00.00.0000</a:t>
            </a:r>
          </a:p>
        </p:txBody>
      </p:sp>
      <p:sp>
        <p:nvSpPr>
          <p:cNvPr id="3" name="Marcador de posición de imagen 2">
            <a:extLst>
              <a:ext uri="{FF2B5EF4-FFF2-40B4-BE49-F238E27FC236}">
                <a16:creationId xmlns:a16="http://schemas.microsoft.com/office/drawing/2014/main" id="{915FE453-3A51-064C-9757-E79594281FF1}"/>
              </a:ext>
            </a:extLst>
          </p:cNvPr>
          <p:cNvSpPr>
            <a:spLocks noGrp="1"/>
          </p:cNvSpPr>
          <p:nvPr>
            <p:ph type="pic" sz="quarter" idx="13" hasCustomPrompt="1"/>
          </p:nvPr>
        </p:nvSpPr>
        <p:spPr>
          <a:xfrm>
            <a:off x="336000" y="986371"/>
            <a:ext cx="1799167" cy="639233"/>
          </a:xfrm>
          <a:prstGeom prst="rect">
            <a:avLst/>
          </a:prstGeom>
        </p:spPr>
        <p:txBody>
          <a:bodyPr anchor="ctr"/>
          <a:lstStyle>
            <a:lvl1pPr marL="0" indent="0" algn="ctr">
              <a:buNone/>
              <a:defRPr sz="1333"/>
            </a:lvl1pPr>
          </a:lstStyle>
          <a:p>
            <a:r>
              <a:rPr lang="es-ES"/>
              <a:t>Logo cliente</a:t>
            </a:r>
          </a:p>
        </p:txBody>
      </p:sp>
      <p:pic>
        <p:nvPicPr>
          <p:cNvPr id="7" name="Imagen 6">
            <a:extLst>
              <a:ext uri="{FF2B5EF4-FFF2-40B4-BE49-F238E27FC236}">
                <a16:creationId xmlns:a16="http://schemas.microsoft.com/office/drawing/2014/main" id="{DB9B7611-A75B-714A-9D2A-408948DB3B58}"/>
              </a:ext>
            </a:extLst>
          </p:cNvPr>
          <p:cNvPicPr>
            <a:picLocks noChangeAspect="1"/>
          </p:cNvPicPr>
          <p:nvPr userDrawn="1"/>
        </p:nvPicPr>
        <p:blipFill>
          <a:blip r:embed="rId2"/>
          <a:stretch>
            <a:fillRect/>
          </a:stretch>
        </p:blipFill>
        <p:spPr>
          <a:xfrm>
            <a:off x="8085668" y="6337302"/>
            <a:ext cx="1444604" cy="176283"/>
          </a:xfrm>
          <a:prstGeom prst="rect">
            <a:avLst/>
          </a:prstGeom>
        </p:spPr>
      </p:pic>
      <p:pic>
        <p:nvPicPr>
          <p:cNvPr id="9" name="Imagen 8">
            <a:extLst>
              <a:ext uri="{FF2B5EF4-FFF2-40B4-BE49-F238E27FC236}">
                <a16:creationId xmlns:a16="http://schemas.microsoft.com/office/drawing/2014/main" id="{57AA245C-134F-EB49-90BA-678E5983EABD}"/>
              </a:ext>
            </a:extLst>
          </p:cNvPr>
          <p:cNvPicPr>
            <a:picLocks noChangeAspect="1"/>
          </p:cNvPicPr>
          <p:nvPr userDrawn="1"/>
        </p:nvPicPr>
        <p:blipFill>
          <a:blip r:embed="rId3"/>
          <a:stretch>
            <a:fillRect/>
          </a:stretch>
        </p:blipFill>
        <p:spPr>
          <a:xfrm>
            <a:off x="385014" y="6118996"/>
            <a:ext cx="1795156" cy="356183"/>
          </a:xfrm>
          <a:prstGeom prst="rect">
            <a:avLst/>
          </a:prstGeom>
        </p:spPr>
      </p:pic>
      <p:grpSp>
        <p:nvGrpSpPr>
          <p:cNvPr id="11" name="Grupo 10">
            <a:extLst>
              <a:ext uri="{FF2B5EF4-FFF2-40B4-BE49-F238E27FC236}">
                <a16:creationId xmlns:a16="http://schemas.microsoft.com/office/drawing/2014/main" id="{72D46510-3BCB-3746-AD05-84A58DE8C86D}"/>
              </a:ext>
            </a:extLst>
          </p:cNvPr>
          <p:cNvGrpSpPr/>
          <p:nvPr userDrawn="1"/>
        </p:nvGrpSpPr>
        <p:grpSpPr>
          <a:xfrm>
            <a:off x="6846376" y="1346032"/>
            <a:ext cx="2093250" cy="3698006"/>
            <a:chOff x="4700634" y="1022350"/>
            <a:chExt cx="1569938" cy="2774950"/>
          </a:xfrm>
          <a:solidFill>
            <a:schemeClr val="accent2"/>
          </a:solidFill>
        </p:grpSpPr>
        <p:sp>
          <p:nvSpPr>
            <p:cNvPr id="12"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3" name="Rectángulo 12">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4" name="Rectángulo 13">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5" name="Rectángulo 14">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grpSp>
        <p:nvGrpSpPr>
          <p:cNvPr id="16" name="Grupo 15">
            <a:extLst>
              <a:ext uri="{FF2B5EF4-FFF2-40B4-BE49-F238E27FC236}">
                <a16:creationId xmlns:a16="http://schemas.microsoft.com/office/drawing/2014/main" id="{EB2B45F2-8D32-A344-93BE-979FC74FCFB7}"/>
              </a:ext>
            </a:extLst>
          </p:cNvPr>
          <p:cNvGrpSpPr/>
          <p:nvPr userDrawn="1"/>
        </p:nvGrpSpPr>
        <p:grpSpPr>
          <a:xfrm>
            <a:off x="8154785" y="1346032"/>
            <a:ext cx="2093250" cy="3698006"/>
            <a:chOff x="4700634" y="1022350"/>
            <a:chExt cx="1569938" cy="2774950"/>
          </a:xfrm>
          <a:solidFill>
            <a:schemeClr val="tx2"/>
          </a:solidFill>
        </p:grpSpPr>
        <p:sp>
          <p:nvSpPr>
            <p:cNvPr id="17"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8" name="Rectángulo 17">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9" name="Rectángulo 18">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0" name="Rectángulo 19">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grpSp>
        <p:nvGrpSpPr>
          <p:cNvPr id="21" name="Grupo 20">
            <a:extLst>
              <a:ext uri="{FF2B5EF4-FFF2-40B4-BE49-F238E27FC236}">
                <a16:creationId xmlns:a16="http://schemas.microsoft.com/office/drawing/2014/main" id="{C733D58C-D2A1-9040-B07D-82C6EAEF6E32}"/>
              </a:ext>
            </a:extLst>
          </p:cNvPr>
          <p:cNvGrpSpPr/>
          <p:nvPr userDrawn="1"/>
        </p:nvGrpSpPr>
        <p:grpSpPr>
          <a:xfrm>
            <a:off x="9463196" y="1346032"/>
            <a:ext cx="2093250" cy="3698006"/>
            <a:chOff x="4700634" y="1022350"/>
            <a:chExt cx="1569938" cy="2774950"/>
          </a:xfrm>
          <a:solidFill>
            <a:schemeClr val="accent5"/>
          </a:solidFill>
        </p:grpSpPr>
        <p:sp>
          <p:nvSpPr>
            <p:cNvPr id="22"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3" name="Rectángulo 22">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4" name="Rectángulo 23">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25" name="Rectángulo 24">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grpSp>
    </p:spTree>
    <p:extLst>
      <p:ext uri="{BB962C8B-B14F-4D97-AF65-F5344CB8AC3E}">
        <p14:creationId xmlns:p14="http://schemas.microsoft.com/office/powerpoint/2010/main" val="13334542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ndice">
    <p:bg>
      <p:bgRef idx="1001">
        <a:schemeClr val="bg2"/>
      </p:bgRef>
    </p:bg>
    <p:spTree>
      <p:nvGrpSpPr>
        <p:cNvPr id="1" name=""/>
        <p:cNvGrpSpPr/>
        <p:nvPr/>
      </p:nvGrpSpPr>
      <p:grpSpPr>
        <a:xfrm>
          <a:off x="0" y="0"/>
          <a:ext cx="0" cy="0"/>
          <a:chOff x="0" y="0"/>
          <a:chExt cx="0" cy="0"/>
        </a:xfrm>
      </p:grpSpPr>
      <p:sp>
        <p:nvSpPr>
          <p:cNvPr id="7" name="Título 6"/>
          <p:cNvSpPr>
            <a:spLocks noGrp="1"/>
          </p:cNvSpPr>
          <p:nvPr>
            <p:ph type="title" hasCustomPrompt="1"/>
          </p:nvPr>
        </p:nvSpPr>
        <p:spPr>
          <a:xfrm>
            <a:off x="336000" y="645587"/>
            <a:ext cx="11017800" cy="863601"/>
          </a:xfrm>
          <a:prstGeom prst="rect">
            <a:avLst/>
          </a:prstGeom>
        </p:spPr>
        <p:txBody>
          <a:bodyPr lIns="0" tIns="0" rIns="0" bIns="0"/>
          <a:lstStyle>
            <a:lvl1pPr>
              <a:defRPr sz="2798"/>
            </a:lvl1pPr>
          </a:lstStyle>
          <a:p>
            <a:r>
              <a:rPr lang="es-ES"/>
              <a:t>Índice</a:t>
            </a:r>
          </a:p>
        </p:txBody>
      </p:sp>
      <p:sp>
        <p:nvSpPr>
          <p:cNvPr id="4" name="Forma libre 3">
            <a:extLst>
              <a:ext uri="{FF2B5EF4-FFF2-40B4-BE49-F238E27FC236}">
                <a16:creationId xmlns:a16="http://schemas.microsoft.com/office/drawing/2014/main" id="{F6C55DCE-A9B0-2243-80CD-2F30EC5EF5A4}"/>
              </a:ext>
            </a:extLst>
          </p:cNvPr>
          <p:cNvSpPr/>
          <p:nvPr userDrawn="1"/>
        </p:nvSpPr>
        <p:spPr>
          <a:xfrm>
            <a:off x="4328250" y="2232949"/>
            <a:ext cx="7939453" cy="475759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1004426 w 3575725"/>
              <a:gd name="connsiteY4" fmla="*/ 3134611 h 3139345"/>
              <a:gd name="connsiteX5" fmla="*/ 0 w 3575725"/>
              <a:gd name="connsiteY5" fmla="*/ 2126285 h 3139345"/>
              <a:gd name="connsiteX0" fmla="*/ 0 w 3575725"/>
              <a:gd name="connsiteY0" fmla="*/ 2126285 h 3139345"/>
              <a:gd name="connsiteX1" fmla="*/ 1945 w 3575725"/>
              <a:gd name="connsiteY1" fmla="*/ 1021080 h 3139345"/>
              <a:gd name="connsiteX2" fmla="*/ 3575725 w 3575725"/>
              <a:gd name="connsiteY2" fmla="*/ 0 h 3139345"/>
              <a:gd name="connsiteX3" fmla="*/ 3570991 w 3575725"/>
              <a:gd name="connsiteY3" fmla="*/ 3139345 h 3139345"/>
              <a:gd name="connsiteX4" fmla="*/ 2606583 w 3575725"/>
              <a:gd name="connsiteY4" fmla="*/ 2141725 h 3139345"/>
              <a:gd name="connsiteX5" fmla="*/ 0 w 3575725"/>
              <a:gd name="connsiteY5" fmla="*/ 2126285 h 3139345"/>
              <a:gd name="connsiteX0" fmla="*/ 0 w 3575725"/>
              <a:gd name="connsiteY0" fmla="*/ 2126285 h 2142697"/>
              <a:gd name="connsiteX1" fmla="*/ 1945 w 3575725"/>
              <a:gd name="connsiteY1" fmla="*/ 1021080 h 2142697"/>
              <a:gd name="connsiteX2" fmla="*/ 3575725 w 3575725"/>
              <a:gd name="connsiteY2" fmla="*/ 0 h 2142697"/>
              <a:gd name="connsiteX3" fmla="*/ 3574752 w 3575725"/>
              <a:gd name="connsiteY3" fmla="*/ 2142697 h 2142697"/>
              <a:gd name="connsiteX4" fmla="*/ 2606583 w 3575725"/>
              <a:gd name="connsiteY4" fmla="*/ 2141725 h 2142697"/>
              <a:gd name="connsiteX5" fmla="*/ 0 w 3575725"/>
              <a:gd name="connsiteY5" fmla="*/ 2126285 h 214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725" h="2142697">
                <a:moveTo>
                  <a:pt x="0" y="2126285"/>
                </a:moveTo>
                <a:cubicBezTo>
                  <a:pt x="3156" y="1423160"/>
                  <a:pt x="-1211" y="1724205"/>
                  <a:pt x="1945" y="1021080"/>
                </a:cubicBezTo>
                <a:lnTo>
                  <a:pt x="3575725" y="0"/>
                </a:lnTo>
                <a:cubicBezTo>
                  <a:pt x="3575401" y="714232"/>
                  <a:pt x="3575076" y="1428465"/>
                  <a:pt x="3574752" y="2142697"/>
                </a:cubicBezTo>
                <a:lnTo>
                  <a:pt x="2606583" y="2141725"/>
                </a:lnTo>
                <a:lnTo>
                  <a:pt x="0" y="212628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00D88BD8-9E72-844D-A3E4-A145CC1FC878}"/>
              </a:ext>
            </a:extLst>
          </p:cNvPr>
          <p:cNvSpPr/>
          <p:nvPr userDrawn="1"/>
        </p:nvSpPr>
        <p:spPr>
          <a:xfrm>
            <a:off x="2796363" y="894269"/>
            <a:ext cx="7956155" cy="6096272"/>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2736231 h 3139345"/>
              <a:gd name="connsiteX0" fmla="*/ 0 w 3583247"/>
              <a:gd name="connsiteY0" fmla="*/ 2736231 h 3139345"/>
              <a:gd name="connsiteX1" fmla="*/ 9467 w 3583247"/>
              <a:gd name="connsiteY1" fmla="*/ 1021080 h 3139345"/>
              <a:gd name="connsiteX2" fmla="*/ 3583247 w 3583247"/>
              <a:gd name="connsiteY2" fmla="*/ 0 h 3139345"/>
              <a:gd name="connsiteX3" fmla="*/ 3578513 w 3583247"/>
              <a:gd name="connsiteY3" fmla="*/ 3139345 h 3139345"/>
              <a:gd name="connsiteX4" fmla="*/ 1448410 w 3583247"/>
              <a:gd name="connsiteY4" fmla="*/ 2740388 h 3139345"/>
              <a:gd name="connsiteX5" fmla="*/ 0 w 3583247"/>
              <a:gd name="connsiteY5" fmla="*/ 2736231 h 3139345"/>
              <a:gd name="connsiteX0" fmla="*/ 0 w 3583247"/>
              <a:gd name="connsiteY0" fmla="*/ 2736231 h 2740388"/>
              <a:gd name="connsiteX1" fmla="*/ 9467 w 3583247"/>
              <a:gd name="connsiteY1" fmla="*/ 1021080 h 2740388"/>
              <a:gd name="connsiteX2" fmla="*/ 3583247 w 3583247"/>
              <a:gd name="connsiteY2" fmla="*/ 0 h 2740388"/>
              <a:gd name="connsiteX3" fmla="*/ 3557394 w 3583247"/>
              <a:gd name="connsiteY3" fmla="*/ 2738082 h 2740388"/>
              <a:gd name="connsiteX4" fmla="*/ 1448410 w 3583247"/>
              <a:gd name="connsiteY4" fmla="*/ 2740388 h 2740388"/>
              <a:gd name="connsiteX5" fmla="*/ 0 w 3583247"/>
              <a:gd name="connsiteY5" fmla="*/ 2736231 h 2740388"/>
              <a:gd name="connsiteX0" fmla="*/ 0 w 3583247"/>
              <a:gd name="connsiteY0" fmla="*/ 2736231 h 2745604"/>
              <a:gd name="connsiteX1" fmla="*/ 9467 w 3583247"/>
              <a:gd name="connsiteY1" fmla="*/ 1021080 h 2745604"/>
              <a:gd name="connsiteX2" fmla="*/ 3583247 w 3583247"/>
              <a:gd name="connsiteY2" fmla="*/ 0 h 2745604"/>
              <a:gd name="connsiteX3" fmla="*/ 3579960 w 3583247"/>
              <a:gd name="connsiteY3" fmla="*/ 2745604 h 2745604"/>
              <a:gd name="connsiteX4" fmla="*/ 1448410 w 3583247"/>
              <a:gd name="connsiteY4" fmla="*/ 2740388 h 2745604"/>
              <a:gd name="connsiteX5" fmla="*/ 0 w 3583247"/>
              <a:gd name="connsiteY5" fmla="*/ 2736231 h 274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2745604">
                <a:moveTo>
                  <a:pt x="0" y="2736231"/>
                </a:moveTo>
                <a:cubicBezTo>
                  <a:pt x="3156" y="2033106"/>
                  <a:pt x="6311" y="1724205"/>
                  <a:pt x="9467" y="1021080"/>
                </a:cubicBezTo>
                <a:lnTo>
                  <a:pt x="3583247" y="0"/>
                </a:lnTo>
                <a:cubicBezTo>
                  <a:pt x="3582151" y="915201"/>
                  <a:pt x="3581056" y="1830403"/>
                  <a:pt x="3579960" y="2745604"/>
                </a:cubicBezTo>
                <a:lnTo>
                  <a:pt x="1448410" y="2740388"/>
                </a:lnTo>
                <a:lnTo>
                  <a:pt x="0" y="273623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6" name="Forma libre 5">
            <a:extLst>
              <a:ext uri="{FF2B5EF4-FFF2-40B4-BE49-F238E27FC236}">
                <a16:creationId xmlns:a16="http://schemas.microsoft.com/office/drawing/2014/main" id="{95D2642E-B667-424F-952B-3431D2440BB5}"/>
              </a:ext>
            </a:extLst>
          </p:cNvPr>
          <p:cNvSpPr/>
          <p:nvPr userDrawn="1"/>
        </p:nvSpPr>
        <p:spPr>
          <a:xfrm>
            <a:off x="-92286" y="20016"/>
            <a:ext cx="8259460" cy="6970525"/>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5090160 h 5151120"/>
              <a:gd name="connsiteX0" fmla="*/ 15240 w 3589020"/>
              <a:gd name="connsiteY0" fmla="*/ 3040516 h 5151120"/>
              <a:gd name="connsiteX1" fmla="*/ 15240 w 3589020"/>
              <a:gd name="connsiteY1" fmla="*/ 1021080 h 5151120"/>
              <a:gd name="connsiteX2" fmla="*/ 3589020 w 3589020"/>
              <a:gd name="connsiteY2" fmla="*/ 0 h 5151120"/>
              <a:gd name="connsiteX3" fmla="*/ 3589020 w 3589020"/>
              <a:gd name="connsiteY3" fmla="*/ 3106210 h 5151120"/>
              <a:gd name="connsiteX4" fmla="*/ 0 w 3589020"/>
              <a:gd name="connsiteY4" fmla="*/ 5151120 h 5151120"/>
              <a:gd name="connsiteX5" fmla="*/ 15240 w 3589020"/>
              <a:gd name="connsiteY5" fmla="*/ 3040516 h 5151120"/>
              <a:gd name="connsiteX0" fmla="*/ 0 w 3573780"/>
              <a:gd name="connsiteY0" fmla="*/ 3040516 h 3106210"/>
              <a:gd name="connsiteX1" fmla="*/ 0 w 3573780"/>
              <a:gd name="connsiteY1" fmla="*/ 1021080 h 3106210"/>
              <a:gd name="connsiteX2" fmla="*/ 3573780 w 3573780"/>
              <a:gd name="connsiteY2" fmla="*/ 0 h 3106210"/>
              <a:gd name="connsiteX3" fmla="*/ 3573780 w 3573780"/>
              <a:gd name="connsiteY3" fmla="*/ 3106210 h 3106210"/>
              <a:gd name="connsiteX4" fmla="*/ 955145 w 3573780"/>
              <a:gd name="connsiteY4" fmla="*/ 3068341 h 3106210"/>
              <a:gd name="connsiteX5" fmla="*/ 0 w 3573780"/>
              <a:gd name="connsiteY5" fmla="*/ 3040516 h 3106210"/>
              <a:gd name="connsiteX0" fmla="*/ 0 w 3583247"/>
              <a:gd name="connsiteY0" fmla="*/ 3130454 h 3130454"/>
              <a:gd name="connsiteX1" fmla="*/ 9467 w 3583247"/>
              <a:gd name="connsiteY1" fmla="*/ 1021080 h 3130454"/>
              <a:gd name="connsiteX2" fmla="*/ 3583247 w 3583247"/>
              <a:gd name="connsiteY2" fmla="*/ 0 h 3130454"/>
              <a:gd name="connsiteX3" fmla="*/ 3583247 w 3583247"/>
              <a:gd name="connsiteY3" fmla="*/ 3106210 h 3130454"/>
              <a:gd name="connsiteX4" fmla="*/ 964612 w 3583247"/>
              <a:gd name="connsiteY4" fmla="*/ 3068341 h 3130454"/>
              <a:gd name="connsiteX5" fmla="*/ 0 w 3583247"/>
              <a:gd name="connsiteY5" fmla="*/ 3130454 h 3130454"/>
              <a:gd name="connsiteX0" fmla="*/ 0 w 3583247"/>
              <a:gd name="connsiteY0" fmla="*/ 3130454 h 3134611"/>
              <a:gd name="connsiteX1" fmla="*/ 9467 w 3583247"/>
              <a:gd name="connsiteY1" fmla="*/ 1021080 h 3134611"/>
              <a:gd name="connsiteX2" fmla="*/ 3583247 w 3583247"/>
              <a:gd name="connsiteY2" fmla="*/ 0 h 3134611"/>
              <a:gd name="connsiteX3" fmla="*/ 3583247 w 3583247"/>
              <a:gd name="connsiteY3" fmla="*/ 3106210 h 3134611"/>
              <a:gd name="connsiteX4" fmla="*/ 1011948 w 3583247"/>
              <a:gd name="connsiteY4" fmla="*/ 3134611 h 3134611"/>
              <a:gd name="connsiteX5" fmla="*/ 0 w 3583247"/>
              <a:gd name="connsiteY5" fmla="*/ 3130454 h 3134611"/>
              <a:gd name="connsiteX0" fmla="*/ 0 w 3583247"/>
              <a:gd name="connsiteY0" fmla="*/ 3130454 h 3139345"/>
              <a:gd name="connsiteX1" fmla="*/ 9467 w 3583247"/>
              <a:gd name="connsiteY1" fmla="*/ 1021080 h 3139345"/>
              <a:gd name="connsiteX2" fmla="*/ 3583247 w 3583247"/>
              <a:gd name="connsiteY2" fmla="*/ 0 h 3139345"/>
              <a:gd name="connsiteX3" fmla="*/ 3578513 w 3583247"/>
              <a:gd name="connsiteY3" fmla="*/ 3139345 h 3139345"/>
              <a:gd name="connsiteX4" fmla="*/ 1011948 w 3583247"/>
              <a:gd name="connsiteY4" fmla="*/ 3134611 h 3139345"/>
              <a:gd name="connsiteX5" fmla="*/ 0 w 3583247"/>
              <a:gd name="connsiteY5" fmla="*/ 3130454 h 3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3247" h="3139345">
                <a:moveTo>
                  <a:pt x="0" y="3130454"/>
                </a:moveTo>
                <a:cubicBezTo>
                  <a:pt x="3156" y="2427329"/>
                  <a:pt x="6311" y="1724205"/>
                  <a:pt x="9467" y="1021080"/>
                </a:cubicBezTo>
                <a:lnTo>
                  <a:pt x="3583247" y="0"/>
                </a:lnTo>
                <a:lnTo>
                  <a:pt x="3578513" y="3139345"/>
                </a:lnTo>
                <a:lnTo>
                  <a:pt x="1011948" y="3134611"/>
                </a:lnTo>
                <a:lnTo>
                  <a:pt x="0" y="31304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9" name="Imagen 8"/>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3" name="Marcador de texto 2"/>
          <p:cNvSpPr>
            <a:spLocks noGrp="1"/>
          </p:cNvSpPr>
          <p:nvPr>
            <p:ph type="body" sz="quarter" idx="10" hasCustomPrompt="1"/>
          </p:nvPr>
        </p:nvSpPr>
        <p:spPr>
          <a:xfrm>
            <a:off x="336000" y="2444755"/>
            <a:ext cx="5760000" cy="3577167"/>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Capítulo</a:t>
            </a:r>
          </a:p>
          <a:p>
            <a:pPr lvl="0"/>
            <a:endParaRPr lang="es-ES"/>
          </a:p>
          <a:p>
            <a:pPr lvl="0"/>
            <a:endParaRPr lang="es-ES"/>
          </a:p>
        </p:txBody>
      </p:sp>
      <p:sp>
        <p:nvSpPr>
          <p:cNvPr id="10"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Tree>
    <p:extLst>
      <p:ext uri="{BB962C8B-B14F-4D97-AF65-F5344CB8AC3E}">
        <p14:creationId xmlns:p14="http://schemas.microsoft.com/office/powerpoint/2010/main" val="2622810880"/>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bg2"/>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404837" y="712437"/>
            <a:ext cx="7553833" cy="714581"/>
          </a:xfrm>
          <a:prstGeom prst="rect">
            <a:avLst/>
          </a:prstGeom>
        </p:spPr>
        <p:txBody>
          <a:bodyPr vert="horz" lIns="0" tIns="0" rIns="0" bIns="0" rtlCol="0" anchor="t">
            <a:noAutofit/>
          </a:bodyPr>
          <a:lstStyle>
            <a:lvl1pPr>
              <a:defRPr sz="5330" b="0" i="0">
                <a:solidFill>
                  <a:schemeClr val="tx1"/>
                </a:solidFill>
                <a:latin typeface="Playfair Display" pitchFamily="2" charset="77"/>
              </a:defRPr>
            </a:lvl1pPr>
          </a:lstStyle>
          <a:p>
            <a:r>
              <a:rPr lang="es-ES"/>
              <a:t>Gracias!</a:t>
            </a:r>
            <a:endParaRPr lang="en-US"/>
          </a:p>
        </p:txBody>
      </p:sp>
      <p:sp>
        <p:nvSpPr>
          <p:cNvPr id="3" name="Rectángulo 3">
            <a:extLst>
              <a:ext uri="{FF2B5EF4-FFF2-40B4-BE49-F238E27FC236}">
                <a16:creationId xmlns:a16="http://schemas.microsoft.com/office/drawing/2014/main" id="{A1E39811-A34B-AD46-8ACC-A06DB4D267D0}"/>
              </a:ext>
            </a:extLst>
          </p:cNvPr>
          <p:cNvSpPr/>
          <p:nvPr userDrawn="1"/>
        </p:nvSpPr>
        <p:spPr>
          <a:xfrm>
            <a:off x="7744691" y="3699164"/>
            <a:ext cx="2575779" cy="3810000"/>
          </a:xfrm>
          <a:custGeom>
            <a:avLst/>
            <a:gdLst>
              <a:gd name="connsiteX0" fmla="*/ 0 w 1569027"/>
              <a:gd name="connsiteY0" fmla="*/ 0 h 2857500"/>
              <a:gd name="connsiteX1" fmla="*/ 1569027 w 1569027"/>
              <a:gd name="connsiteY1" fmla="*/ 0 h 2857500"/>
              <a:gd name="connsiteX2" fmla="*/ 1569027 w 1569027"/>
              <a:gd name="connsiteY2" fmla="*/ 2857500 h 2857500"/>
              <a:gd name="connsiteX3" fmla="*/ 0 w 1569027"/>
              <a:gd name="connsiteY3" fmla="*/ 2857500 h 2857500"/>
              <a:gd name="connsiteX4" fmla="*/ 0 w 1569027"/>
              <a:gd name="connsiteY4" fmla="*/ 0 h 2857500"/>
              <a:gd name="connsiteX0" fmla="*/ 0 w 1569027"/>
              <a:gd name="connsiteY0" fmla="*/ 0 h 2857500"/>
              <a:gd name="connsiteX1" fmla="*/ 1558636 w 1569027"/>
              <a:gd name="connsiteY1" fmla="*/ 467591 h 2857500"/>
              <a:gd name="connsiteX2" fmla="*/ 1569027 w 1569027"/>
              <a:gd name="connsiteY2" fmla="*/ 2857500 h 2857500"/>
              <a:gd name="connsiteX3" fmla="*/ 0 w 1569027"/>
              <a:gd name="connsiteY3" fmla="*/ 2857500 h 2857500"/>
              <a:gd name="connsiteX4" fmla="*/ 0 w 1569027"/>
              <a:gd name="connsiteY4" fmla="*/ 0 h 2857500"/>
              <a:gd name="connsiteX0" fmla="*/ 0 w 1610767"/>
              <a:gd name="connsiteY0" fmla="*/ 0 h 2857500"/>
              <a:gd name="connsiteX1" fmla="*/ 1610590 w 1610767"/>
              <a:gd name="connsiteY1" fmla="*/ 477982 h 2857500"/>
              <a:gd name="connsiteX2" fmla="*/ 1569027 w 1610767"/>
              <a:gd name="connsiteY2" fmla="*/ 2857500 h 2857500"/>
              <a:gd name="connsiteX3" fmla="*/ 0 w 1610767"/>
              <a:gd name="connsiteY3" fmla="*/ 2857500 h 2857500"/>
              <a:gd name="connsiteX4" fmla="*/ 0 w 1610767"/>
              <a:gd name="connsiteY4" fmla="*/ 0 h 285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767" h="2857500">
                <a:moveTo>
                  <a:pt x="0" y="0"/>
                </a:moveTo>
                <a:lnTo>
                  <a:pt x="1610590" y="477982"/>
                </a:lnTo>
                <a:cubicBezTo>
                  <a:pt x="1614054" y="1274618"/>
                  <a:pt x="1565563" y="2060864"/>
                  <a:pt x="1569027" y="2857500"/>
                </a:cubicBezTo>
                <a:lnTo>
                  <a:pt x="0" y="28575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4" name="Rectángulo 4">
            <a:extLst>
              <a:ext uri="{FF2B5EF4-FFF2-40B4-BE49-F238E27FC236}">
                <a16:creationId xmlns:a16="http://schemas.microsoft.com/office/drawing/2014/main" id="{A3F9223B-685F-2843-9227-57F23C3FCEB4}"/>
              </a:ext>
            </a:extLst>
          </p:cNvPr>
          <p:cNvSpPr/>
          <p:nvPr userDrawn="1"/>
        </p:nvSpPr>
        <p:spPr>
          <a:xfrm>
            <a:off x="10128451" y="2715495"/>
            <a:ext cx="1010606" cy="4793673"/>
          </a:xfrm>
          <a:custGeom>
            <a:avLst/>
            <a:gdLst>
              <a:gd name="connsiteX0" fmla="*/ 0 w 985405"/>
              <a:gd name="connsiteY0" fmla="*/ 0 h 3595255"/>
              <a:gd name="connsiteX1" fmla="*/ 985405 w 985405"/>
              <a:gd name="connsiteY1" fmla="*/ 0 h 3595255"/>
              <a:gd name="connsiteX2" fmla="*/ 985405 w 985405"/>
              <a:gd name="connsiteY2" fmla="*/ 3595255 h 3595255"/>
              <a:gd name="connsiteX3" fmla="*/ 0 w 985405"/>
              <a:gd name="connsiteY3" fmla="*/ 3595255 h 3595255"/>
              <a:gd name="connsiteX4" fmla="*/ 0 w 985405"/>
              <a:gd name="connsiteY4" fmla="*/ 0 h 3595255"/>
              <a:gd name="connsiteX0" fmla="*/ 0 w 985405"/>
              <a:gd name="connsiteY0" fmla="*/ 0 h 3595255"/>
              <a:gd name="connsiteX1" fmla="*/ 985405 w 985405"/>
              <a:gd name="connsiteY1" fmla="*/ 259773 h 3595255"/>
              <a:gd name="connsiteX2" fmla="*/ 985405 w 985405"/>
              <a:gd name="connsiteY2" fmla="*/ 3595255 h 3595255"/>
              <a:gd name="connsiteX3" fmla="*/ 0 w 985405"/>
              <a:gd name="connsiteY3" fmla="*/ 3595255 h 3595255"/>
              <a:gd name="connsiteX4" fmla="*/ 0 w 985405"/>
              <a:gd name="connsiteY4" fmla="*/ 0 h 359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405" h="3595255">
                <a:moveTo>
                  <a:pt x="0" y="0"/>
                </a:moveTo>
                <a:lnTo>
                  <a:pt x="985405" y="259773"/>
                </a:lnTo>
                <a:lnTo>
                  <a:pt x="985405" y="3595255"/>
                </a:lnTo>
                <a:lnTo>
                  <a:pt x="0" y="359525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Rectángulo 8">
            <a:extLst>
              <a:ext uri="{FF2B5EF4-FFF2-40B4-BE49-F238E27FC236}">
                <a16:creationId xmlns:a16="http://schemas.microsoft.com/office/drawing/2014/main" id="{3E974AAD-8F9B-2E42-A5FB-13D764EAA100}"/>
              </a:ext>
            </a:extLst>
          </p:cNvPr>
          <p:cNvSpPr/>
          <p:nvPr userDrawn="1"/>
        </p:nvSpPr>
        <p:spPr>
          <a:xfrm>
            <a:off x="10992544" y="1288475"/>
            <a:ext cx="1383028" cy="6220692"/>
          </a:xfrm>
          <a:custGeom>
            <a:avLst/>
            <a:gdLst>
              <a:gd name="connsiteX0" fmla="*/ 0 w 1289338"/>
              <a:gd name="connsiteY0" fmla="*/ 0 h 4665519"/>
              <a:gd name="connsiteX1" fmla="*/ 1289338 w 1289338"/>
              <a:gd name="connsiteY1" fmla="*/ 0 h 4665519"/>
              <a:gd name="connsiteX2" fmla="*/ 1289338 w 1289338"/>
              <a:gd name="connsiteY2" fmla="*/ 4665519 h 4665519"/>
              <a:gd name="connsiteX3" fmla="*/ 0 w 1289338"/>
              <a:gd name="connsiteY3" fmla="*/ 4665519 h 4665519"/>
              <a:gd name="connsiteX4" fmla="*/ 0 w 1289338"/>
              <a:gd name="connsiteY4" fmla="*/ 0 h 4665519"/>
              <a:gd name="connsiteX0" fmla="*/ 0 w 1289338"/>
              <a:gd name="connsiteY0" fmla="*/ 0 h 4665519"/>
              <a:gd name="connsiteX1" fmla="*/ 1278947 w 1289338"/>
              <a:gd name="connsiteY1" fmla="*/ 394854 h 4665519"/>
              <a:gd name="connsiteX2" fmla="*/ 1289338 w 1289338"/>
              <a:gd name="connsiteY2" fmla="*/ 4665519 h 4665519"/>
              <a:gd name="connsiteX3" fmla="*/ 0 w 1289338"/>
              <a:gd name="connsiteY3" fmla="*/ 4665519 h 4665519"/>
              <a:gd name="connsiteX4" fmla="*/ 0 w 1289338"/>
              <a:gd name="connsiteY4" fmla="*/ 0 h 4665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338" h="4665519">
                <a:moveTo>
                  <a:pt x="0" y="0"/>
                </a:moveTo>
                <a:lnTo>
                  <a:pt x="1278947" y="394854"/>
                </a:lnTo>
                <a:cubicBezTo>
                  <a:pt x="1282411" y="1818409"/>
                  <a:pt x="1285874" y="3241964"/>
                  <a:pt x="1289338" y="4665519"/>
                </a:cubicBezTo>
                <a:lnTo>
                  <a:pt x="0" y="46655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pic>
        <p:nvPicPr>
          <p:cNvPr id="6" name="Imagen 5"/>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7" name="Freeform 5"/>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Tree>
    <p:extLst>
      <p:ext uri="{BB962C8B-B14F-4D97-AF65-F5344CB8AC3E}">
        <p14:creationId xmlns:p14="http://schemas.microsoft.com/office/powerpoint/2010/main" val="26056287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parata n1. Grafit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0" y="1592921"/>
            <a:ext cx="6951931"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B101F9E-64AF-FC48-B2A1-F70779554AB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77615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78722829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parata n1. Pie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2" y="1592921"/>
            <a:ext cx="693807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78611A90-5661-7849-85C4-60F38E37590D}"/>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2851049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parata n1. Amarill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9"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11" name="Freeform 5">
            <a:extLst>
              <a:ext uri="{FF2B5EF4-FFF2-40B4-BE49-F238E27FC236}">
                <a16:creationId xmlns:a16="http://schemas.microsoft.com/office/drawing/2014/main" id="{57625A35-6F69-D543-BA04-C64550EF3B02}"/>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72500434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Separata n1. Naranja">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26E4C2C5-0D36-E34C-9E34-75AB96E1F27C}"/>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787228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Separata n1. Roj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2231655-E814-554D-A77B-76AE9E4B8F36}"/>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8737594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_Separata n1. Verde">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A23CE7FB-CF5A-CA42-B78E-69EC6A848FB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486797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parata n1. Azul">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881361F9-92A8-6949-BEF9-77B573EB2B51}"/>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22364023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_Separata n1. Morado">
    <p:spTree>
      <p:nvGrpSpPr>
        <p:cNvPr id="1" name=""/>
        <p:cNvGrpSpPr/>
        <p:nvPr/>
      </p:nvGrpSpPr>
      <p:grpSpPr>
        <a:xfrm>
          <a:off x="0" y="0"/>
          <a:ext cx="0" cy="0"/>
          <a:chOff x="0" y="0"/>
          <a:chExt cx="0" cy="0"/>
        </a:xfrm>
      </p:grpSpPr>
      <p:sp>
        <p:nvSpPr>
          <p:cNvPr id="5" name="Forma libre 4">
            <a:extLst>
              <a:ext uri="{FF2B5EF4-FFF2-40B4-BE49-F238E27FC236}">
                <a16:creationId xmlns:a16="http://schemas.microsoft.com/office/drawing/2014/main" id="{93EB5CC0-893F-7E43-ABEC-FF257A4D7B5E}"/>
              </a:ext>
            </a:extLst>
          </p:cNvPr>
          <p:cNvSpPr/>
          <p:nvPr userDrawn="1"/>
        </p:nvSpPr>
        <p:spPr>
          <a:xfrm>
            <a:off x="7457440" y="40640"/>
            <a:ext cx="4785360" cy="6868160"/>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9020" h="5151120">
                <a:moveTo>
                  <a:pt x="15240" y="5090160"/>
                </a:moveTo>
                <a:lnTo>
                  <a:pt x="15240" y="1021080"/>
                </a:lnTo>
                <a:lnTo>
                  <a:pt x="3589020" y="0"/>
                </a:lnTo>
                <a:lnTo>
                  <a:pt x="3589020" y="5151120"/>
                </a:lnTo>
                <a:lnTo>
                  <a:pt x="0" y="5151120"/>
                </a:lnTo>
                <a:lnTo>
                  <a:pt x="15240" y="509016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5" y="1592921"/>
            <a:ext cx="7052606"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1</a:t>
            </a:r>
            <a:endParaRPr lang="en-US"/>
          </a:p>
        </p:txBody>
      </p:sp>
      <p:sp>
        <p:nvSpPr>
          <p:cNvPr id="14" name="Marcador de contenido 2">
            <a:extLst>
              <a:ext uri="{FF2B5EF4-FFF2-40B4-BE49-F238E27FC236}">
                <a16:creationId xmlns:a16="http://schemas.microsoft.com/office/drawing/2014/main" id="{916D4C14-6CFE-7A40-86A8-480510420770}"/>
              </a:ext>
            </a:extLst>
          </p:cNvPr>
          <p:cNvSpPr>
            <a:spLocks noGrp="1"/>
          </p:cNvSpPr>
          <p:nvPr>
            <p:ph sz="quarter" idx="11" hasCustomPrompt="1"/>
          </p:nvPr>
        </p:nvSpPr>
        <p:spPr>
          <a:xfrm>
            <a:off x="8081435" y="1503240"/>
            <a:ext cx="3734647" cy="2021839"/>
          </a:xfrm>
          <a:prstGeom prst="rect">
            <a:avLst/>
          </a:prstGeom>
        </p:spPr>
        <p:txBody>
          <a:bodyPr/>
          <a:lstStyle>
            <a:lvl1pPr marL="0" indent="0" algn="ctr">
              <a:buNone/>
              <a:defRPr sz="15991">
                <a:solidFill>
                  <a:schemeClr val="bg1"/>
                </a:solidFill>
                <a:latin typeface="Playfair Display" pitchFamily="2" charset="77"/>
              </a:defRPr>
            </a:lvl1pPr>
          </a:lstStyle>
          <a:p>
            <a:r>
              <a:rPr lang="es-ES"/>
              <a:t>Nº</a:t>
            </a:r>
          </a:p>
        </p:txBody>
      </p:sp>
      <p:sp>
        <p:nvSpPr>
          <p:cNvPr id="11"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4E9E540-B7BF-4344-8072-B7008201BE20}"/>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2"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8800158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para n2_Grafit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FFFFFF"/>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FFFFFF"/>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bright="100000" contrast="-70000"/>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760C3CE1-1E28-6546-9D6D-A09B9CDA1994}"/>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49609315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para n2_Piel">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4" name="Imagen 13"/>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DEC9B28E-6B7A-0E4E-B90F-9C217C75299E}"/>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33646790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para n1_Amarillo">
    <p:spTree>
      <p:nvGrpSpPr>
        <p:cNvPr id="1" name=""/>
        <p:cNvGrpSpPr/>
        <p:nvPr/>
      </p:nvGrpSpPr>
      <p:grpSpPr>
        <a:xfrm>
          <a:off x="0" y="0"/>
          <a:ext cx="0" cy="0"/>
          <a:chOff x="0" y="0"/>
          <a:chExt cx="0" cy="0"/>
        </a:xfrm>
      </p:grpSpPr>
      <p:sp>
        <p:nvSpPr>
          <p:cNvPr id="18" name="Forma libre 17">
            <a:extLst>
              <a:ext uri="{FF2B5EF4-FFF2-40B4-BE49-F238E27FC236}">
                <a16:creationId xmlns:a16="http://schemas.microsoft.com/office/drawing/2014/main" id="{1BF3B1A8-7345-7848-A2AD-5D61E8195936}"/>
              </a:ext>
            </a:extLst>
          </p:cNvPr>
          <p:cNvSpPr/>
          <p:nvPr userDrawn="1"/>
        </p:nvSpPr>
        <p:spPr>
          <a:xfrm>
            <a:off x="8633460" y="3190461"/>
            <a:ext cx="3839167" cy="398015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 name="connsiteX0" fmla="*/ 0 w 3568703"/>
              <a:gd name="connsiteY0" fmla="*/ 2169160 h 2214880"/>
              <a:gd name="connsiteX1" fmla="*/ 0 w 3568703"/>
              <a:gd name="connsiteY1" fmla="*/ 817880 h 2214880"/>
              <a:gd name="connsiteX2" fmla="*/ 2877820 w 3568703"/>
              <a:gd name="connsiteY2" fmla="*/ 0 h 2214880"/>
              <a:gd name="connsiteX3" fmla="*/ 3568700 w 3568703"/>
              <a:gd name="connsiteY3" fmla="*/ 2189480 h 2214880"/>
              <a:gd name="connsiteX4" fmla="*/ 0 w 3568703"/>
              <a:gd name="connsiteY4" fmla="*/ 2214880 h 2214880"/>
              <a:gd name="connsiteX5" fmla="*/ 0 w 3568703"/>
              <a:gd name="connsiteY5" fmla="*/ 2169160 h 2214880"/>
              <a:gd name="connsiteX0" fmla="*/ 0 w 2893168"/>
              <a:gd name="connsiteY0" fmla="*/ 2169160 h 2214880"/>
              <a:gd name="connsiteX1" fmla="*/ 0 w 2893168"/>
              <a:gd name="connsiteY1" fmla="*/ 817880 h 2214880"/>
              <a:gd name="connsiteX2" fmla="*/ 2877820 w 2893168"/>
              <a:gd name="connsiteY2" fmla="*/ 0 h 2214880"/>
              <a:gd name="connsiteX3" fmla="*/ 2893060 w 2893168"/>
              <a:gd name="connsiteY3" fmla="*/ 2194560 h 2214880"/>
              <a:gd name="connsiteX4" fmla="*/ 0 w 2893168"/>
              <a:gd name="connsiteY4" fmla="*/ 2214880 h 2214880"/>
              <a:gd name="connsiteX5" fmla="*/ 0 w 2893168"/>
              <a:gd name="connsiteY5" fmla="*/ 2169160 h 2214880"/>
              <a:gd name="connsiteX0" fmla="*/ 0 w 2879375"/>
              <a:gd name="connsiteY0" fmla="*/ 2169160 h 2757268"/>
              <a:gd name="connsiteX1" fmla="*/ 0 w 2879375"/>
              <a:gd name="connsiteY1" fmla="*/ 817880 h 2757268"/>
              <a:gd name="connsiteX2" fmla="*/ 2877820 w 2879375"/>
              <a:gd name="connsiteY2" fmla="*/ 0 h 2757268"/>
              <a:gd name="connsiteX3" fmla="*/ 2878992 w 2879375"/>
              <a:gd name="connsiteY3" fmla="*/ 2757268 h 2757268"/>
              <a:gd name="connsiteX4" fmla="*/ 0 w 2879375"/>
              <a:gd name="connsiteY4" fmla="*/ 2214880 h 2757268"/>
              <a:gd name="connsiteX5" fmla="*/ 0 w 2879375"/>
              <a:gd name="connsiteY5" fmla="*/ 2169160 h 2757268"/>
              <a:gd name="connsiteX0" fmla="*/ 24713 w 2904088"/>
              <a:gd name="connsiteY0" fmla="*/ 2169160 h 2770934"/>
              <a:gd name="connsiteX1" fmla="*/ 24713 w 2904088"/>
              <a:gd name="connsiteY1" fmla="*/ 817880 h 2770934"/>
              <a:gd name="connsiteX2" fmla="*/ 2902533 w 2904088"/>
              <a:gd name="connsiteY2" fmla="*/ 0 h 2770934"/>
              <a:gd name="connsiteX3" fmla="*/ 2903705 w 2904088"/>
              <a:gd name="connsiteY3" fmla="*/ 2757268 h 2770934"/>
              <a:gd name="connsiteX4" fmla="*/ 0 w 2904088"/>
              <a:gd name="connsiteY4" fmla="*/ 2770934 h 2770934"/>
              <a:gd name="connsiteX5" fmla="*/ 24713 w 2904088"/>
              <a:gd name="connsiteY5" fmla="*/ 2169160 h 2770934"/>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757268 h 2985118"/>
              <a:gd name="connsiteX4" fmla="*/ 8239 w 2879375"/>
              <a:gd name="connsiteY4" fmla="*/ 2985118 h 2985118"/>
              <a:gd name="connsiteX5" fmla="*/ 0 w 2879375"/>
              <a:gd name="connsiteY5" fmla="*/ 2169160 h 2985118"/>
              <a:gd name="connsiteX0" fmla="*/ 0 w 2879375"/>
              <a:gd name="connsiteY0" fmla="*/ 2169160 h 2985118"/>
              <a:gd name="connsiteX1" fmla="*/ 0 w 2879375"/>
              <a:gd name="connsiteY1" fmla="*/ 817880 h 2985118"/>
              <a:gd name="connsiteX2" fmla="*/ 2877820 w 2879375"/>
              <a:gd name="connsiteY2" fmla="*/ 0 h 2985118"/>
              <a:gd name="connsiteX3" fmla="*/ 2878992 w 2879375"/>
              <a:gd name="connsiteY3" fmla="*/ 2959095 h 2985118"/>
              <a:gd name="connsiteX4" fmla="*/ 8239 w 2879375"/>
              <a:gd name="connsiteY4" fmla="*/ 2985118 h 2985118"/>
              <a:gd name="connsiteX5" fmla="*/ 0 w 2879375"/>
              <a:gd name="connsiteY5" fmla="*/ 2169160 h 298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375" h="2985118">
                <a:moveTo>
                  <a:pt x="0" y="2169160"/>
                </a:moveTo>
                <a:lnTo>
                  <a:pt x="0" y="817880"/>
                </a:lnTo>
                <a:lnTo>
                  <a:pt x="2877820" y="0"/>
                </a:lnTo>
                <a:cubicBezTo>
                  <a:pt x="2876127" y="797560"/>
                  <a:pt x="2880685" y="2161535"/>
                  <a:pt x="2878992" y="2959095"/>
                </a:cubicBezTo>
                <a:lnTo>
                  <a:pt x="8239" y="2985118"/>
                </a:lnTo>
                <a:cubicBezTo>
                  <a:pt x="5493" y="2713132"/>
                  <a:pt x="2746" y="2441146"/>
                  <a:pt x="0" y="216916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17" name="Forma libre 16">
            <a:extLst>
              <a:ext uri="{FF2B5EF4-FFF2-40B4-BE49-F238E27FC236}">
                <a16:creationId xmlns:a16="http://schemas.microsoft.com/office/drawing/2014/main" id="{4610843F-8FF6-844B-B9EE-71F1C7B08FAC}"/>
              </a:ext>
            </a:extLst>
          </p:cNvPr>
          <p:cNvSpPr/>
          <p:nvPr userDrawn="1"/>
        </p:nvSpPr>
        <p:spPr>
          <a:xfrm>
            <a:off x="6154656" y="3533835"/>
            <a:ext cx="6451367" cy="3440631"/>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033254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033254 h 5151120"/>
              <a:gd name="connsiteX0" fmla="*/ 26520 w 3600300"/>
              <a:gd name="connsiteY0" fmla="*/ 2033254 h 5151120"/>
              <a:gd name="connsiteX1" fmla="*/ 26520 w 3600300"/>
              <a:gd name="connsiteY1" fmla="*/ 1021080 h 5151120"/>
              <a:gd name="connsiteX2" fmla="*/ 3600300 w 3600300"/>
              <a:gd name="connsiteY2" fmla="*/ 0 h 5151120"/>
              <a:gd name="connsiteX3" fmla="*/ 3600300 w 3600300"/>
              <a:gd name="connsiteY3" fmla="*/ 5151120 h 5151120"/>
              <a:gd name="connsiteX4" fmla="*/ 0 w 3600300"/>
              <a:gd name="connsiteY4" fmla="*/ 1902452 h 5151120"/>
              <a:gd name="connsiteX5" fmla="*/ 26520 w 3600300"/>
              <a:gd name="connsiteY5" fmla="*/ 2033254 h 5151120"/>
              <a:gd name="connsiteX0" fmla="*/ 26520 w 3600300"/>
              <a:gd name="connsiteY0" fmla="*/ 2033254 h 2033254"/>
              <a:gd name="connsiteX1" fmla="*/ 26520 w 3600300"/>
              <a:gd name="connsiteY1" fmla="*/ 1021080 h 2033254"/>
              <a:gd name="connsiteX2" fmla="*/ 3600300 w 3600300"/>
              <a:gd name="connsiteY2" fmla="*/ 0 h 2033254"/>
              <a:gd name="connsiteX3" fmla="*/ 3555180 w 3600300"/>
              <a:gd name="connsiteY3" fmla="*/ 1902452 h 2033254"/>
              <a:gd name="connsiteX4" fmla="*/ 0 w 3600300"/>
              <a:gd name="connsiteY4" fmla="*/ 1902452 h 2033254"/>
              <a:gd name="connsiteX5" fmla="*/ 26520 w 3600300"/>
              <a:gd name="connsiteY5" fmla="*/ 2033254 h 2033254"/>
              <a:gd name="connsiteX0" fmla="*/ 26520 w 3607821"/>
              <a:gd name="connsiteY0" fmla="*/ 2033254 h 2033254"/>
              <a:gd name="connsiteX1" fmla="*/ 26520 w 3607821"/>
              <a:gd name="connsiteY1" fmla="*/ 1021080 h 2033254"/>
              <a:gd name="connsiteX2" fmla="*/ 3600300 w 3607821"/>
              <a:gd name="connsiteY2" fmla="*/ 0 h 2033254"/>
              <a:gd name="connsiteX3" fmla="*/ 3607821 w 3607821"/>
              <a:gd name="connsiteY3" fmla="*/ 1906212 h 2033254"/>
              <a:gd name="connsiteX4" fmla="*/ 0 w 3607821"/>
              <a:gd name="connsiteY4" fmla="*/ 1902452 h 2033254"/>
              <a:gd name="connsiteX5" fmla="*/ 26520 w 3607821"/>
              <a:gd name="connsiteY5" fmla="*/ 2033254 h 2033254"/>
              <a:gd name="connsiteX0" fmla="*/ 30280 w 3607821"/>
              <a:gd name="connsiteY0" fmla="*/ 1860293 h 1906212"/>
              <a:gd name="connsiteX1" fmla="*/ 26520 w 3607821"/>
              <a:gd name="connsiteY1" fmla="*/ 1021080 h 1906212"/>
              <a:gd name="connsiteX2" fmla="*/ 3600300 w 3607821"/>
              <a:gd name="connsiteY2" fmla="*/ 0 h 1906212"/>
              <a:gd name="connsiteX3" fmla="*/ 3607821 w 3607821"/>
              <a:gd name="connsiteY3" fmla="*/ 1906212 h 1906212"/>
              <a:gd name="connsiteX4" fmla="*/ 0 w 3607821"/>
              <a:gd name="connsiteY4" fmla="*/ 1902452 h 1906212"/>
              <a:gd name="connsiteX5" fmla="*/ 30280 w 3607821"/>
              <a:gd name="connsiteY5" fmla="*/ 1860293 h 1906212"/>
              <a:gd name="connsiteX0" fmla="*/ 3760 w 3581301"/>
              <a:gd name="connsiteY0" fmla="*/ 1860293 h 1909972"/>
              <a:gd name="connsiteX1" fmla="*/ 0 w 3581301"/>
              <a:gd name="connsiteY1" fmla="*/ 1021080 h 1909972"/>
              <a:gd name="connsiteX2" fmla="*/ 3573780 w 3581301"/>
              <a:gd name="connsiteY2" fmla="*/ 0 h 1909972"/>
              <a:gd name="connsiteX3" fmla="*/ 3581301 w 3581301"/>
              <a:gd name="connsiteY3" fmla="*/ 1906212 h 1909972"/>
              <a:gd name="connsiteX4" fmla="*/ 11080 w 3581301"/>
              <a:gd name="connsiteY4" fmla="*/ 1909972 h 1909972"/>
              <a:gd name="connsiteX5" fmla="*/ 3760 w 3581301"/>
              <a:gd name="connsiteY5" fmla="*/ 1860293 h 190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1301" h="1909972">
                <a:moveTo>
                  <a:pt x="3760" y="1860293"/>
                </a:moveTo>
                <a:cubicBezTo>
                  <a:pt x="2507" y="1580555"/>
                  <a:pt x="1253" y="1300818"/>
                  <a:pt x="0" y="1021080"/>
                </a:cubicBezTo>
                <a:lnTo>
                  <a:pt x="3573780" y="0"/>
                </a:lnTo>
                <a:lnTo>
                  <a:pt x="3581301" y="1906212"/>
                </a:lnTo>
                <a:lnTo>
                  <a:pt x="11080" y="1909972"/>
                </a:lnTo>
                <a:lnTo>
                  <a:pt x="3760" y="18602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5" name="Forma libre 4">
            <a:extLst>
              <a:ext uri="{FF2B5EF4-FFF2-40B4-BE49-F238E27FC236}">
                <a16:creationId xmlns:a16="http://schemas.microsoft.com/office/drawing/2014/main" id="{93EB5CC0-893F-7E43-ABEC-FF257A4D7B5E}"/>
              </a:ext>
            </a:extLst>
          </p:cNvPr>
          <p:cNvSpPr/>
          <p:nvPr userDrawn="1"/>
        </p:nvSpPr>
        <p:spPr>
          <a:xfrm>
            <a:off x="7647938" y="3750358"/>
            <a:ext cx="4765040" cy="3224107"/>
          </a:xfrm>
          <a:custGeom>
            <a:avLst/>
            <a:gdLst>
              <a:gd name="connsiteX0" fmla="*/ 15240 w 3589020"/>
              <a:gd name="connsiteY0" fmla="*/ 50901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5090160 h 5151120"/>
              <a:gd name="connsiteX0" fmla="*/ 15240 w 3589020"/>
              <a:gd name="connsiteY0" fmla="*/ 2372360 h 5151120"/>
              <a:gd name="connsiteX1" fmla="*/ 15240 w 3589020"/>
              <a:gd name="connsiteY1" fmla="*/ 1021080 h 5151120"/>
              <a:gd name="connsiteX2" fmla="*/ 3589020 w 3589020"/>
              <a:gd name="connsiteY2" fmla="*/ 0 h 5151120"/>
              <a:gd name="connsiteX3" fmla="*/ 3589020 w 3589020"/>
              <a:gd name="connsiteY3" fmla="*/ 5151120 h 5151120"/>
              <a:gd name="connsiteX4" fmla="*/ 0 w 3589020"/>
              <a:gd name="connsiteY4" fmla="*/ 5151120 h 5151120"/>
              <a:gd name="connsiteX5" fmla="*/ 15240 w 3589020"/>
              <a:gd name="connsiteY5" fmla="*/ 2372360 h 5151120"/>
              <a:gd name="connsiteX0" fmla="*/ 0 w 3573780"/>
              <a:gd name="connsiteY0" fmla="*/ 2372360 h 5151120"/>
              <a:gd name="connsiteX1" fmla="*/ 0 w 3573780"/>
              <a:gd name="connsiteY1" fmla="*/ 1021080 h 5151120"/>
              <a:gd name="connsiteX2" fmla="*/ 3573780 w 3573780"/>
              <a:gd name="connsiteY2" fmla="*/ 0 h 5151120"/>
              <a:gd name="connsiteX3" fmla="*/ 3573780 w 3573780"/>
              <a:gd name="connsiteY3" fmla="*/ 5151120 h 5151120"/>
              <a:gd name="connsiteX4" fmla="*/ 0 w 3573780"/>
              <a:gd name="connsiteY4" fmla="*/ 2418080 h 5151120"/>
              <a:gd name="connsiteX5" fmla="*/ 0 w 3573780"/>
              <a:gd name="connsiteY5" fmla="*/ 2372360 h 5151120"/>
              <a:gd name="connsiteX0" fmla="*/ 0 w 3573780"/>
              <a:gd name="connsiteY0" fmla="*/ 2372360 h 2418080"/>
              <a:gd name="connsiteX1" fmla="*/ 0 w 3573780"/>
              <a:gd name="connsiteY1" fmla="*/ 1021080 h 2418080"/>
              <a:gd name="connsiteX2" fmla="*/ 3573780 w 3573780"/>
              <a:gd name="connsiteY2" fmla="*/ 0 h 2418080"/>
              <a:gd name="connsiteX3" fmla="*/ 3568700 w 3573780"/>
              <a:gd name="connsiteY3" fmla="*/ 2392680 h 2418080"/>
              <a:gd name="connsiteX4" fmla="*/ 0 w 3573780"/>
              <a:gd name="connsiteY4" fmla="*/ 2418080 h 2418080"/>
              <a:gd name="connsiteX5" fmla="*/ 0 w 3573780"/>
              <a:gd name="connsiteY5" fmla="*/ 2372360 h 241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3780" h="2418080">
                <a:moveTo>
                  <a:pt x="0" y="2372360"/>
                </a:moveTo>
                <a:lnTo>
                  <a:pt x="0" y="1021080"/>
                </a:lnTo>
                <a:lnTo>
                  <a:pt x="3573780" y="0"/>
                </a:lnTo>
                <a:cubicBezTo>
                  <a:pt x="3572087" y="797560"/>
                  <a:pt x="3570393" y="1595120"/>
                  <a:pt x="3568700" y="2392680"/>
                </a:cubicBezTo>
                <a:lnTo>
                  <a:pt x="0" y="2418080"/>
                </a:lnTo>
                <a:lnTo>
                  <a:pt x="0" y="2372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FFFFFF"/>
              </a:solidFill>
              <a:effectLst/>
              <a:uLnTx/>
              <a:uFillTx/>
              <a:latin typeface="Soho Gothic Pro Light"/>
              <a:ea typeface="+mn-ea"/>
              <a:cs typeface="+mn-cs"/>
            </a:endParaRPr>
          </a:p>
        </p:txBody>
      </p:sp>
      <p:sp>
        <p:nvSpPr>
          <p:cNvPr id="8" name="Title Placeholder 1">
            <a:extLst>
              <a:ext uri="{FF2B5EF4-FFF2-40B4-BE49-F238E27FC236}">
                <a16:creationId xmlns:a16="http://schemas.microsoft.com/office/drawing/2014/main" id="{7EA230A8-2396-C04E-BA7D-6A765043E110}"/>
              </a:ext>
            </a:extLst>
          </p:cNvPr>
          <p:cNvSpPr>
            <a:spLocks noGrp="1"/>
          </p:cNvSpPr>
          <p:nvPr>
            <p:ph type="title" hasCustomPrompt="1"/>
          </p:nvPr>
        </p:nvSpPr>
        <p:spPr>
          <a:xfrm>
            <a:off x="336004" y="1592921"/>
            <a:ext cx="7553833" cy="1648341"/>
          </a:xfrm>
          <a:prstGeom prst="rect">
            <a:avLst/>
          </a:prstGeom>
        </p:spPr>
        <p:txBody>
          <a:bodyPr vert="horz" lIns="0" tIns="0" rIns="0" bIns="0" rtlCol="0" anchor="t">
            <a:noAutofit/>
          </a:bodyPr>
          <a:lstStyle>
            <a:lvl1pPr>
              <a:defRPr sz="4000">
                <a:solidFill>
                  <a:schemeClr val="tx1"/>
                </a:solidFill>
              </a:defRPr>
            </a:lvl1pPr>
          </a:lstStyle>
          <a:p>
            <a:r>
              <a:rPr lang="es-ES"/>
              <a:t>Haga clic para título separata de nivel 2</a:t>
            </a:r>
            <a:endParaRPr lang="en-US"/>
          </a:p>
        </p:txBody>
      </p:sp>
      <p:sp>
        <p:nvSpPr>
          <p:cNvPr id="12" name="Slide Number Placeholder 5">
            <a:extLst>
              <a:ext uri="{FF2B5EF4-FFF2-40B4-BE49-F238E27FC236}">
                <a16:creationId xmlns:a16="http://schemas.microsoft.com/office/drawing/2014/main" id="{010F3A02-B7CA-9E42-855B-3F51A0093AEE}"/>
              </a:ext>
            </a:extLst>
          </p:cNvPr>
          <p:cNvSpPr txBox="1">
            <a:spLocks/>
          </p:cNvSpPr>
          <p:nvPr userDrawn="1"/>
        </p:nvSpPr>
        <p:spPr>
          <a:xfrm>
            <a:off x="11472598" y="6501346"/>
            <a:ext cx="382853" cy="323687"/>
          </a:xfrm>
          <a:prstGeom prst="rect">
            <a:avLst/>
          </a:prstGeom>
        </p:spPr>
        <p:txBody>
          <a:bodyPr vert="horz" lIns="0" tIns="0" rIns="0" bIns="0" rtlCol="0" anchor="ctr"/>
          <a:lstStyle>
            <a:defPPr>
              <a:defRPr lang="es-ES"/>
            </a:defPPr>
            <a:lvl1pPr marL="0" algn="l" defTabSz="685800" rtl="0" eaLnBrk="1" latinLnBrk="0" hangingPunct="1">
              <a:defRPr sz="800" kern="1200">
                <a:solidFill>
                  <a:schemeClr val="bg1"/>
                </a:solidFill>
                <a:latin typeface="Soho Gothic Pro" panose="020B0503030504020204" pitchFamily="34" charset="77"/>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A5078871-D93F-4D40-B540-DC74CFDF655C}" type="slidenum">
              <a:rPr kumimoji="0" lang="es-ES" sz="1066" b="0" i="0" u="none" strike="noStrike" kern="1200" cap="none" spc="0" normalizeH="0" baseline="0" noProof="0" smtClean="0">
                <a:ln>
                  <a:noFill/>
                </a:ln>
                <a:solidFill>
                  <a:srgbClr val="1A3B47"/>
                </a:solidFill>
                <a:effectLst/>
                <a:uLnTx/>
                <a:uFillTx/>
                <a:latin typeface="Soho Gothic Pro" panose="020B0503030504020204" pitchFamily="34" charset="77"/>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‹N›</a:t>
            </a:fld>
            <a:endParaRPr kumimoji="0" lang="es-ES" sz="1066" b="0" i="0" u="none" strike="noStrike" kern="1200" cap="none" spc="0" normalizeH="0" baseline="0" noProof="0">
              <a:ln>
                <a:noFill/>
              </a:ln>
              <a:solidFill>
                <a:srgbClr val="1A3B47"/>
              </a:solidFill>
              <a:effectLst/>
              <a:uLnTx/>
              <a:uFillTx/>
              <a:latin typeface="Soho Gothic Pro" panose="020B0503030504020204" pitchFamily="34" charset="77"/>
              <a:ea typeface="+mn-ea"/>
              <a:cs typeface="+mn-cs"/>
            </a:endParaRPr>
          </a:p>
        </p:txBody>
      </p:sp>
      <p:pic>
        <p:nvPicPr>
          <p:cNvPr id="15" name="Imagen 14"/>
          <p:cNvPicPr>
            <a:picLocks noChangeAspect="1"/>
          </p:cNvPicPr>
          <p:nvPr userDrawn="1"/>
        </p:nvPicPr>
        <p:blipFill>
          <a:blip r:embed="rId2">
            <a:lum/>
          </a:blip>
          <a:stretch>
            <a:fillRect/>
          </a:stretch>
        </p:blipFill>
        <p:spPr>
          <a:xfrm>
            <a:off x="8887258" y="6540533"/>
            <a:ext cx="1145182" cy="248840"/>
          </a:xfrm>
          <a:prstGeom prst="rect">
            <a:avLst/>
          </a:prstGeom>
        </p:spPr>
      </p:pic>
      <p:sp>
        <p:nvSpPr>
          <p:cNvPr id="9" name="Freeform 5">
            <a:extLst>
              <a:ext uri="{FF2B5EF4-FFF2-40B4-BE49-F238E27FC236}">
                <a16:creationId xmlns:a16="http://schemas.microsoft.com/office/drawing/2014/main" id="{59D1119D-7D51-D44F-94AB-E6DA2AD81F78}"/>
              </a:ext>
            </a:extLst>
          </p:cNvPr>
          <p:cNvSpPr>
            <a:spLocks noEditPoints="1"/>
          </p:cNvSpPr>
          <p:nvPr userDrawn="1"/>
        </p:nvSpPr>
        <p:spPr bwMode="auto">
          <a:xfrm>
            <a:off x="336000" y="6506083"/>
            <a:ext cx="858184" cy="171408"/>
          </a:xfrm>
          <a:custGeom>
            <a:avLst/>
            <a:gdLst>
              <a:gd name="T0" fmla="*/ 1051 w 1701"/>
              <a:gd name="T1" fmla="*/ 298 h 337"/>
              <a:gd name="T2" fmla="*/ 967 w 1701"/>
              <a:gd name="T3" fmla="*/ 337 h 337"/>
              <a:gd name="T4" fmla="*/ 877 w 1701"/>
              <a:gd name="T5" fmla="*/ 262 h 337"/>
              <a:gd name="T6" fmla="*/ 906 w 1701"/>
              <a:gd name="T7" fmla="*/ 285 h 337"/>
              <a:gd name="T8" fmla="*/ 991 w 1701"/>
              <a:gd name="T9" fmla="*/ 309 h 337"/>
              <a:gd name="T10" fmla="*/ 1033 w 1701"/>
              <a:gd name="T11" fmla="*/ 263 h 337"/>
              <a:gd name="T12" fmla="*/ 926 w 1701"/>
              <a:gd name="T13" fmla="*/ 200 h 337"/>
              <a:gd name="T14" fmla="*/ 888 w 1701"/>
              <a:gd name="T15" fmla="*/ 112 h 337"/>
              <a:gd name="T16" fmla="*/ 967 w 1701"/>
              <a:gd name="T17" fmla="*/ 75 h 337"/>
              <a:gd name="T18" fmla="*/ 1056 w 1701"/>
              <a:gd name="T19" fmla="*/ 149 h 337"/>
              <a:gd name="T20" fmla="*/ 1013 w 1701"/>
              <a:gd name="T21" fmla="*/ 112 h 337"/>
              <a:gd name="T22" fmla="*/ 925 w 1701"/>
              <a:gd name="T23" fmla="*/ 108 h 337"/>
              <a:gd name="T24" fmla="*/ 913 w 1701"/>
              <a:gd name="T25" fmla="*/ 163 h 337"/>
              <a:gd name="T26" fmla="*/ 1046 w 1701"/>
              <a:gd name="T27" fmla="*/ 222 h 337"/>
              <a:gd name="T28" fmla="*/ 680 w 1701"/>
              <a:gd name="T29" fmla="*/ 86 h 337"/>
              <a:gd name="T30" fmla="*/ 656 w 1701"/>
              <a:gd name="T31" fmla="*/ 103 h 337"/>
              <a:gd name="T32" fmla="*/ 656 w 1701"/>
              <a:gd name="T33" fmla="*/ 103 h 337"/>
              <a:gd name="T34" fmla="*/ 632 w 1701"/>
              <a:gd name="T35" fmla="*/ 335 h 337"/>
              <a:gd name="T36" fmla="*/ 661 w 1701"/>
              <a:gd name="T37" fmla="*/ 137 h 337"/>
              <a:gd name="T38" fmla="*/ 722 w 1701"/>
              <a:gd name="T39" fmla="*/ 100 h 337"/>
              <a:gd name="T40" fmla="*/ 783 w 1701"/>
              <a:gd name="T41" fmla="*/ 140 h 337"/>
              <a:gd name="T42" fmla="*/ 810 w 1701"/>
              <a:gd name="T43" fmla="*/ 335 h 337"/>
              <a:gd name="T44" fmla="*/ 722 w 1701"/>
              <a:gd name="T45" fmla="*/ 75 h 337"/>
              <a:gd name="T46" fmla="*/ 1692 w 1701"/>
              <a:gd name="T47" fmla="*/ 298 h 337"/>
              <a:gd name="T48" fmla="*/ 1607 w 1701"/>
              <a:gd name="T49" fmla="*/ 256 h 337"/>
              <a:gd name="T50" fmla="*/ 1686 w 1701"/>
              <a:gd name="T51" fmla="*/ 101 h 337"/>
              <a:gd name="T52" fmla="*/ 1607 w 1701"/>
              <a:gd name="T53" fmla="*/ 78 h 337"/>
              <a:gd name="T54" fmla="*/ 1583 w 1701"/>
              <a:gd name="T55" fmla="*/ 257 h 337"/>
              <a:gd name="T56" fmla="*/ 248 w 1701"/>
              <a:gd name="T57" fmla="*/ 75 h 337"/>
              <a:gd name="T58" fmla="*/ 181 w 1701"/>
              <a:gd name="T59" fmla="*/ 98 h 337"/>
              <a:gd name="T60" fmla="*/ 92 w 1701"/>
              <a:gd name="T61" fmla="*/ 75 h 337"/>
              <a:gd name="T62" fmla="*/ 0 w 1701"/>
              <a:gd name="T63" fmla="*/ 164 h 337"/>
              <a:gd name="T64" fmla="*/ 25 w 1701"/>
              <a:gd name="T65" fmla="*/ 164 h 337"/>
              <a:gd name="T66" fmla="*/ 57 w 1701"/>
              <a:gd name="T67" fmla="*/ 106 h 337"/>
              <a:gd name="T68" fmla="*/ 124 w 1701"/>
              <a:gd name="T69" fmla="*/ 106 h 337"/>
              <a:gd name="T70" fmla="*/ 156 w 1701"/>
              <a:gd name="T71" fmla="*/ 164 h 337"/>
              <a:gd name="T72" fmla="*/ 182 w 1701"/>
              <a:gd name="T73" fmla="*/ 164 h 337"/>
              <a:gd name="T74" fmla="*/ 214 w 1701"/>
              <a:gd name="T75" fmla="*/ 106 h 337"/>
              <a:gd name="T76" fmla="*/ 281 w 1701"/>
              <a:gd name="T77" fmla="*/ 106 h 337"/>
              <a:gd name="T78" fmla="*/ 313 w 1701"/>
              <a:gd name="T79" fmla="*/ 164 h 337"/>
              <a:gd name="T80" fmla="*/ 338 w 1701"/>
              <a:gd name="T81" fmla="*/ 164 h 337"/>
              <a:gd name="T82" fmla="*/ 1522 w 1701"/>
              <a:gd name="T83" fmla="*/ 334 h 337"/>
              <a:gd name="T84" fmla="*/ 1522 w 1701"/>
              <a:gd name="T85" fmla="*/ 311 h 337"/>
              <a:gd name="T86" fmla="*/ 1381 w 1701"/>
              <a:gd name="T87" fmla="*/ 78 h 337"/>
              <a:gd name="T88" fmla="*/ 1381 w 1701"/>
              <a:gd name="T89" fmla="*/ 101 h 337"/>
              <a:gd name="T90" fmla="*/ 1381 w 1701"/>
              <a:gd name="T91" fmla="*/ 311 h 337"/>
              <a:gd name="T92" fmla="*/ 1381 w 1701"/>
              <a:gd name="T93" fmla="*/ 334 h 337"/>
              <a:gd name="T94" fmla="*/ 415 w 1701"/>
              <a:gd name="T95" fmla="*/ 78 h 337"/>
              <a:gd name="T96" fmla="*/ 415 w 1701"/>
              <a:gd name="T97" fmla="*/ 101 h 337"/>
              <a:gd name="T98" fmla="*/ 412 w 1701"/>
              <a:gd name="T99" fmla="*/ 311 h 337"/>
              <a:gd name="T100" fmla="*/ 556 w 1701"/>
              <a:gd name="T101" fmla="*/ 311 h 337"/>
              <a:gd name="T102" fmla="*/ 1297 w 1701"/>
              <a:gd name="T103" fmla="*/ 126 h 337"/>
              <a:gd name="T104" fmla="*/ 1288 w 1701"/>
              <a:gd name="T105" fmla="*/ 334 h 337"/>
              <a:gd name="T106" fmla="*/ 1280 w 1701"/>
              <a:gd name="T107" fmla="*/ 313 h 337"/>
              <a:gd name="T108" fmla="*/ 1148 w 1701"/>
              <a:gd name="T109" fmla="*/ 314 h 337"/>
              <a:gd name="T110" fmla="*/ 1130 w 1701"/>
              <a:gd name="T111" fmla="*/ 126 h 337"/>
              <a:gd name="T112" fmla="*/ 1250 w 1701"/>
              <a:gd name="T113" fmla="*/ 81 h 337"/>
              <a:gd name="T114" fmla="*/ 1278 w 1701"/>
              <a:gd name="T115" fmla="*/ 162 h 337"/>
              <a:gd name="T116" fmla="*/ 1166 w 1701"/>
              <a:gd name="T117" fmla="*/ 116 h 337"/>
              <a:gd name="T118" fmla="*/ 1152 w 1701"/>
              <a:gd name="T119" fmla="*/ 271 h 337"/>
              <a:gd name="T120" fmla="*/ 1214 w 1701"/>
              <a:gd name="T121" fmla="*/ 312 h 337"/>
              <a:gd name="T122" fmla="*/ 1275 w 1701"/>
              <a:gd name="T123" fmla="*/ 27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37">
                <a:moveTo>
                  <a:pt x="1046" y="222"/>
                </a:moveTo>
                <a:cubicBezTo>
                  <a:pt x="1054" y="233"/>
                  <a:pt x="1058" y="247"/>
                  <a:pt x="1058" y="263"/>
                </a:cubicBezTo>
                <a:cubicBezTo>
                  <a:pt x="1058" y="276"/>
                  <a:pt x="1056" y="288"/>
                  <a:pt x="1051" y="298"/>
                </a:cubicBezTo>
                <a:cubicBezTo>
                  <a:pt x="1046" y="307"/>
                  <a:pt x="1039" y="315"/>
                  <a:pt x="1031" y="321"/>
                </a:cubicBezTo>
                <a:cubicBezTo>
                  <a:pt x="1022" y="327"/>
                  <a:pt x="1013" y="331"/>
                  <a:pt x="1001" y="333"/>
                </a:cubicBezTo>
                <a:cubicBezTo>
                  <a:pt x="991" y="335"/>
                  <a:pt x="979" y="337"/>
                  <a:pt x="967" y="337"/>
                </a:cubicBezTo>
                <a:cubicBezTo>
                  <a:pt x="940" y="337"/>
                  <a:pt x="919" y="331"/>
                  <a:pt x="902" y="319"/>
                </a:cubicBezTo>
                <a:cubicBezTo>
                  <a:pt x="886" y="306"/>
                  <a:pt x="877" y="288"/>
                  <a:pt x="876" y="263"/>
                </a:cubicBezTo>
                <a:cubicBezTo>
                  <a:pt x="876" y="263"/>
                  <a:pt x="877" y="262"/>
                  <a:pt x="877" y="262"/>
                </a:cubicBezTo>
                <a:cubicBezTo>
                  <a:pt x="901" y="262"/>
                  <a:pt x="901" y="262"/>
                  <a:pt x="901" y="262"/>
                </a:cubicBezTo>
                <a:cubicBezTo>
                  <a:pt x="901" y="262"/>
                  <a:pt x="902" y="263"/>
                  <a:pt x="902" y="263"/>
                </a:cubicBezTo>
                <a:cubicBezTo>
                  <a:pt x="902" y="272"/>
                  <a:pt x="903" y="280"/>
                  <a:pt x="906" y="285"/>
                </a:cubicBezTo>
                <a:cubicBezTo>
                  <a:pt x="910" y="291"/>
                  <a:pt x="914" y="296"/>
                  <a:pt x="920" y="300"/>
                </a:cubicBezTo>
                <a:cubicBezTo>
                  <a:pt x="926" y="303"/>
                  <a:pt x="932" y="306"/>
                  <a:pt x="940" y="308"/>
                </a:cubicBezTo>
                <a:cubicBezTo>
                  <a:pt x="954" y="311"/>
                  <a:pt x="970" y="311"/>
                  <a:pt x="991" y="309"/>
                </a:cubicBezTo>
                <a:cubicBezTo>
                  <a:pt x="998" y="308"/>
                  <a:pt x="1005" y="306"/>
                  <a:pt x="1012" y="303"/>
                </a:cubicBezTo>
                <a:cubicBezTo>
                  <a:pt x="1018" y="299"/>
                  <a:pt x="1023" y="295"/>
                  <a:pt x="1027" y="288"/>
                </a:cubicBezTo>
                <a:cubicBezTo>
                  <a:pt x="1031" y="282"/>
                  <a:pt x="1033" y="274"/>
                  <a:pt x="1033" y="263"/>
                </a:cubicBezTo>
                <a:cubicBezTo>
                  <a:pt x="1033" y="254"/>
                  <a:pt x="1031" y="246"/>
                  <a:pt x="1026" y="238"/>
                </a:cubicBezTo>
                <a:cubicBezTo>
                  <a:pt x="1021" y="231"/>
                  <a:pt x="1013" y="226"/>
                  <a:pt x="1003" y="223"/>
                </a:cubicBezTo>
                <a:cubicBezTo>
                  <a:pt x="926" y="200"/>
                  <a:pt x="926" y="200"/>
                  <a:pt x="926" y="200"/>
                </a:cubicBezTo>
                <a:cubicBezTo>
                  <a:pt x="911" y="196"/>
                  <a:pt x="901" y="190"/>
                  <a:pt x="893" y="180"/>
                </a:cubicBezTo>
                <a:cubicBezTo>
                  <a:pt x="885" y="170"/>
                  <a:pt x="881" y="158"/>
                  <a:pt x="881" y="144"/>
                </a:cubicBezTo>
                <a:cubicBezTo>
                  <a:pt x="881" y="131"/>
                  <a:pt x="884" y="121"/>
                  <a:pt x="888" y="112"/>
                </a:cubicBezTo>
                <a:cubicBezTo>
                  <a:pt x="893" y="103"/>
                  <a:pt x="899" y="96"/>
                  <a:pt x="907" y="90"/>
                </a:cubicBezTo>
                <a:cubicBezTo>
                  <a:pt x="915" y="85"/>
                  <a:pt x="924" y="81"/>
                  <a:pt x="934" y="78"/>
                </a:cubicBezTo>
                <a:cubicBezTo>
                  <a:pt x="945" y="76"/>
                  <a:pt x="955" y="75"/>
                  <a:pt x="967" y="75"/>
                </a:cubicBezTo>
                <a:cubicBezTo>
                  <a:pt x="993" y="75"/>
                  <a:pt x="1014" y="81"/>
                  <a:pt x="1030" y="93"/>
                </a:cubicBezTo>
                <a:cubicBezTo>
                  <a:pt x="1047" y="105"/>
                  <a:pt x="1055" y="124"/>
                  <a:pt x="1056" y="148"/>
                </a:cubicBezTo>
                <a:cubicBezTo>
                  <a:pt x="1056" y="148"/>
                  <a:pt x="1056" y="149"/>
                  <a:pt x="1056" y="149"/>
                </a:cubicBezTo>
                <a:cubicBezTo>
                  <a:pt x="1032" y="149"/>
                  <a:pt x="1032" y="149"/>
                  <a:pt x="1032" y="149"/>
                </a:cubicBezTo>
                <a:cubicBezTo>
                  <a:pt x="1032" y="149"/>
                  <a:pt x="1032" y="148"/>
                  <a:pt x="1032" y="148"/>
                </a:cubicBezTo>
                <a:cubicBezTo>
                  <a:pt x="1031" y="131"/>
                  <a:pt x="1025" y="119"/>
                  <a:pt x="1013" y="112"/>
                </a:cubicBezTo>
                <a:cubicBezTo>
                  <a:pt x="1002" y="104"/>
                  <a:pt x="986" y="100"/>
                  <a:pt x="966" y="100"/>
                </a:cubicBezTo>
                <a:cubicBezTo>
                  <a:pt x="958" y="100"/>
                  <a:pt x="951" y="100"/>
                  <a:pt x="944" y="102"/>
                </a:cubicBezTo>
                <a:cubicBezTo>
                  <a:pt x="937" y="103"/>
                  <a:pt x="931" y="105"/>
                  <a:pt x="925" y="108"/>
                </a:cubicBezTo>
                <a:cubicBezTo>
                  <a:pt x="919" y="111"/>
                  <a:pt x="915" y="115"/>
                  <a:pt x="911" y="121"/>
                </a:cubicBezTo>
                <a:cubicBezTo>
                  <a:pt x="908" y="127"/>
                  <a:pt x="906" y="134"/>
                  <a:pt x="906" y="144"/>
                </a:cubicBezTo>
                <a:cubicBezTo>
                  <a:pt x="906" y="151"/>
                  <a:pt x="908" y="157"/>
                  <a:pt x="913" y="163"/>
                </a:cubicBezTo>
                <a:cubicBezTo>
                  <a:pt x="917" y="170"/>
                  <a:pt x="924" y="174"/>
                  <a:pt x="934" y="177"/>
                </a:cubicBezTo>
                <a:cubicBezTo>
                  <a:pt x="1011" y="199"/>
                  <a:pt x="1011" y="199"/>
                  <a:pt x="1011" y="199"/>
                </a:cubicBezTo>
                <a:cubicBezTo>
                  <a:pt x="1026" y="204"/>
                  <a:pt x="1038" y="211"/>
                  <a:pt x="1046" y="222"/>
                </a:cubicBezTo>
                <a:close/>
                <a:moveTo>
                  <a:pt x="722" y="75"/>
                </a:moveTo>
                <a:cubicBezTo>
                  <a:pt x="715" y="75"/>
                  <a:pt x="708" y="76"/>
                  <a:pt x="701" y="78"/>
                </a:cubicBezTo>
                <a:cubicBezTo>
                  <a:pt x="694" y="79"/>
                  <a:pt x="687" y="82"/>
                  <a:pt x="680" y="86"/>
                </a:cubicBezTo>
                <a:cubicBezTo>
                  <a:pt x="673" y="89"/>
                  <a:pt x="667" y="93"/>
                  <a:pt x="662" y="98"/>
                </a:cubicBezTo>
                <a:cubicBezTo>
                  <a:pt x="660" y="100"/>
                  <a:pt x="658" y="101"/>
                  <a:pt x="656" y="103"/>
                </a:cubicBezTo>
                <a:cubicBezTo>
                  <a:pt x="656" y="103"/>
                  <a:pt x="656" y="103"/>
                  <a:pt x="656" y="103"/>
                </a:cubicBezTo>
                <a:cubicBezTo>
                  <a:pt x="656" y="103"/>
                  <a:pt x="656" y="103"/>
                  <a:pt x="656" y="103"/>
                </a:cubicBezTo>
                <a:cubicBezTo>
                  <a:pt x="656" y="103"/>
                  <a:pt x="656" y="103"/>
                  <a:pt x="656" y="103"/>
                </a:cubicBezTo>
                <a:cubicBezTo>
                  <a:pt x="656" y="103"/>
                  <a:pt x="656" y="103"/>
                  <a:pt x="656" y="103"/>
                </a:cubicBezTo>
                <a:cubicBezTo>
                  <a:pt x="643" y="78"/>
                  <a:pt x="643" y="78"/>
                  <a:pt x="643" y="78"/>
                </a:cubicBezTo>
                <a:cubicBezTo>
                  <a:pt x="632" y="78"/>
                  <a:pt x="632" y="78"/>
                  <a:pt x="632" y="78"/>
                </a:cubicBezTo>
                <a:cubicBezTo>
                  <a:pt x="632" y="335"/>
                  <a:pt x="632" y="335"/>
                  <a:pt x="632" y="335"/>
                </a:cubicBezTo>
                <a:cubicBezTo>
                  <a:pt x="656" y="335"/>
                  <a:pt x="656" y="335"/>
                  <a:pt x="656" y="335"/>
                </a:cubicBezTo>
                <a:cubicBezTo>
                  <a:pt x="656" y="162"/>
                  <a:pt x="656" y="162"/>
                  <a:pt x="656" y="162"/>
                </a:cubicBezTo>
                <a:cubicBezTo>
                  <a:pt x="656" y="152"/>
                  <a:pt x="658" y="144"/>
                  <a:pt x="661" y="137"/>
                </a:cubicBezTo>
                <a:cubicBezTo>
                  <a:pt x="664" y="129"/>
                  <a:pt x="669" y="122"/>
                  <a:pt x="674" y="117"/>
                </a:cubicBezTo>
                <a:cubicBezTo>
                  <a:pt x="680" y="112"/>
                  <a:pt x="687" y="108"/>
                  <a:pt x="695" y="105"/>
                </a:cubicBezTo>
                <a:cubicBezTo>
                  <a:pt x="703" y="102"/>
                  <a:pt x="712" y="100"/>
                  <a:pt x="722" y="100"/>
                </a:cubicBezTo>
                <a:cubicBezTo>
                  <a:pt x="735" y="100"/>
                  <a:pt x="745" y="102"/>
                  <a:pt x="754" y="106"/>
                </a:cubicBezTo>
                <a:cubicBezTo>
                  <a:pt x="762" y="110"/>
                  <a:pt x="769" y="115"/>
                  <a:pt x="773" y="120"/>
                </a:cubicBezTo>
                <a:cubicBezTo>
                  <a:pt x="778" y="126"/>
                  <a:pt x="781" y="133"/>
                  <a:pt x="783" y="140"/>
                </a:cubicBezTo>
                <a:cubicBezTo>
                  <a:pt x="785" y="149"/>
                  <a:pt x="786" y="156"/>
                  <a:pt x="786" y="163"/>
                </a:cubicBezTo>
                <a:cubicBezTo>
                  <a:pt x="786" y="335"/>
                  <a:pt x="786" y="335"/>
                  <a:pt x="786" y="335"/>
                </a:cubicBezTo>
                <a:cubicBezTo>
                  <a:pt x="810" y="335"/>
                  <a:pt x="810" y="335"/>
                  <a:pt x="810" y="335"/>
                </a:cubicBezTo>
                <a:cubicBezTo>
                  <a:pt x="810" y="163"/>
                  <a:pt x="810" y="163"/>
                  <a:pt x="810" y="163"/>
                </a:cubicBezTo>
                <a:cubicBezTo>
                  <a:pt x="810" y="135"/>
                  <a:pt x="802" y="113"/>
                  <a:pt x="787" y="98"/>
                </a:cubicBezTo>
                <a:cubicBezTo>
                  <a:pt x="771" y="83"/>
                  <a:pt x="749" y="75"/>
                  <a:pt x="722" y="75"/>
                </a:cubicBezTo>
                <a:close/>
                <a:moveTo>
                  <a:pt x="1650" y="337"/>
                </a:moveTo>
                <a:cubicBezTo>
                  <a:pt x="1672" y="337"/>
                  <a:pt x="1689" y="331"/>
                  <a:pt x="1701" y="321"/>
                </a:cubicBezTo>
                <a:cubicBezTo>
                  <a:pt x="1692" y="298"/>
                  <a:pt x="1692" y="298"/>
                  <a:pt x="1692" y="298"/>
                </a:cubicBezTo>
                <a:cubicBezTo>
                  <a:pt x="1683" y="306"/>
                  <a:pt x="1670" y="313"/>
                  <a:pt x="1650" y="313"/>
                </a:cubicBezTo>
                <a:cubicBezTo>
                  <a:pt x="1636" y="313"/>
                  <a:pt x="1625" y="308"/>
                  <a:pt x="1618" y="300"/>
                </a:cubicBezTo>
                <a:cubicBezTo>
                  <a:pt x="1611" y="291"/>
                  <a:pt x="1607" y="277"/>
                  <a:pt x="1607" y="256"/>
                </a:cubicBezTo>
                <a:cubicBezTo>
                  <a:pt x="1607" y="101"/>
                  <a:pt x="1607" y="101"/>
                  <a:pt x="1607" y="101"/>
                </a:cubicBezTo>
                <a:cubicBezTo>
                  <a:pt x="1685" y="101"/>
                  <a:pt x="1685" y="101"/>
                  <a:pt x="1685" y="101"/>
                </a:cubicBezTo>
                <a:cubicBezTo>
                  <a:pt x="1686" y="101"/>
                  <a:pt x="1686" y="101"/>
                  <a:pt x="1686" y="101"/>
                </a:cubicBezTo>
                <a:cubicBezTo>
                  <a:pt x="1686" y="78"/>
                  <a:pt x="1686" y="78"/>
                  <a:pt x="1686" y="78"/>
                </a:cubicBezTo>
                <a:cubicBezTo>
                  <a:pt x="1686" y="78"/>
                  <a:pt x="1686" y="78"/>
                  <a:pt x="1685" y="78"/>
                </a:cubicBezTo>
                <a:cubicBezTo>
                  <a:pt x="1607" y="78"/>
                  <a:pt x="1607" y="78"/>
                  <a:pt x="1607" y="78"/>
                </a:cubicBezTo>
                <a:cubicBezTo>
                  <a:pt x="1607" y="0"/>
                  <a:pt x="1607" y="0"/>
                  <a:pt x="1607" y="0"/>
                </a:cubicBezTo>
                <a:cubicBezTo>
                  <a:pt x="1583" y="0"/>
                  <a:pt x="1583" y="0"/>
                  <a:pt x="1583" y="0"/>
                </a:cubicBezTo>
                <a:cubicBezTo>
                  <a:pt x="1583" y="257"/>
                  <a:pt x="1583" y="257"/>
                  <a:pt x="1583" y="257"/>
                </a:cubicBezTo>
                <a:cubicBezTo>
                  <a:pt x="1583" y="284"/>
                  <a:pt x="1589" y="304"/>
                  <a:pt x="1600" y="317"/>
                </a:cubicBezTo>
                <a:cubicBezTo>
                  <a:pt x="1612" y="330"/>
                  <a:pt x="1629" y="337"/>
                  <a:pt x="1650" y="337"/>
                </a:cubicBezTo>
                <a:close/>
                <a:moveTo>
                  <a:pt x="248" y="75"/>
                </a:moveTo>
                <a:cubicBezTo>
                  <a:pt x="248" y="75"/>
                  <a:pt x="248" y="75"/>
                  <a:pt x="248" y="75"/>
                </a:cubicBezTo>
                <a:cubicBezTo>
                  <a:pt x="247" y="75"/>
                  <a:pt x="247" y="75"/>
                  <a:pt x="247" y="75"/>
                </a:cubicBezTo>
                <a:cubicBezTo>
                  <a:pt x="219" y="75"/>
                  <a:pt x="197" y="83"/>
                  <a:pt x="181" y="98"/>
                </a:cubicBezTo>
                <a:cubicBezTo>
                  <a:pt x="176" y="103"/>
                  <a:pt x="172" y="108"/>
                  <a:pt x="169" y="114"/>
                </a:cubicBezTo>
                <a:cubicBezTo>
                  <a:pt x="166" y="108"/>
                  <a:pt x="162" y="103"/>
                  <a:pt x="157" y="98"/>
                </a:cubicBezTo>
                <a:cubicBezTo>
                  <a:pt x="141" y="83"/>
                  <a:pt x="120" y="75"/>
                  <a:pt x="92" y="75"/>
                </a:cubicBezTo>
                <a:cubicBezTo>
                  <a:pt x="90" y="75"/>
                  <a:pt x="90" y="75"/>
                  <a:pt x="90" y="75"/>
                </a:cubicBezTo>
                <a:cubicBezTo>
                  <a:pt x="62" y="75"/>
                  <a:pt x="40" y="83"/>
                  <a:pt x="24" y="98"/>
                </a:cubicBezTo>
                <a:cubicBezTo>
                  <a:pt x="8" y="114"/>
                  <a:pt x="0" y="136"/>
                  <a:pt x="0" y="164"/>
                </a:cubicBezTo>
                <a:cubicBezTo>
                  <a:pt x="0" y="335"/>
                  <a:pt x="0" y="335"/>
                  <a:pt x="0" y="335"/>
                </a:cubicBezTo>
                <a:cubicBezTo>
                  <a:pt x="25" y="335"/>
                  <a:pt x="25" y="335"/>
                  <a:pt x="25" y="335"/>
                </a:cubicBezTo>
                <a:cubicBezTo>
                  <a:pt x="25" y="164"/>
                  <a:pt x="25" y="164"/>
                  <a:pt x="25" y="164"/>
                </a:cubicBezTo>
                <a:cubicBezTo>
                  <a:pt x="25" y="156"/>
                  <a:pt x="26" y="149"/>
                  <a:pt x="27" y="141"/>
                </a:cubicBezTo>
                <a:cubicBezTo>
                  <a:pt x="29" y="134"/>
                  <a:pt x="33" y="127"/>
                  <a:pt x="37" y="121"/>
                </a:cubicBezTo>
                <a:cubicBezTo>
                  <a:pt x="42" y="115"/>
                  <a:pt x="49" y="110"/>
                  <a:pt x="57" y="106"/>
                </a:cubicBezTo>
                <a:cubicBezTo>
                  <a:pt x="65" y="102"/>
                  <a:pt x="76" y="100"/>
                  <a:pt x="89" y="100"/>
                </a:cubicBezTo>
                <a:cubicBezTo>
                  <a:pt x="89" y="100"/>
                  <a:pt x="90" y="100"/>
                  <a:pt x="91" y="100"/>
                </a:cubicBezTo>
                <a:cubicBezTo>
                  <a:pt x="104" y="100"/>
                  <a:pt x="115" y="102"/>
                  <a:pt x="124" y="106"/>
                </a:cubicBezTo>
                <a:cubicBezTo>
                  <a:pt x="132" y="110"/>
                  <a:pt x="139" y="115"/>
                  <a:pt x="143" y="121"/>
                </a:cubicBezTo>
                <a:cubicBezTo>
                  <a:pt x="148" y="127"/>
                  <a:pt x="151" y="133"/>
                  <a:pt x="153" y="141"/>
                </a:cubicBezTo>
                <a:cubicBezTo>
                  <a:pt x="155" y="149"/>
                  <a:pt x="156" y="157"/>
                  <a:pt x="156" y="164"/>
                </a:cubicBezTo>
                <a:cubicBezTo>
                  <a:pt x="156" y="335"/>
                  <a:pt x="156" y="335"/>
                  <a:pt x="156" y="335"/>
                </a:cubicBezTo>
                <a:cubicBezTo>
                  <a:pt x="182" y="335"/>
                  <a:pt x="182" y="335"/>
                  <a:pt x="182" y="335"/>
                </a:cubicBezTo>
                <a:cubicBezTo>
                  <a:pt x="182" y="164"/>
                  <a:pt x="182" y="164"/>
                  <a:pt x="182" y="164"/>
                </a:cubicBezTo>
                <a:cubicBezTo>
                  <a:pt x="182" y="157"/>
                  <a:pt x="183" y="149"/>
                  <a:pt x="185" y="141"/>
                </a:cubicBezTo>
                <a:cubicBezTo>
                  <a:pt x="186" y="134"/>
                  <a:pt x="190" y="127"/>
                  <a:pt x="194" y="121"/>
                </a:cubicBezTo>
                <a:cubicBezTo>
                  <a:pt x="199" y="115"/>
                  <a:pt x="206" y="110"/>
                  <a:pt x="214" y="106"/>
                </a:cubicBezTo>
                <a:cubicBezTo>
                  <a:pt x="222" y="102"/>
                  <a:pt x="233" y="100"/>
                  <a:pt x="246" y="100"/>
                </a:cubicBezTo>
                <a:cubicBezTo>
                  <a:pt x="247" y="100"/>
                  <a:pt x="247" y="100"/>
                  <a:pt x="248" y="100"/>
                </a:cubicBezTo>
                <a:cubicBezTo>
                  <a:pt x="262" y="100"/>
                  <a:pt x="273" y="102"/>
                  <a:pt x="281" y="106"/>
                </a:cubicBezTo>
                <a:cubicBezTo>
                  <a:pt x="289" y="110"/>
                  <a:pt x="296" y="115"/>
                  <a:pt x="301" y="121"/>
                </a:cubicBezTo>
                <a:cubicBezTo>
                  <a:pt x="305" y="127"/>
                  <a:pt x="309" y="134"/>
                  <a:pt x="311" y="141"/>
                </a:cubicBezTo>
                <a:cubicBezTo>
                  <a:pt x="312" y="149"/>
                  <a:pt x="313" y="157"/>
                  <a:pt x="313" y="164"/>
                </a:cubicBezTo>
                <a:cubicBezTo>
                  <a:pt x="313" y="335"/>
                  <a:pt x="313" y="335"/>
                  <a:pt x="313" y="335"/>
                </a:cubicBezTo>
                <a:cubicBezTo>
                  <a:pt x="338" y="335"/>
                  <a:pt x="338" y="335"/>
                  <a:pt x="338" y="335"/>
                </a:cubicBezTo>
                <a:cubicBezTo>
                  <a:pt x="338" y="164"/>
                  <a:pt x="338" y="164"/>
                  <a:pt x="338" y="164"/>
                </a:cubicBezTo>
                <a:cubicBezTo>
                  <a:pt x="338" y="136"/>
                  <a:pt x="330" y="114"/>
                  <a:pt x="314" y="98"/>
                </a:cubicBezTo>
                <a:cubicBezTo>
                  <a:pt x="298" y="83"/>
                  <a:pt x="276" y="75"/>
                  <a:pt x="248" y="75"/>
                </a:cubicBezTo>
                <a:close/>
                <a:moveTo>
                  <a:pt x="1522" y="334"/>
                </a:moveTo>
                <a:cubicBezTo>
                  <a:pt x="1523" y="334"/>
                  <a:pt x="1523" y="334"/>
                  <a:pt x="1524" y="334"/>
                </a:cubicBezTo>
                <a:cubicBezTo>
                  <a:pt x="1524" y="311"/>
                  <a:pt x="1524" y="311"/>
                  <a:pt x="1524" y="311"/>
                </a:cubicBezTo>
                <a:cubicBezTo>
                  <a:pt x="1523" y="311"/>
                  <a:pt x="1523" y="311"/>
                  <a:pt x="1522" y="311"/>
                </a:cubicBezTo>
                <a:cubicBezTo>
                  <a:pt x="1472" y="311"/>
                  <a:pt x="1472" y="311"/>
                  <a:pt x="1472" y="311"/>
                </a:cubicBezTo>
                <a:cubicBezTo>
                  <a:pt x="1472" y="78"/>
                  <a:pt x="1472" y="78"/>
                  <a:pt x="1472" y="78"/>
                </a:cubicBezTo>
                <a:cubicBezTo>
                  <a:pt x="1381" y="78"/>
                  <a:pt x="1381" y="78"/>
                  <a:pt x="1381" y="78"/>
                </a:cubicBezTo>
                <a:cubicBezTo>
                  <a:pt x="1380" y="78"/>
                  <a:pt x="1380" y="78"/>
                  <a:pt x="1380" y="78"/>
                </a:cubicBezTo>
                <a:cubicBezTo>
                  <a:pt x="1380" y="101"/>
                  <a:pt x="1380" y="101"/>
                  <a:pt x="1380" y="101"/>
                </a:cubicBezTo>
                <a:cubicBezTo>
                  <a:pt x="1380" y="101"/>
                  <a:pt x="1380" y="101"/>
                  <a:pt x="1381" y="101"/>
                </a:cubicBezTo>
                <a:cubicBezTo>
                  <a:pt x="1447" y="101"/>
                  <a:pt x="1447" y="101"/>
                  <a:pt x="1447" y="101"/>
                </a:cubicBezTo>
                <a:cubicBezTo>
                  <a:pt x="1447" y="311"/>
                  <a:pt x="1447" y="311"/>
                  <a:pt x="1447" y="311"/>
                </a:cubicBezTo>
                <a:cubicBezTo>
                  <a:pt x="1381" y="311"/>
                  <a:pt x="1381" y="311"/>
                  <a:pt x="1381" y="311"/>
                </a:cubicBezTo>
                <a:cubicBezTo>
                  <a:pt x="1380" y="311"/>
                  <a:pt x="1380" y="311"/>
                  <a:pt x="1380" y="311"/>
                </a:cubicBezTo>
                <a:cubicBezTo>
                  <a:pt x="1380" y="334"/>
                  <a:pt x="1380" y="334"/>
                  <a:pt x="1380" y="334"/>
                </a:cubicBezTo>
                <a:cubicBezTo>
                  <a:pt x="1380" y="334"/>
                  <a:pt x="1380" y="334"/>
                  <a:pt x="1381" y="334"/>
                </a:cubicBezTo>
                <a:lnTo>
                  <a:pt x="1522" y="334"/>
                </a:lnTo>
                <a:close/>
                <a:moveTo>
                  <a:pt x="507" y="78"/>
                </a:moveTo>
                <a:cubicBezTo>
                  <a:pt x="415" y="78"/>
                  <a:pt x="415" y="78"/>
                  <a:pt x="415" y="78"/>
                </a:cubicBezTo>
                <a:cubicBezTo>
                  <a:pt x="414" y="78"/>
                  <a:pt x="413" y="78"/>
                  <a:pt x="412" y="79"/>
                </a:cubicBezTo>
                <a:cubicBezTo>
                  <a:pt x="412" y="101"/>
                  <a:pt x="412" y="101"/>
                  <a:pt x="412" y="101"/>
                </a:cubicBezTo>
                <a:cubicBezTo>
                  <a:pt x="413" y="101"/>
                  <a:pt x="414" y="101"/>
                  <a:pt x="415" y="101"/>
                </a:cubicBezTo>
                <a:cubicBezTo>
                  <a:pt x="482" y="101"/>
                  <a:pt x="482" y="101"/>
                  <a:pt x="482" y="101"/>
                </a:cubicBezTo>
                <a:cubicBezTo>
                  <a:pt x="482" y="311"/>
                  <a:pt x="482" y="311"/>
                  <a:pt x="482" y="311"/>
                </a:cubicBezTo>
                <a:cubicBezTo>
                  <a:pt x="412" y="311"/>
                  <a:pt x="412" y="311"/>
                  <a:pt x="412" y="311"/>
                </a:cubicBezTo>
                <a:cubicBezTo>
                  <a:pt x="412" y="334"/>
                  <a:pt x="412" y="334"/>
                  <a:pt x="412" y="334"/>
                </a:cubicBezTo>
                <a:cubicBezTo>
                  <a:pt x="413" y="334"/>
                  <a:pt x="556" y="334"/>
                  <a:pt x="556" y="334"/>
                </a:cubicBezTo>
                <a:cubicBezTo>
                  <a:pt x="556" y="311"/>
                  <a:pt x="556" y="311"/>
                  <a:pt x="556" y="311"/>
                </a:cubicBezTo>
                <a:cubicBezTo>
                  <a:pt x="507" y="311"/>
                  <a:pt x="507" y="311"/>
                  <a:pt x="507" y="311"/>
                </a:cubicBezTo>
                <a:lnTo>
                  <a:pt x="507" y="78"/>
                </a:lnTo>
                <a:close/>
                <a:moveTo>
                  <a:pt x="1297" y="126"/>
                </a:moveTo>
                <a:cubicBezTo>
                  <a:pt x="1301" y="137"/>
                  <a:pt x="1303" y="149"/>
                  <a:pt x="1303" y="162"/>
                </a:cubicBezTo>
                <a:cubicBezTo>
                  <a:pt x="1303" y="334"/>
                  <a:pt x="1303" y="334"/>
                  <a:pt x="1303" y="334"/>
                </a:cubicBezTo>
                <a:cubicBezTo>
                  <a:pt x="1288" y="334"/>
                  <a:pt x="1288" y="334"/>
                  <a:pt x="1288" y="334"/>
                </a:cubicBezTo>
                <a:cubicBezTo>
                  <a:pt x="1280" y="314"/>
                  <a:pt x="1280" y="314"/>
                  <a:pt x="1280" y="314"/>
                </a:cubicBezTo>
                <a:cubicBezTo>
                  <a:pt x="1280" y="315"/>
                  <a:pt x="1280" y="315"/>
                  <a:pt x="1280" y="315"/>
                </a:cubicBezTo>
                <a:cubicBezTo>
                  <a:pt x="1280" y="313"/>
                  <a:pt x="1280" y="313"/>
                  <a:pt x="1280" y="313"/>
                </a:cubicBezTo>
                <a:cubicBezTo>
                  <a:pt x="1280" y="314"/>
                  <a:pt x="1279" y="314"/>
                  <a:pt x="1279" y="314"/>
                </a:cubicBezTo>
                <a:cubicBezTo>
                  <a:pt x="1263" y="329"/>
                  <a:pt x="1241" y="337"/>
                  <a:pt x="1214" y="337"/>
                </a:cubicBezTo>
                <a:cubicBezTo>
                  <a:pt x="1186" y="337"/>
                  <a:pt x="1164" y="329"/>
                  <a:pt x="1148" y="314"/>
                </a:cubicBezTo>
                <a:cubicBezTo>
                  <a:pt x="1132" y="299"/>
                  <a:pt x="1124" y="277"/>
                  <a:pt x="1124" y="249"/>
                </a:cubicBezTo>
                <a:cubicBezTo>
                  <a:pt x="1124" y="162"/>
                  <a:pt x="1124" y="162"/>
                  <a:pt x="1124" y="162"/>
                </a:cubicBezTo>
                <a:cubicBezTo>
                  <a:pt x="1124" y="149"/>
                  <a:pt x="1126" y="137"/>
                  <a:pt x="1130" y="126"/>
                </a:cubicBezTo>
                <a:cubicBezTo>
                  <a:pt x="1135" y="116"/>
                  <a:pt x="1141" y="106"/>
                  <a:pt x="1148" y="99"/>
                </a:cubicBezTo>
                <a:cubicBezTo>
                  <a:pt x="1156" y="91"/>
                  <a:pt x="1165" y="85"/>
                  <a:pt x="1177" y="81"/>
                </a:cubicBezTo>
                <a:cubicBezTo>
                  <a:pt x="1199" y="73"/>
                  <a:pt x="1228" y="73"/>
                  <a:pt x="1250" y="81"/>
                </a:cubicBezTo>
                <a:cubicBezTo>
                  <a:pt x="1262" y="85"/>
                  <a:pt x="1271" y="91"/>
                  <a:pt x="1279" y="99"/>
                </a:cubicBezTo>
                <a:cubicBezTo>
                  <a:pt x="1286" y="106"/>
                  <a:pt x="1293" y="116"/>
                  <a:pt x="1297" y="126"/>
                </a:cubicBezTo>
                <a:close/>
                <a:moveTo>
                  <a:pt x="1278" y="162"/>
                </a:moveTo>
                <a:cubicBezTo>
                  <a:pt x="1278" y="143"/>
                  <a:pt x="1272" y="127"/>
                  <a:pt x="1261" y="116"/>
                </a:cubicBezTo>
                <a:cubicBezTo>
                  <a:pt x="1250" y="105"/>
                  <a:pt x="1234" y="100"/>
                  <a:pt x="1214" y="100"/>
                </a:cubicBezTo>
                <a:cubicBezTo>
                  <a:pt x="1193" y="100"/>
                  <a:pt x="1177" y="105"/>
                  <a:pt x="1166" y="116"/>
                </a:cubicBezTo>
                <a:cubicBezTo>
                  <a:pt x="1155" y="127"/>
                  <a:pt x="1149" y="142"/>
                  <a:pt x="1149" y="162"/>
                </a:cubicBezTo>
                <a:cubicBezTo>
                  <a:pt x="1149" y="249"/>
                  <a:pt x="1149" y="249"/>
                  <a:pt x="1149" y="249"/>
                </a:cubicBezTo>
                <a:cubicBezTo>
                  <a:pt x="1149" y="256"/>
                  <a:pt x="1150" y="263"/>
                  <a:pt x="1152" y="271"/>
                </a:cubicBezTo>
                <a:cubicBezTo>
                  <a:pt x="1154" y="278"/>
                  <a:pt x="1157" y="285"/>
                  <a:pt x="1162" y="291"/>
                </a:cubicBezTo>
                <a:cubicBezTo>
                  <a:pt x="1166" y="297"/>
                  <a:pt x="1173" y="302"/>
                  <a:pt x="1181" y="306"/>
                </a:cubicBezTo>
                <a:cubicBezTo>
                  <a:pt x="1189" y="310"/>
                  <a:pt x="1200" y="312"/>
                  <a:pt x="1214" y="312"/>
                </a:cubicBezTo>
                <a:cubicBezTo>
                  <a:pt x="1227" y="312"/>
                  <a:pt x="1238" y="310"/>
                  <a:pt x="1246" y="306"/>
                </a:cubicBezTo>
                <a:cubicBezTo>
                  <a:pt x="1255" y="302"/>
                  <a:pt x="1261" y="297"/>
                  <a:pt x="1266" y="291"/>
                </a:cubicBezTo>
                <a:cubicBezTo>
                  <a:pt x="1270" y="285"/>
                  <a:pt x="1273" y="278"/>
                  <a:pt x="1275" y="271"/>
                </a:cubicBezTo>
                <a:cubicBezTo>
                  <a:pt x="1277" y="263"/>
                  <a:pt x="1278" y="256"/>
                  <a:pt x="1278" y="249"/>
                </a:cubicBezTo>
                <a:lnTo>
                  <a:pt x="1278" y="162"/>
                </a:lnTo>
                <a:close/>
              </a:path>
            </a:pathLst>
          </a:custGeom>
          <a:solidFill>
            <a:srgbClr val="1A3B47"/>
          </a:solidFill>
          <a:ln>
            <a:noFill/>
          </a:ln>
        </p:spPr>
        <p:txBody>
          <a:bodyPr vert="horz" wrap="square" lIns="121857" tIns="60928" rIns="121857" bIns="60928" numCol="1" anchor="t" anchorCtr="0" compatLnSpc="1">
            <a:prstTxWarp prst="textNoShape">
              <a:avLst/>
            </a:prstTxWarp>
          </a:bodyPr>
          <a:lstStyle/>
          <a:p>
            <a:pPr marL="0" marR="0" lvl="0" indent="0" algn="l" defTabSz="913790" rtl="0" eaLnBrk="1" fontAlgn="auto" latinLnBrk="0" hangingPunct="1">
              <a:lnSpc>
                <a:spcPct val="100000"/>
              </a:lnSpc>
              <a:spcBef>
                <a:spcPts val="0"/>
              </a:spcBef>
              <a:spcAft>
                <a:spcPts val="0"/>
              </a:spcAft>
              <a:buClrTx/>
              <a:buSzTx/>
              <a:buFontTx/>
              <a:buNone/>
              <a:tabLst/>
              <a:defRPr/>
            </a:pPr>
            <a:endParaRPr kumimoji="0" lang="es-ES" sz="2397" b="0" i="0" u="none" strike="noStrike" kern="1200" cap="none" spc="0" normalizeH="0" baseline="0" noProof="0">
              <a:ln>
                <a:noFill/>
              </a:ln>
              <a:solidFill>
                <a:srgbClr val="1A3B47"/>
              </a:solidFill>
              <a:effectLst/>
              <a:uLnTx/>
              <a:uFillTx/>
              <a:latin typeface="Soho Gothic Pro Light"/>
              <a:ea typeface="+mn-ea"/>
              <a:cs typeface="+mn-cs"/>
            </a:endParaRPr>
          </a:p>
        </p:txBody>
      </p:sp>
      <p:sp>
        <p:nvSpPr>
          <p:cNvPr id="11" name="Marcador de texto 2"/>
          <p:cNvSpPr>
            <a:spLocks noGrp="1"/>
          </p:cNvSpPr>
          <p:nvPr>
            <p:ph type="body" sz="quarter" idx="12" hasCustomPrompt="1"/>
          </p:nvPr>
        </p:nvSpPr>
        <p:spPr>
          <a:xfrm>
            <a:off x="336000" y="3770676"/>
            <a:ext cx="5760000" cy="2634888"/>
          </a:xfrm>
          <a:prstGeom prst="rect">
            <a:avLst/>
          </a:prstGeom>
        </p:spPr>
        <p:txBody>
          <a:bodyPr lIns="0" tIns="0" rIns="0" bIns="0"/>
          <a:lstStyle>
            <a:lvl1pPr marL="0" indent="0">
              <a:lnSpc>
                <a:spcPct val="100000"/>
              </a:lnSpc>
              <a:spcBef>
                <a:spcPts val="800"/>
              </a:spcBef>
              <a:buNone/>
              <a:defRPr sz="1600"/>
            </a:lvl1pPr>
            <a:lvl2pPr marL="456949" indent="0">
              <a:buNone/>
              <a:defRPr/>
            </a:lvl2pPr>
            <a:lvl3pPr marL="913897" indent="0">
              <a:buNone/>
              <a:defRPr/>
            </a:lvl3pPr>
            <a:lvl4pPr marL="1370846" indent="0">
              <a:buNone/>
              <a:defRPr/>
            </a:lvl4pPr>
            <a:lvl5pPr marL="1827794" indent="0">
              <a:buNone/>
              <a:defRPr/>
            </a:lvl5pPr>
          </a:lstStyle>
          <a:p>
            <a:pPr lvl="0"/>
            <a:r>
              <a:rPr lang="es-ES"/>
              <a:t>Editar el subtitulo</a:t>
            </a:r>
          </a:p>
          <a:p>
            <a:pPr lvl="0"/>
            <a:endParaRPr lang="es-ES"/>
          </a:p>
          <a:p>
            <a:pPr lvl="0"/>
            <a:endParaRPr lang="es-ES"/>
          </a:p>
        </p:txBody>
      </p:sp>
    </p:spTree>
    <p:extLst>
      <p:ext uri="{BB962C8B-B14F-4D97-AF65-F5344CB8AC3E}">
        <p14:creationId xmlns:p14="http://schemas.microsoft.com/office/powerpoint/2010/main" val="106095777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9" Type="http://schemas.openxmlformats.org/officeDocument/2006/relationships/slideLayout" Target="../slideLayouts/slideLayout122.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42" Type="http://schemas.openxmlformats.org/officeDocument/2006/relationships/slideLayout" Target="../slideLayouts/slideLayout125.xml"/><Relationship Id="rId7" Type="http://schemas.openxmlformats.org/officeDocument/2006/relationships/slideLayout" Target="../slideLayouts/slideLayout9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29" Type="http://schemas.openxmlformats.org/officeDocument/2006/relationships/slideLayout" Target="../slideLayouts/slideLayout112.xml"/><Relationship Id="rId41" Type="http://schemas.openxmlformats.org/officeDocument/2006/relationships/slideLayout" Target="../slideLayouts/slideLayout124.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40" Type="http://schemas.openxmlformats.org/officeDocument/2006/relationships/slideLayout" Target="../slideLayouts/slideLayout123.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 Id="rId43" Type="http://schemas.openxmlformats.org/officeDocument/2006/relationships/theme" Target="../theme/theme2.xml"/><Relationship Id="rId8" Type="http://schemas.openxmlformats.org/officeDocument/2006/relationships/slideLayout" Target="../slideLayouts/slideLayout91.xml"/><Relationship Id="rId3" Type="http://schemas.openxmlformats.org/officeDocument/2006/relationships/slideLayout" Target="../slideLayouts/slideLayout86.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8754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 id="2147483874" r:id="rId21"/>
    <p:sldLayoutId id="2147483875" r:id="rId22"/>
    <p:sldLayoutId id="2147483876" r:id="rId23"/>
    <p:sldLayoutId id="2147483877" r:id="rId24"/>
    <p:sldLayoutId id="2147483878" r:id="rId25"/>
    <p:sldLayoutId id="2147483879" r:id="rId26"/>
    <p:sldLayoutId id="2147483880" r:id="rId27"/>
    <p:sldLayoutId id="2147483881" r:id="rId28"/>
    <p:sldLayoutId id="2147483882" r:id="rId29"/>
    <p:sldLayoutId id="2147483883" r:id="rId30"/>
    <p:sldLayoutId id="2147483884" r:id="rId31"/>
    <p:sldLayoutId id="2147483885" r:id="rId32"/>
    <p:sldLayoutId id="2147483886" r:id="rId33"/>
    <p:sldLayoutId id="2147483887" r:id="rId34"/>
    <p:sldLayoutId id="2147483888" r:id="rId35"/>
    <p:sldLayoutId id="2147483889" r:id="rId36"/>
    <p:sldLayoutId id="2147483890" r:id="rId37"/>
    <p:sldLayoutId id="2147483891" r:id="rId38"/>
    <p:sldLayoutId id="2147483892" r:id="rId39"/>
    <p:sldLayoutId id="2147483893" r:id="rId40"/>
    <p:sldLayoutId id="2147483894" r:id="rId41"/>
    <p:sldLayoutId id="2147483895" r:id="rId42"/>
    <p:sldLayoutId id="2147483726" r:id="rId43"/>
    <p:sldLayoutId id="2147483798" r:id="rId44"/>
    <p:sldLayoutId id="2147483771" r:id="rId45"/>
    <p:sldLayoutId id="2147483748" r:id="rId46"/>
    <p:sldLayoutId id="2147483749" r:id="rId47"/>
    <p:sldLayoutId id="2147483735" r:id="rId48"/>
    <p:sldLayoutId id="2147483736" r:id="rId49"/>
    <p:sldLayoutId id="2147483737" r:id="rId50"/>
    <p:sldLayoutId id="2147483738" r:id="rId51"/>
    <p:sldLayoutId id="2147483739" r:id="rId52"/>
    <p:sldLayoutId id="2147483740" r:id="rId53"/>
    <p:sldLayoutId id="2147483751" r:id="rId54"/>
    <p:sldLayoutId id="2147483752" r:id="rId55"/>
    <p:sldLayoutId id="2147483753" r:id="rId56"/>
    <p:sldLayoutId id="2147483754" r:id="rId57"/>
    <p:sldLayoutId id="2147483755" r:id="rId58"/>
    <p:sldLayoutId id="2147483756" r:id="rId59"/>
    <p:sldLayoutId id="2147483757" r:id="rId60"/>
    <p:sldLayoutId id="2147483758" r:id="rId61"/>
    <p:sldLayoutId id="2147483746" r:id="rId62"/>
    <p:sldLayoutId id="2147483760" r:id="rId63"/>
    <p:sldLayoutId id="2147483761" r:id="rId64"/>
    <p:sldLayoutId id="2147483762" r:id="rId65"/>
    <p:sldLayoutId id="2147483763" r:id="rId66"/>
    <p:sldLayoutId id="2147483764" r:id="rId67"/>
    <p:sldLayoutId id="2147483765" r:id="rId68"/>
    <p:sldLayoutId id="2147483766" r:id="rId69"/>
    <p:sldLayoutId id="2147483767" r:id="rId70"/>
    <p:sldLayoutId id="2147483678" r:id="rId71"/>
    <p:sldLayoutId id="2147483790" r:id="rId72"/>
    <p:sldLayoutId id="2147483669" r:id="rId73"/>
    <p:sldLayoutId id="2147483789" r:id="rId74"/>
    <p:sldLayoutId id="2147483685" r:id="rId75"/>
    <p:sldLayoutId id="2147483792" r:id="rId76"/>
    <p:sldLayoutId id="2147483693" r:id="rId77"/>
    <p:sldLayoutId id="2147483793" r:id="rId78"/>
    <p:sldLayoutId id="2147483701" r:id="rId79"/>
    <p:sldLayoutId id="2147483794" r:id="rId80"/>
    <p:sldLayoutId id="2147483785" r:id="rId81"/>
    <p:sldLayoutId id="2147483795" r:id="rId82"/>
    <p:sldLayoutId id="2147483788" r:id="rId83"/>
  </p:sldLayoutIdLst>
  <p:hf hdr="0" ftr="0" dt="0"/>
  <p:txStyles>
    <p:titleStyle>
      <a:lvl1pPr algn="l" defTabSz="913897" rtl="0" eaLnBrk="1" latinLnBrk="0" hangingPunct="1">
        <a:lnSpc>
          <a:spcPct val="90000"/>
        </a:lnSpc>
        <a:spcBef>
          <a:spcPct val="0"/>
        </a:spcBef>
        <a:buNone/>
        <a:defRPr sz="4664" kern="1200">
          <a:solidFill>
            <a:schemeClr val="tx1"/>
          </a:solidFill>
          <a:latin typeface="Playfair Display" pitchFamily="2" charset="77"/>
          <a:ea typeface="+mj-ea"/>
          <a:cs typeface="+mj-cs"/>
        </a:defRPr>
      </a:lvl1pPr>
    </p:titleStyle>
    <p:bodyStyle>
      <a:lvl1pPr marL="228474" indent="-228474" algn="l" defTabSz="913897" rtl="0" eaLnBrk="1" latinLnBrk="0" hangingPunct="1">
        <a:lnSpc>
          <a:spcPct val="90000"/>
        </a:lnSpc>
        <a:spcBef>
          <a:spcPts val="999"/>
        </a:spcBef>
        <a:buFont typeface="Arial" panose="020B0604020202020204" pitchFamily="34" charset="0"/>
        <a:buChar char="•"/>
        <a:defRPr sz="1999" b="0" i="0" kern="1200">
          <a:solidFill>
            <a:schemeClr val="tx1"/>
          </a:solidFill>
          <a:latin typeface="Soho Gothic Pro Light" panose="020B0303030504020204" pitchFamily="34" charset="77"/>
          <a:ea typeface="+mn-ea"/>
          <a:cs typeface="+mn-cs"/>
        </a:defRPr>
      </a:lvl1pPr>
      <a:lvl2pPr marL="685423" indent="-228474" algn="l" defTabSz="913897"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371" indent="-228474" algn="l" defTabSz="913897"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320"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268"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217"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166"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114"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063"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3897" rtl="0" eaLnBrk="1" latinLnBrk="0" hangingPunct="1">
        <a:defRPr sz="1799" kern="1200">
          <a:solidFill>
            <a:schemeClr val="tx1"/>
          </a:solidFill>
          <a:latin typeface="+mn-lt"/>
          <a:ea typeface="+mn-ea"/>
          <a:cs typeface="+mn-cs"/>
        </a:defRPr>
      </a:lvl1pPr>
      <a:lvl2pPr marL="456949" algn="l" defTabSz="913897" rtl="0" eaLnBrk="1" latinLnBrk="0" hangingPunct="1">
        <a:defRPr sz="1799" kern="1200">
          <a:solidFill>
            <a:schemeClr val="tx1"/>
          </a:solidFill>
          <a:latin typeface="+mn-lt"/>
          <a:ea typeface="+mn-ea"/>
          <a:cs typeface="+mn-cs"/>
        </a:defRPr>
      </a:lvl2pPr>
      <a:lvl3pPr marL="913897" algn="l" defTabSz="913897" rtl="0" eaLnBrk="1" latinLnBrk="0" hangingPunct="1">
        <a:defRPr sz="1799" kern="1200">
          <a:solidFill>
            <a:schemeClr val="tx1"/>
          </a:solidFill>
          <a:latin typeface="+mn-lt"/>
          <a:ea typeface="+mn-ea"/>
          <a:cs typeface="+mn-cs"/>
        </a:defRPr>
      </a:lvl3pPr>
      <a:lvl4pPr marL="1370846" algn="l" defTabSz="913897" rtl="0" eaLnBrk="1" latinLnBrk="0" hangingPunct="1">
        <a:defRPr sz="1799" kern="1200">
          <a:solidFill>
            <a:schemeClr val="tx1"/>
          </a:solidFill>
          <a:latin typeface="+mn-lt"/>
          <a:ea typeface="+mn-ea"/>
          <a:cs typeface="+mn-cs"/>
        </a:defRPr>
      </a:lvl4pPr>
      <a:lvl5pPr marL="1827794" algn="l" defTabSz="913897" rtl="0" eaLnBrk="1" latinLnBrk="0" hangingPunct="1">
        <a:defRPr sz="1799" kern="1200">
          <a:solidFill>
            <a:schemeClr val="tx1"/>
          </a:solidFill>
          <a:latin typeface="+mn-lt"/>
          <a:ea typeface="+mn-ea"/>
          <a:cs typeface="+mn-cs"/>
        </a:defRPr>
      </a:lvl5pPr>
      <a:lvl6pPr marL="2284743" algn="l" defTabSz="913897" rtl="0" eaLnBrk="1" latinLnBrk="0" hangingPunct="1">
        <a:defRPr sz="1799" kern="1200">
          <a:solidFill>
            <a:schemeClr val="tx1"/>
          </a:solidFill>
          <a:latin typeface="+mn-lt"/>
          <a:ea typeface="+mn-ea"/>
          <a:cs typeface="+mn-cs"/>
        </a:defRPr>
      </a:lvl6pPr>
      <a:lvl7pPr marL="2741691" algn="l" defTabSz="913897" rtl="0" eaLnBrk="1" latinLnBrk="0" hangingPunct="1">
        <a:defRPr sz="1799" kern="1200">
          <a:solidFill>
            <a:schemeClr val="tx1"/>
          </a:solidFill>
          <a:latin typeface="+mn-lt"/>
          <a:ea typeface="+mn-ea"/>
          <a:cs typeface="+mn-cs"/>
        </a:defRPr>
      </a:lvl7pPr>
      <a:lvl8pPr marL="3198640" algn="l" defTabSz="913897" rtl="0" eaLnBrk="1" latinLnBrk="0" hangingPunct="1">
        <a:defRPr sz="1799" kern="1200">
          <a:solidFill>
            <a:schemeClr val="tx1"/>
          </a:solidFill>
          <a:latin typeface="+mn-lt"/>
          <a:ea typeface="+mn-ea"/>
          <a:cs typeface="+mn-cs"/>
        </a:defRPr>
      </a:lvl8pPr>
      <a:lvl9pPr marL="3655588" algn="l" defTabSz="91389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25" userDrawn="1">
          <p15:clr>
            <a:srgbClr val="F26B43"/>
          </p15:clr>
        </p15:guide>
        <p15:guide id="4" orient="horz" pos="4035" userDrawn="1">
          <p15:clr>
            <a:srgbClr val="F26B43"/>
          </p15:clr>
        </p15:guide>
        <p15:guide id="6" pos="3840" userDrawn="1">
          <p15:clr>
            <a:srgbClr val="F26B43"/>
          </p15:clr>
        </p15:guide>
        <p15:guide id="10" pos="7469" userDrawn="1">
          <p15:clr>
            <a:srgbClr val="F26B43"/>
          </p15:clr>
        </p15:guide>
        <p15:guide id="15" pos="212" userDrawn="1">
          <p15:clr>
            <a:srgbClr val="F26B43"/>
          </p15:clr>
        </p15:guide>
        <p15:guide id="17" orient="horz" pos="769" userDrawn="1">
          <p15:clr>
            <a:srgbClr val="F26B43"/>
          </p15:clr>
        </p15:guide>
        <p15:guide id="18" orient="horz" pos="36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48774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34" r:id="rId21"/>
    <p:sldLayoutId id="2147483835" r:id="rId22"/>
    <p:sldLayoutId id="2147483836" r:id="rId23"/>
    <p:sldLayoutId id="2147483837" r:id="rId24"/>
    <p:sldLayoutId id="2147483838" r:id="rId25"/>
    <p:sldLayoutId id="2147483839" r:id="rId26"/>
    <p:sldLayoutId id="2147483840" r:id="rId27"/>
    <p:sldLayoutId id="2147483841" r:id="rId28"/>
    <p:sldLayoutId id="2147483842" r:id="rId29"/>
    <p:sldLayoutId id="2147483843" r:id="rId30"/>
    <p:sldLayoutId id="2147483844" r:id="rId31"/>
    <p:sldLayoutId id="2147483845" r:id="rId32"/>
    <p:sldLayoutId id="2147483846" r:id="rId33"/>
    <p:sldLayoutId id="2147483847" r:id="rId34"/>
    <p:sldLayoutId id="2147483848" r:id="rId35"/>
    <p:sldLayoutId id="2147483849" r:id="rId36"/>
    <p:sldLayoutId id="2147483850" r:id="rId37"/>
    <p:sldLayoutId id="2147483851" r:id="rId38"/>
    <p:sldLayoutId id="2147483852" r:id="rId39"/>
    <p:sldLayoutId id="2147483853" r:id="rId40"/>
    <p:sldLayoutId id="2147483854" r:id="rId41"/>
    <p:sldLayoutId id="2147483855" r:id="rId42"/>
  </p:sldLayoutIdLst>
  <p:hf hdr="0" ftr="0" dt="0"/>
  <p:txStyles>
    <p:titleStyle>
      <a:lvl1pPr algn="l" defTabSz="913897" rtl="0" eaLnBrk="1" latinLnBrk="0" hangingPunct="1">
        <a:lnSpc>
          <a:spcPct val="90000"/>
        </a:lnSpc>
        <a:spcBef>
          <a:spcPct val="0"/>
        </a:spcBef>
        <a:buNone/>
        <a:defRPr sz="4664" kern="1200">
          <a:solidFill>
            <a:schemeClr val="tx1"/>
          </a:solidFill>
          <a:latin typeface="Playfair Display" pitchFamily="2" charset="77"/>
          <a:ea typeface="+mj-ea"/>
          <a:cs typeface="+mj-cs"/>
        </a:defRPr>
      </a:lvl1pPr>
    </p:titleStyle>
    <p:bodyStyle>
      <a:lvl1pPr marL="228474" indent="-228474" algn="l" defTabSz="913897" rtl="0" eaLnBrk="1" latinLnBrk="0" hangingPunct="1">
        <a:lnSpc>
          <a:spcPct val="90000"/>
        </a:lnSpc>
        <a:spcBef>
          <a:spcPts val="999"/>
        </a:spcBef>
        <a:buFont typeface="Arial" panose="020B0604020202020204" pitchFamily="34" charset="0"/>
        <a:buChar char="•"/>
        <a:defRPr sz="1999" b="0" i="0" kern="1200">
          <a:solidFill>
            <a:schemeClr val="tx1"/>
          </a:solidFill>
          <a:latin typeface="Soho Gothic Pro Light" panose="020B0303030504020204" pitchFamily="34" charset="77"/>
          <a:ea typeface="+mn-ea"/>
          <a:cs typeface="+mn-cs"/>
        </a:defRPr>
      </a:lvl1pPr>
      <a:lvl2pPr marL="685423" indent="-228474" algn="l" defTabSz="913897"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371" indent="-228474" algn="l" defTabSz="913897"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320"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268"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217"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166"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114"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063"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3897" rtl="0" eaLnBrk="1" latinLnBrk="0" hangingPunct="1">
        <a:defRPr sz="1799" kern="1200">
          <a:solidFill>
            <a:schemeClr val="tx1"/>
          </a:solidFill>
          <a:latin typeface="+mn-lt"/>
          <a:ea typeface="+mn-ea"/>
          <a:cs typeface="+mn-cs"/>
        </a:defRPr>
      </a:lvl1pPr>
      <a:lvl2pPr marL="456949" algn="l" defTabSz="913897" rtl="0" eaLnBrk="1" latinLnBrk="0" hangingPunct="1">
        <a:defRPr sz="1799" kern="1200">
          <a:solidFill>
            <a:schemeClr val="tx1"/>
          </a:solidFill>
          <a:latin typeface="+mn-lt"/>
          <a:ea typeface="+mn-ea"/>
          <a:cs typeface="+mn-cs"/>
        </a:defRPr>
      </a:lvl2pPr>
      <a:lvl3pPr marL="913897" algn="l" defTabSz="913897" rtl="0" eaLnBrk="1" latinLnBrk="0" hangingPunct="1">
        <a:defRPr sz="1799" kern="1200">
          <a:solidFill>
            <a:schemeClr val="tx1"/>
          </a:solidFill>
          <a:latin typeface="+mn-lt"/>
          <a:ea typeface="+mn-ea"/>
          <a:cs typeface="+mn-cs"/>
        </a:defRPr>
      </a:lvl3pPr>
      <a:lvl4pPr marL="1370846" algn="l" defTabSz="913897" rtl="0" eaLnBrk="1" latinLnBrk="0" hangingPunct="1">
        <a:defRPr sz="1799" kern="1200">
          <a:solidFill>
            <a:schemeClr val="tx1"/>
          </a:solidFill>
          <a:latin typeface="+mn-lt"/>
          <a:ea typeface="+mn-ea"/>
          <a:cs typeface="+mn-cs"/>
        </a:defRPr>
      </a:lvl4pPr>
      <a:lvl5pPr marL="1827794" algn="l" defTabSz="913897" rtl="0" eaLnBrk="1" latinLnBrk="0" hangingPunct="1">
        <a:defRPr sz="1799" kern="1200">
          <a:solidFill>
            <a:schemeClr val="tx1"/>
          </a:solidFill>
          <a:latin typeface="+mn-lt"/>
          <a:ea typeface="+mn-ea"/>
          <a:cs typeface="+mn-cs"/>
        </a:defRPr>
      </a:lvl5pPr>
      <a:lvl6pPr marL="2284743" algn="l" defTabSz="913897" rtl="0" eaLnBrk="1" latinLnBrk="0" hangingPunct="1">
        <a:defRPr sz="1799" kern="1200">
          <a:solidFill>
            <a:schemeClr val="tx1"/>
          </a:solidFill>
          <a:latin typeface="+mn-lt"/>
          <a:ea typeface="+mn-ea"/>
          <a:cs typeface="+mn-cs"/>
        </a:defRPr>
      </a:lvl6pPr>
      <a:lvl7pPr marL="2741691" algn="l" defTabSz="913897" rtl="0" eaLnBrk="1" latinLnBrk="0" hangingPunct="1">
        <a:defRPr sz="1799" kern="1200">
          <a:solidFill>
            <a:schemeClr val="tx1"/>
          </a:solidFill>
          <a:latin typeface="+mn-lt"/>
          <a:ea typeface="+mn-ea"/>
          <a:cs typeface="+mn-cs"/>
        </a:defRPr>
      </a:lvl7pPr>
      <a:lvl8pPr marL="3198640" algn="l" defTabSz="913897" rtl="0" eaLnBrk="1" latinLnBrk="0" hangingPunct="1">
        <a:defRPr sz="1799" kern="1200">
          <a:solidFill>
            <a:schemeClr val="tx1"/>
          </a:solidFill>
          <a:latin typeface="+mn-lt"/>
          <a:ea typeface="+mn-ea"/>
          <a:cs typeface="+mn-cs"/>
        </a:defRPr>
      </a:lvl8pPr>
      <a:lvl9pPr marL="3655588" algn="l" defTabSz="91389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25">
          <p15:clr>
            <a:srgbClr val="F26B43"/>
          </p15:clr>
        </p15:guide>
        <p15:guide id="4" orient="horz" pos="4035">
          <p15:clr>
            <a:srgbClr val="F26B43"/>
          </p15:clr>
        </p15:guide>
        <p15:guide id="6" pos="3840">
          <p15:clr>
            <a:srgbClr val="F26B43"/>
          </p15:clr>
        </p15:guide>
        <p15:guide id="10" pos="7469">
          <p15:clr>
            <a:srgbClr val="F26B43"/>
          </p15:clr>
        </p15:guide>
        <p15:guide id="15" pos="212">
          <p15:clr>
            <a:srgbClr val="F26B43"/>
          </p15:clr>
        </p15:guide>
        <p15:guide id="17" orient="horz" pos="769">
          <p15:clr>
            <a:srgbClr val="F26B43"/>
          </p15:clr>
        </p15:guide>
        <p15:guide id="18" orient="horz" pos="36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8.png"/><Relationship Id="rId2" Type="http://schemas.openxmlformats.org/officeDocument/2006/relationships/tags" Target="../tags/tag100.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9.png"/><Relationship Id="rId2" Type="http://schemas.openxmlformats.org/officeDocument/2006/relationships/tags" Target="../tags/tag102.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0.png"/><Relationship Id="rId2" Type="http://schemas.openxmlformats.org/officeDocument/2006/relationships/tags" Target="../tags/tag104.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image" Target="../media/image11.png"/><Relationship Id="rId2" Type="http://schemas.openxmlformats.org/officeDocument/2006/relationships/tags" Target="../tags/tag106.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09.xml"/><Relationship Id="rId7" Type="http://schemas.openxmlformats.org/officeDocument/2006/relationships/image" Target="../media/image12.png"/><Relationship Id="rId2" Type="http://schemas.openxmlformats.org/officeDocument/2006/relationships/tags" Target="../tags/tag108.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14.png"/><Relationship Id="rId2" Type="http://schemas.openxmlformats.org/officeDocument/2006/relationships/tags" Target="../tags/tag110.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13.xml"/><Relationship Id="rId7" Type="http://schemas.openxmlformats.org/officeDocument/2006/relationships/image" Target="../media/image15.png"/><Relationship Id="rId2" Type="http://schemas.openxmlformats.org/officeDocument/2006/relationships/tags" Target="../tags/tag112.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44.bin"/><Relationship Id="rId10" Type="http://schemas.openxmlformats.org/officeDocument/2006/relationships/image" Target="../media/image18.png"/><Relationship Id="rId4" Type="http://schemas.openxmlformats.org/officeDocument/2006/relationships/slideLayout" Target="../slideLayouts/slideLayout114.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114.xml"/><Relationship Id="rId1" Type="http://schemas.openxmlformats.org/officeDocument/2006/relationships/vmlDrawing" Target="../drawings/vmlDrawing57.vml"/><Relationship Id="rId5" Type="http://schemas.openxmlformats.org/officeDocument/2006/relationships/image" Target="../media/image6.emf"/><Relationship Id="rId4"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6.emf"/><Relationship Id="rId2" Type="http://schemas.openxmlformats.org/officeDocument/2006/relationships/tags" Target="../tags/tag82.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openxmlformats.org/officeDocument/2006/relationships/notesSlide" Target="../notesSlides/notesSlide1.xml"/><Relationship Id="rId4" Type="http://schemas.openxmlformats.org/officeDocument/2006/relationships/slideLayout" Target="../slideLayouts/slideLayout94.xml"/></Relationships>
</file>

<file path=ppt/slides/_rels/slide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42.vml"/><Relationship Id="rId6" Type="http://schemas.openxmlformats.org/officeDocument/2006/relationships/image" Target="../media/image5.emf"/><Relationship Id="rId5" Type="http://schemas.openxmlformats.org/officeDocument/2006/relationships/oleObject" Target="../embeddings/oleObject42.bin"/><Relationship Id="rId4"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2.bin"/><Relationship Id="rId4"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2.bin"/><Relationship Id="rId4"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2.bin"/><Relationship Id="rId4"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46.vml"/><Relationship Id="rId6" Type="http://schemas.openxmlformats.org/officeDocument/2006/relationships/image" Target="../media/image6.emf"/><Relationship Id="rId5" Type="http://schemas.openxmlformats.org/officeDocument/2006/relationships/oleObject" Target="../embeddings/oleObject43.bin"/><Relationship Id="rId4"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7.png"/><Relationship Id="rId2" Type="http://schemas.openxmlformats.org/officeDocument/2006/relationships/tags" Target="../tags/tag96.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7D0F4E9E-D4B3-B547-A9DC-4D8880C9F46D}"/>
              </a:ext>
            </a:extLst>
          </p:cNvPr>
          <p:cNvSpPr>
            <a:spLocks noGrp="1"/>
          </p:cNvSpPr>
          <p:nvPr>
            <p:ph type="title"/>
          </p:nvPr>
        </p:nvSpPr>
        <p:spPr>
          <a:xfrm>
            <a:off x="336002" y="2428697"/>
            <a:ext cx="5980127" cy="1648341"/>
          </a:xfrm>
        </p:spPr>
        <p:txBody>
          <a:bodyPr/>
          <a:lstStyle/>
          <a:p>
            <a:r>
              <a:rPr lang="it-IT" dirty="0"/>
              <a:t>SPRING AOP</a:t>
            </a:r>
            <a:endParaRPr lang="es-ES" dirty="0"/>
          </a:p>
        </p:txBody>
      </p:sp>
      <p:sp>
        <p:nvSpPr>
          <p:cNvPr id="8" name="Marcador de contenido 7"/>
          <p:cNvSpPr>
            <a:spLocks noGrp="1"/>
          </p:cNvSpPr>
          <p:nvPr>
            <p:ph sz="quarter" idx="12"/>
          </p:nvPr>
        </p:nvSpPr>
        <p:spPr/>
        <p:txBody>
          <a:bodyPr/>
          <a:lstStyle/>
          <a:p>
            <a:r>
              <a:rPr lang="es-ES" dirty="0"/>
              <a:t>Maurizio Minieri</a:t>
            </a:r>
          </a:p>
        </p:txBody>
      </p:sp>
      <p:grpSp>
        <p:nvGrpSpPr>
          <p:cNvPr id="12" name="Grupo 11">
            <a:extLst>
              <a:ext uri="{FF2B5EF4-FFF2-40B4-BE49-F238E27FC236}">
                <a16:creationId xmlns:a16="http://schemas.microsoft.com/office/drawing/2014/main" id="{72D46510-3BCB-3746-AD05-84A58DE8C86D}"/>
              </a:ext>
            </a:extLst>
          </p:cNvPr>
          <p:cNvGrpSpPr/>
          <p:nvPr/>
        </p:nvGrpSpPr>
        <p:grpSpPr>
          <a:xfrm>
            <a:off x="6845985" y="1346032"/>
            <a:ext cx="2092160" cy="3698006"/>
            <a:chOff x="4700634" y="1022350"/>
            <a:chExt cx="1569938" cy="2774950"/>
          </a:xfrm>
          <a:solidFill>
            <a:schemeClr val="accent2"/>
          </a:solidFill>
        </p:grpSpPr>
        <p:sp>
          <p:nvSpPr>
            <p:cNvPr id="13" name="Rectángulo 6">
              <a:extLst>
                <a:ext uri="{FF2B5EF4-FFF2-40B4-BE49-F238E27FC236}">
                  <a16:creationId xmlns:a16="http://schemas.microsoft.com/office/drawing/2014/main" id="{7B3603A7-D7F6-D447-AC7E-DCEDD18B5644}"/>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4" name="Rectángulo 13">
              <a:extLst>
                <a:ext uri="{FF2B5EF4-FFF2-40B4-BE49-F238E27FC236}">
                  <a16:creationId xmlns:a16="http://schemas.microsoft.com/office/drawing/2014/main" id="{DEF7F3DA-3318-B54A-A86E-1C0912576A14}"/>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5" name="Rectángulo 14">
              <a:extLst>
                <a:ext uri="{FF2B5EF4-FFF2-40B4-BE49-F238E27FC236}">
                  <a16:creationId xmlns:a16="http://schemas.microsoft.com/office/drawing/2014/main" id="{AF95EF0D-64BD-8C41-9271-7C7E67BA1752}"/>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6" name="Rectángulo 15">
              <a:extLst>
                <a:ext uri="{FF2B5EF4-FFF2-40B4-BE49-F238E27FC236}">
                  <a16:creationId xmlns:a16="http://schemas.microsoft.com/office/drawing/2014/main" id="{7C54F4E3-09F1-DA4F-AC1E-D94DC533F11F}"/>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grpSp>
        <p:nvGrpSpPr>
          <p:cNvPr id="17" name="Grupo 16">
            <a:extLst>
              <a:ext uri="{FF2B5EF4-FFF2-40B4-BE49-F238E27FC236}">
                <a16:creationId xmlns:a16="http://schemas.microsoft.com/office/drawing/2014/main" id="{EB2B45F2-8D32-A344-93BE-979FC74FCFB7}"/>
              </a:ext>
            </a:extLst>
          </p:cNvPr>
          <p:cNvGrpSpPr/>
          <p:nvPr/>
        </p:nvGrpSpPr>
        <p:grpSpPr>
          <a:xfrm>
            <a:off x="8153713" y="1346032"/>
            <a:ext cx="2092160" cy="3698006"/>
            <a:chOff x="4700634" y="1022350"/>
            <a:chExt cx="1569938" cy="2774950"/>
          </a:xfrm>
          <a:solidFill>
            <a:schemeClr val="tx2"/>
          </a:solidFill>
        </p:grpSpPr>
        <p:sp>
          <p:nvSpPr>
            <p:cNvPr id="18" name="Rectángulo 6">
              <a:extLst>
                <a:ext uri="{FF2B5EF4-FFF2-40B4-BE49-F238E27FC236}">
                  <a16:creationId xmlns:a16="http://schemas.microsoft.com/office/drawing/2014/main" id="{B5C53D1D-2BE8-DC4D-9686-EE7D25277B36}"/>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19" name="Rectángulo 18">
              <a:extLst>
                <a:ext uri="{FF2B5EF4-FFF2-40B4-BE49-F238E27FC236}">
                  <a16:creationId xmlns:a16="http://schemas.microsoft.com/office/drawing/2014/main" id="{F900BB0B-5327-5945-98EC-D80CC934A2A3}"/>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0" name="Rectángulo 19">
              <a:extLst>
                <a:ext uri="{FF2B5EF4-FFF2-40B4-BE49-F238E27FC236}">
                  <a16:creationId xmlns:a16="http://schemas.microsoft.com/office/drawing/2014/main" id="{B1DD8B18-64B5-4948-BB66-287B0484AF59}"/>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1" name="Rectángulo 20">
              <a:extLst>
                <a:ext uri="{FF2B5EF4-FFF2-40B4-BE49-F238E27FC236}">
                  <a16:creationId xmlns:a16="http://schemas.microsoft.com/office/drawing/2014/main" id="{D12A53A6-630E-7B4D-A7A5-8AA797881B4E}"/>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grpSp>
        <p:nvGrpSpPr>
          <p:cNvPr id="22" name="Grupo 21">
            <a:extLst>
              <a:ext uri="{FF2B5EF4-FFF2-40B4-BE49-F238E27FC236}">
                <a16:creationId xmlns:a16="http://schemas.microsoft.com/office/drawing/2014/main" id="{C733D58C-D2A1-9040-B07D-82C6EAEF6E32}"/>
              </a:ext>
            </a:extLst>
          </p:cNvPr>
          <p:cNvGrpSpPr/>
          <p:nvPr/>
        </p:nvGrpSpPr>
        <p:grpSpPr>
          <a:xfrm>
            <a:off x="9461442" y="1346032"/>
            <a:ext cx="2092160" cy="3698006"/>
            <a:chOff x="4700634" y="1022350"/>
            <a:chExt cx="1569938" cy="2774950"/>
          </a:xfrm>
          <a:solidFill>
            <a:schemeClr val="accent5"/>
          </a:solidFill>
        </p:grpSpPr>
        <p:sp>
          <p:nvSpPr>
            <p:cNvPr id="23" name="Rectángulo 6">
              <a:extLst>
                <a:ext uri="{FF2B5EF4-FFF2-40B4-BE49-F238E27FC236}">
                  <a16:creationId xmlns:a16="http://schemas.microsoft.com/office/drawing/2014/main" id="{D71BC356-ED41-B049-88E2-47DC0FA3C96B}"/>
                </a:ext>
              </a:extLst>
            </p:cNvPr>
            <p:cNvSpPr/>
            <p:nvPr userDrawn="1"/>
          </p:nvSpPr>
          <p:spPr>
            <a:xfrm>
              <a:off x="4707731" y="1022350"/>
              <a:ext cx="171450" cy="2774950"/>
            </a:xfrm>
            <a:custGeom>
              <a:avLst/>
              <a:gdLst>
                <a:gd name="connsiteX0" fmla="*/ 0 w 171450"/>
                <a:gd name="connsiteY0" fmla="*/ 0 h 2764631"/>
                <a:gd name="connsiteX1" fmla="*/ 171450 w 171450"/>
                <a:gd name="connsiteY1" fmla="*/ 0 h 2764631"/>
                <a:gd name="connsiteX2" fmla="*/ 171450 w 171450"/>
                <a:gd name="connsiteY2" fmla="*/ 2764631 h 2764631"/>
                <a:gd name="connsiteX3" fmla="*/ 0 w 171450"/>
                <a:gd name="connsiteY3" fmla="*/ 2764631 h 2764631"/>
                <a:gd name="connsiteX4" fmla="*/ 0 w 171450"/>
                <a:gd name="connsiteY4" fmla="*/ 0 h 2764631"/>
                <a:gd name="connsiteX0" fmla="*/ 0 w 171450"/>
                <a:gd name="connsiteY0" fmla="*/ 0 h 2764631"/>
                <a:gd name="connsiteX1" fmla="*/ 171450 w 171450"/>
                <a:gd name="connsiteY1" fmla="*/ 0 h 2764631"/>
                <a:gd name="connsiteX2" fmla="*/ 171450 w 171450"/>
                <a:gd name="connsiteY2" fmla="*/ 2707481 h 2764631"/>
                <a:gd name="connsiteX3" fmla="*/ 0 w 171450"/>
                <a:gd name="connsiteY3" fmla="*/ 2764631 h 2764631"/>
                <a:gd name="connsiteX4" fmla="*/ 0 w 171450"/>
                <a:gd name="connsiteY4" fmla="*/ 0 h 2764631"/>
                <a:gd name="connsiteX0" fmla="*/ 0 w 171450"/>
                <a:gd name="connsiteY0" fmla="*/ 0 h 2761456"/>
                <a:gd name="connsiteX1" fmla="*/ 171450 w 171450"/>
                <a:gd name="connsiteY1" fmla="*/ 0 h 2761456"/>
                <a:gd name="connsiteX2" fmla="*/ 171450 w 171450"/>
                <a:gd name="connsiteY2" fmla="*/ 2707481 h 2761456"/>
                <a:gd name="connsiteX3" fmla="*/ 0 w 171450"/>
                <a:gd name="connsiteY3" fmla="*/ 2761456 h 2761456"/>
                <a:gd name="connsiteX4" fmla="*/ 0 w 171450"/>
                <a:gd name="connsiteY4" fmla="*/ 0 h 2761456"/>
                <a:gd name="connsiteX0" fmla="*/ 0 w 171450"/>
                <a:gd name="connsiteY0" fmla="*/ 0 h 2761456"/>
                <a:gd name="connsiteX1" fmla="*/ 168275 w 171450"/>
                <a:gd name="connsiteY1" fmla="*/ 47393 h 2761456"/>
                <a:gd name="connsiteX2" fmla="*/ 171450 w 171450"/>
                <a:gd name="connsiteY2" fmla="*/ 2707481 h 2761456"/>
                <a:gd name="connsiteX3" fmla="*/ 0 w 171450"/>
                <a:gd name="connsiteY3" fmla="*/ 2761456 h 2761456"/>
                <a:gd name="connsiteX4" fmla="*/ 0 w 171450"/>
                <a:gd name="connsiteY4" fmla="*/ 0 h 276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761456">
                  <a:moveTo>
                    <a:pt x="0" y="0"/>
                  </a:moveTo>
                  <a:lnTo>
                    <a:pt x="168275" y="47393"/>
                  </a:lnTo>
                  <a:cubicBezTo>
                    <a:pt x="169333" y="934089"/>
                    <a:pt x="170392" y="1820785"/>
                    <a:pt x="171450" y="2707481"/>
                  </a:cubicBezTo>
                  <a:lnTo>
                    <a:pt x="0" y="276145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4" name="Rectángulo 23">
              <a:extLst>
                <a:ext uri="{FF2B5EF4-FFF2-40B4-BE49-F238E27FC236}">
                  <a16:creationId xmlns:a16="http://schemas.microsoft.com/office/drawing/2014/main" id="{4A4DF583-F789-A147-928A-81BDEA644EAF}"/>
                </a:ext>
              </a:extLst>
            </p:cNvPr>
            <p:cNvSpPr/>
            <p:nvPr userDrawn="1"/>
          </p:nvSpPr>
          <p:spPr>
            <a:xfrm>
              <a:off x="6096000" y="1470024"/>
              <a:ext cx="172800" cy="1879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5" name="Rectángulo 24">
              <a:extLst>
                <a:ext uri="{FF2B5EF4-FFF2-40B4-BE49-F238E27FC236}">
                  <a16:creationId xmlns:a16="http://schemas.microsoft.com/office/drawing/2014/main" id="{BD340412-0579-1344-9B6D-DEF4DEE4960D}"/>
                </a:ext>
              </a:extLst>
            </p:cNvPr>
            <p:cNvSpPr/>
            <p:nvPr userDrawn="1"/>
          </p:nvSpPr>
          <p:spPr>
            <a:xfrm rot="6360000">
              <a:off x="5398802" y="549962"/>
              <a:ext cx="172800" cy="15691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sp>
          <p:nvSpPr>
            <p:cNvPr id="26" name="Rectángulo 25">
              <a:extLst>
                <a:ext uri="{FF2B5EF4-FFF2-40B4-BE49-F238E27FC236}">
                  <a16:creationId xmlns:a16="http://schemas.microsoft.com/office/drawing/2014/main" id="{44E55E4B-0109-E64B-A511-0CD7799B8CF6}"/>
                </a:ext>
              </a:extLst>
            </p:cNvPr>
            <p:cNvSpPr/>
            <p:nvPr userDrawn="1"/>
          </p:nvSpPr>
          <p:spPr>
            <a:xfrm rot="4440000">
              <a:off x="5430331" y="2717021"/>
              <a:ext cx="172800" cy="1507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397"/>
            </a:p>
          </p:txBody>
        </p:sp>
      </p:grpSp>
      <p:sp>
        <p:nvSpPr>
          <p:cNvPr id="27" name="Marcador de contenido 7">
            <a:extLst>
              <a:ext uri="{FF2B5EF4-FFF2-40B4-BE49-F238E27FC236}">
                <a16:creationId xmlns:a16="http://schemas.microsoft.com/office/drawing/2014/main" id="{8CB79E12-3298-4D4B-BC51-A0C7D73287BC}"/>
              </a:ext>
            </a:extLst>
          </p:cNvPr>
          <p:cNvSpPr txBox="1">
            <a:spLocks/>
          </p:cNvSpPr>
          <p:nvPr/>
        </p:nvSpPr>
        <p:spPr>
          <a:xfrm>
            <a:off x="336004" y="5123738"/>
            <a:ext cx="5651500" cy="199445"/>
          </a:xfrm>
          <a:prstGeom prst="rect">
            <a:avLst/>
          </a:prstGeom>
        </p:spPr>
        <p:txBody>
          <a:bodyPr lIns="0" tIns="0" rIns="0" bIns="0"/>
          <a:lstStyle>
            <a:lvl1pPr marL="0" indent="0" algn="l" defTabSz="913897" rtl="0" eaLnBrk="1" latinLnBrk="0" hangingPunct="1">
              <a:lnSpc>
                <a:spcPct val="90000"/>
              </a:lnSpc>
              <a:spcBef>
                <a:spcPts val="999"/>
              </a:spcBef>
              <a:buFont typeface="Arial" panose="020B0604020202020204" pitchFamily="34" charset="0"/>
              <a:buNone/>
              <a:defRPr sz="1600" b="0" i="0" kern="1200">
                <a:solidFill>
                  <a:schemeClr val="tx1"/>
                </a:solidFill>
                <a:latin typeface="Soho Gothic Pro Light" panose="020B0303030504020204" pitchFamily="34" charset="77"/>
                <a:ea typeface="+mn-ea"/>
                <a:cs typeface="+mn-cs"/>
              </a:defRPr>
            </a:lvl1pPr>
            <a:lvl2pPr marL="685423" indent="-228474" algn="l" defTabSz="913897"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371" indent="-228474" algn="l" defTabSz="913897"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320"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268"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217"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166"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114"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063"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s-ES" dirty="0"/>
              <a:t>Dicembre 2022</a:t>
            </a:r>
          </a:p>
        </p:txBody>
      </p:sp>
    </p:spTree>
    <p:extLst>
      <p:ext uri="{BB962C8B-B14F-4D97-AF65-F5344CB8AC3E}">
        <p14:creationId xmlns:p14="http://schemas.microsoft.com/office/powerpoint/2010/main" val="332842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0522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0" y="649095"/>
            <a:ext cx="3699971" cy="403641"/>
          </a:xfrm>
        </p:spPr>
        <p:txBody>
          <a:bodyPr/>
          <a:lstStyle/>
          <a:p>
            <a:r>
              <a:rPr lang="it-IT" dirty="0"/>
              <a:t>Designatori </a:t>
            </a:r>
            <a:r>
              <a:rPr lang="it-IT" dirty="0" err="1"/>
              <a:t>pointcut</a:t>
            </a:r>
            <a:endParaRPr lang="en-US"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339005" y="1510007"/>
            <a:ext cx="8838145" cy="335915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s-ES" sz="1800" b="0" i="0" u="none" strike="noStrike" kern="1200" cap="none" spc="0" normalizeH="0" baseline="0" noProof="0">
              <a:ln>
                <a:noFill/>
              </a:ln>
              <a:solidFill>
                <a:srgbClr val="1A3B47"/>
              </a:solidFill>
              <a:effectLst/>
              <a:uLnTx/>
              <a:uFillTx/>
              <a:latin typeface="Soho Gothic Pro Light"/>
              <a:ea typeface="+mn-ea"/>
            </a:endParaRPr>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11"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11305805" cy="4151241"/>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171450" marR="0" lvl="0" indent="-171450" algn="l" defTabSz="514337" rtl="0" eaLnBrk="1" fontAlgn="auto" latinLnBrk="0" hangingPunct="1">
              <a:lnSpc>
                <a:spcPct val="100000"/>
              </a:lnSpc>
              <a:spcBef>
                <a:spcPts val="600"/>
              </a:spcBef>
              <a:spcAft>
                <a:spcPts val="0"/>
              </a:spcAft>
              <a:buClrTx/>
              <a:buSzTx/>
              <a:buFont typeface="Wingdings" panose="05000000000000000000" pitchFamily="2" charset="2"/>
              <a:buChar char="§"/>
              <a:tabLst/>
              <a:defRPr/>
            </a:pPr>
            <a:endParaRPr kumimoji="0" lang="es-ES" sz="1800" b="0" i="0" u="none" strike="noStrike" kern="1200" cap="none" spc="0" normalizeH="0" baseline="0" noProof="0" dirty="0">
              <a:ln>
                <a:noFill/>
              </a:ln>
              <a:solidFill>
                <a:srgbClr val="1A3B47"/>
              </a:solidFill>
              <a:effectLst/>
              <a:uLnTx/>
              <a:uFillTx/>
              <a:latin typeface="Soho Gothic Pro Light"/>
              <a:ea typeface="+mn-ea"/>
            </a:endParaRPr>
          </a:p>
        </p:txBody>
      </p:sp>
      <p:sp>
        <p:nvSpPr>
          <p:cNvPr id="4" name="Rettangolo 3"/>
          <p:cNvSpPr/>
          <p:nvPr/>
        </p:nvSpPr>
        <p:spPr>
          <a:xfrm>
            <a:off x="339005" y="1510007"/>
            <a:ext cx="9865645" cy="923330"/>
          </a:xfrm>
          <a:prstGeom prst="rect">
            <a:avLst/>
          </a:prstGeom>
        </p:spPr>
        <p:txBody>
          <a:bodyPr wrap="square" lIns="91440" tIns="45720" rIns="91440" bIns="45720" anchor="t">
            <a:spAutoFit/>
          </a:bodyPr>
          <a:lstStyle/>
          <a:p>
            <a:r>
              <a:rPr lang="it-IT" sz="1800" dirty="0" err="1">
                <a:latin typeface="CMR10"/>
              </a:rPr>
              <a:t>SpringAOP</a:t>
            </a:r>
            <a:r>
              <a:rPr lang="it-IT" sz="1800" dirty="0">
                <a:latin typeface="CMR10"/>
              </a:rPr>
              <a:t> supporta i seguenti designatori </a:t>
            </a:r>
            <a:r>
              <a:rPr lang="it-IT" sz="1800" dirty="0" err="1">
                <a:latin typeface="CMR10"/>
              </a:rPr>
              <a:t>AspectJ</a:t>
            </a:r>
            <a:r>
              <a:rPr lang="it-IT" sz="1800" dirty="0">
                <a:latin typeface="CMR10"/>
              </a:rPr>
              <a:t> per l’uso nelle espressioni </a:t>
            </a:r>
            <a:r>
              <a:rPr lang="it-IT" sz="1800" dirty="0" err="1">
                <a:latin typeface="CMR10"/>
              </a:rPr>
              <a:t>pointcut</a:t>
            </a:r>
            <a:endParaRPr lang="it-IT" sz="1800" dirty="0">
              <a:latin typeface="CMR10"/>
            </a:endParaRPr>
          </a:p>
          <a:p>
            <a:endParaRPr lang="it-IT" sz="1800" dirty="0">
              <a:latin typeface="CMR10"/>
            </a:endParaRPr>
          </a:p>
          <a:p>
            <a:endParaRPr lang="it-IT" sz="1800" dirty="0">
              <a:latin typeface="CMR10"/>
            </a:endParaRP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
        <p:nvSpPr>
          <p:cNvPr id="12" name="CasellaDiTesto 11">
            <a:extLst>
              <a:ext uri="{FF2B5EF4-FFF2-40B4-BE49-F238E27FC236}">
                <a16:creationId xmlns:a16="http://schemas.microsoft.com/office/drawing/2014/main" id="{EB02799E-7D25-45C5-8288-75AA3A6AEBCF}"/>
              </a:ext>
            </a:extLst>
          </p:cNvPr>
          <p:cNvSpPr txBox="1"/>
          <p:nvPr/>
        </p:nvSpPr>
        <p:spPr>
          <a:xfrm>
            <a:off x="339005" y="1971672"/>
            <a:ext cx="11513990" cy="25160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execution(method): </a:t>
            </a:r>
            <a:r>
              <a:rPr lang="en-US" sz="1750" noProof="1">
                <a:ea typeface="+mn-lt"/>
                <a:cs typeface="+mn-lt"/>
              </a:rPr>
              <a:t>esecuzione del metodo </a:t>
            </a:r>
            <a:r>
              <a:rPr lang="en-US" sz="1750" i="1" noProof="1">
                <a:ea typeface="+mn-lt"/>
                <a:cs typeface="+mn-lt"/>
              </a:rPr>
              <a:t>method</a:t>
            </a:r>
          </a:p>
          <a:p>
            <a:pPr marL="285750" indent="-285750">
              <a:buFont typeface="Arial"/>
              <a:buChar char="•"/>
            </a:pPr>
            <a:r>
              <a:rPr lang="en-US" sz="1750" b="1" noProof="1">
                <a:ea typeface="+mn-lt"/>
                <a:cs typeface="+mn-lt"/>
              </a:rPr>
              <a:t>within(type): </a:t>
            </a:r>
            <a:r>
              <a:rPr lang="en-US" sz="1750" noProof="1">
                <a:ea typeface="+mn-lt"/>
                <a:cs typeface="+mn-lt"/>
              </a:rPr>
              <a:t>esecuzione del metodo all’interno del tipo </a:t>
            </a:r>
            <a:r>
              <a:rPr lang="en-US" sz="1750" i="1" noProof="1">
                <a:ea typeface="+mn-lt"/>
                <a:cs typeface="+mn-lt"/>
              </a:rPr>
              <a:t>type</a:t>
            </a:r>
          </a:p>
          <a:p>
            <a:pPr marL="285750" indent="-285750">
              <a:buFont typeface="Arial"/>
              <a:buChar char="•"/>
            </a:pPr>
            <a:r>
              <a:rPr lang="en-US" sz="1750" b="1" noProof="1">
                <a:ea typeface="+mn-lt"/>
                <a:cs typeface="+mn-lt"/>
              </a:rPr>
              <a:t>this(type): </a:t>
            </a:r>
            <a:r>
              <a:rPr lang="en-US" sz="1750" noProof="1">
                <a:ea typeface="+mn-lt"/>
                <a:cs typeface="+mn-lt"/>
              </a:rPr>
              <a:t>esecuzione dei metodi in cui il bean è un’istanza del tipo </a:t>
            </a:r>
            <a:r>
              <a:rPr lang="en-US" sz="1750" i="1" noProof="1">
                <a:ea typeface="+mn-lt"/>
                <a:cs typeface="+mn-lt"/>
              </a:rPr>
              <a:t>type</a:t>
            </a:r>
          </a:p>
          <a:p>
            <a:pPr marL="285750" indent="-285750">
              <a:buFont typeface="Arial"/>
              <a:buChar char="•"/>
            </a:pPr>
            <a:r>
              <a:rPr lang="en-US" sz="1750" b="1" noProof="1">
                <a:ea typeface="+mn-lt"/>
                <a:cs typeface="+mn-lt"/>
              </a:rPr>
              <a:t>target(type): </a:t>
            </a:r>
            <a:r>
              <a:rPr lang="en-US" sz="1750" noProof="1">
                <a:ea typeface="+mn-lt"/>
                <a:cs typeface="+mn-lt"/>
              </a:rPr>
              <a:t>esecuzione dei metodi in cui l’oggetto di destinazione è del tipo </a:t>
            </a:r>
            <a:r>
              <a:rPr lang="en-US" sz="1750" i="1" noProof="1">
                <a:ea typeface="+mn-lt"/>
                <a:cs typeface="+mn-lt"/>
              </a:rPr>
              <a:t>type</a:t>
            </a:r>
          </a:p>
          <a:p>
            <a:pPr marL="285750" indent="-285750">
              <a:buFont typeface="Arial"/>
              <a:buChar char="•"/>
            </a:pPr>
            <a:r>
              <a:rPr lang="en-US" sz="1750" b="1" noProof="1">
                <a:ea typeface="+mn-lt"/>
                <a:cs typeface="+mn-lt"/>
              </a:rPr>
              <a:t>args(type1,…,n): </a:t>
            </a:r>
            <a:r>
              <a:rPr lang="en-US" sz="1750" noProof="1">
                <a:ea typeface="+mn-lt"/>
                <a:cs typeface="+mn-lt"/>
              </a:rPr>
              <a:t>esecuzione dei metodi in cui gli argomenti sono istanze del tipo </a:t>
            </a:r>
            <a:r>
              <a:rPr lang="en-US" sz="1750" i="1" noProof="1">
                <a:ea typeface="+mn-lt"/>
                <a:cs typeface="+mn-lt"/>
              </a:rPr>
              <a:t>type</a:t>
            </a:r>
          </a:p>
          <a:p>
            <a:pPr marL="285750" indent="-285750">
              <a:buFont typeface="Arial"/>
              <a:buChar char="•"/>
            </a:pPr>
            <a:r>
              <a:rPr lang="en-US" sz="1750" b="1" noProof="1">
                <a:ea typeface="+mn-lt"/>
                <a:cs typeface="+mn-lt"/>
              </a:rPr>
              <a:t>@target(type): </a:t>
            </a:r>
            <a:r>
              <a:rPr lang="en-US" sz="1750" noProof="1">
                <a:ea typeface="+mn-lt"/>
                <a:cs typeface="+mn-lt"/>
              </a:rPr>
              <a:t>esecuzione dei metodi in cui la classe dell’oggetto in esecuzione ha un’annotazione del tipo </a:t>
            </a:r>
            <a:r>
              <a:rPr lang="en-US" sz="1750" i="1" noProof="1">
                <a:ea typeface="+mn-lt"/>
                <a:cs typeface="+mn-lt"/>
              </a:rPr>
              <a:t>type</a:t>
            </a:r>
          </a:p>
          <a:p>
            <a:pPr marL="285750" indent="-285750">
              <a:buFont typeface="Arial"/>
              <a:buChar char="•"/>
            </a:pPr>
            <a:r>
              <a:rPr lang="en-US" sz="1750" b="1" noProof="1">
                <a:ea typeface="+mn-lt"/>
                <a:cs typeface="+mn-lt"/>
              </a:rPr>
              <a:t>@args(type1,…,n): </a:t>
            </a:r>
            <a:r>
              <a:rPr lang="en-US" sz="1750" noProof="1">
                <a:ea typeface="+mn-lt"/>
                <a:cs typeface="+mn-lt"/>
              </a:rPr>
              <a:t>esecuzione dei metodi in cui il tipo di runtime degli argomenti ha annotazioni dei tipi </a:t>
            </a:r>
            <a:r>
              <a:rPr lang="en-US" sz="1750" i="1" noProof="1">
                <a:ea typeface="+mn-lt"/>
                <a:cs typeface="+mn-lt"/>
              </a:rPr>
              <a:t>type</a:t>
            </a:r>
          </a:p>
          <a:p>
            <a:pPr marL="285750" indent="-285750" algn="just">
              <a:buFont typeface="Arial"/>
              <a:buChar char="•"/>
            </a:pPr>
            <a:r>
              <a:rPr lang="en-US" sz="1750" b="1" noProof="1">
                <a:ea typeface="+mn-lt"/>
                <a:cs typeface="+mn-lt"/>
              </a:rPr>
              <a:t>@within(type): </a:t>
            </a:r>
            <a:r>
              <a:rPr lang="en-US" sz="1750" noProof="1">
                <a:ea typeface="+mn-lt"/>
                <a:cs typeface="+mn-lt"/>
              </a:rPr>
              <a:t>esecuzione del metodo all’interno di una classe con l’annotazione </a:t>
            </a:r>
            <a:r>
              <a:rPr lang="en-US" sz="1750" i="1" noProof="1">
                <a:ea typeface="+mn-lt"/>
                <a:cs typeface="+mn-lt"/>
              </a:rPr>
              <a:t>type</a:t>
            </a:r>
          </a:p>
          <a:p>
            <a:pPr marL="285750" indent="-285750">
              <a:buFont typeface="Arial"/>
              <a:buChar char="•"/>
            </a:pPr>
            <a:r>
              <a:rPr lang="en-US" sz="1750" b="1" noProof="1">
                <a:ea typeface="+mn-lt"/>
                <a:cs typeface="+mn-lt"/>
              </a:rPr>
              <a:t>@annotation(type): </a:t>
            </a:r>
            <a:r>
              <a:rPr lang="en-US" sz="1750" noProof="1">
                <a:ea typeface="+mn-lt"/>
                <a:cs typeface="+mn-lt"/>
              </a:rPr>
              <a:t>il metodo eseguito ha l’annotazione del tipo </a:t>
            </a:r>
            <a:r>
              <a:rPr lang="en-US" sz="1750" i="1" noProof="1">
                <a:ea typeface="+mn-lt"/>
                <a:cs typeface="+mn-lt"/>
              </a:rPr>
              <a:t>type</a:t>
            </a:r>
          </a:p>
        </p:txBody>
      </p:sp>
      <p:sp>
        <p:nvSpPr>
          <p:cNvPr id="6" name="CasellaDiTesto 5">
            <a:extLst>
              <a:ext uri="{FF2B5EF4-FFF2-40B4-BE49-F238E27FC236}">
                <a16:creationId xmlns:a16="http://schemas.microsoft.com/office/drawing/2014/main" id="{EBA77BE7-1E91-4FB5-92E1-395DF569E7E2}"/>
              </a:ext>
            </a:extLst>
          </p:cNvPr>
          <p:cNvSpPr txBox="1"/>
          <p:nvPr/>
        </p:nvSpPr>
        <p:spPr>
          <a:xfrm>
            <a:off x="4327634" y="5965073"/>
            <a:ext cx="184731" cy="369204"/>
          </a:xfrm>
          <a:prstGeom prst="rect">
            <a:avLst/>
          </a:prstGeom>
          <a:noFill/>
        </p:spPr>
        <p:txBody>
          <a:bodyPr wrap="none" rtlCol="0">
            <a:spAutoFit/>
          </a:bodyPr>
          <a:lstStyle/>
          <a:p>
            <a:endParaRPr lang="it-IT" dirty="0"/>
          </a:p>
        </p:txBody>
      </p:sp>
      <p:sp>
        <p:nvSpPr>
          <p:cNvPr id="7" name="Rettangolo 6">
            <a:extLst>
              <a:ext uri="{FF2B5EF4-FFF2-40B4-BE49-F238E27FC236}">
                <a16:creationId xmlns:a16="http://schemas.microsoft.com/office/drawing/2014/main" id="{94EFFA81-79E9-4FAA-8769-3471854A7E9E}"/>
              </a:ext>
            </a:extLst>
          </p:cNvPr>
          <p:cNvSpPr/>
          <p:nvPr/>
        </p:nvSpPr>
        <p:spPr>
          <a:xfrm>
            <a:off x="334811" y="5040232"/>
            <a:ext cx="10466968" cy="646331"/>
          </a:xfrm>
          <a:prstGeom prst="rect">
            <a:avLst/>
          </a:prstGeom>
        </p:spPr>
        <p:txBody>
          <a:bodyPr wrap="none">
            <a:spAutoFit/>
          </a:bodyPr>
          <a:lstStyle/>
          <a:p>
            <a:pPr marL="285750" indent="-285750">
              <a:buFont typeface="Arial" panose="020B0604020202020204" pitchFamily="34" charset="0"/>
              <a:buChar char="•"/>
            </a:pPr>
            <a:r>
              <a:rPr lang="en-US" sz="1800" b="1" noProof="1">
                <a:ea typeface="+mn-lt"/>
                <a:cs typeface="+mn-lt"/>
              </a:rPr>
              <a:t>Spring IoC Container </a:t>
            </a:r>
            <a:r>
              <a:rPr lang="en-US" sz="1800" noProof="1">
                <a:ea typeface="+mn-lt"/>
                <a:cs typeface="+mn-lt"/>
              </a:rPr>
              <a:t>Spring AOP è limitato, funziona solo con bean gestiti da Spring, non con oggetti Java</a:t>
            </a:r>
          </a:p>
          <a:p>
            <a:pPr marL="285750" indent="-285750">
              <a:buFont typeface="Arial" panose="020B0604020202020204" pitchFamily="34" charset="0"/>
              <a:buChar char="•"/>
            </a:pPr>
            <a:r>
              <a:rPr lang="en-US" sz="1800" b="1" noProof="1">
                <a:ea typeface="+mn-lt"/>
                <a:cs typeface="+mn-lt"/>
              </a:rPr>
              <a:t>new vs Autowired </a:t>
            </a:r>
            <a:r>
              <a:rPr lang="en-US" sz="1800" noProof="1">
                <a:ea typeface="+mn-lt"/>
                <a:cs typeface="+mn-lt"/>
              </a:rPr>
              <a:t>l’istanza non presa dal container non verrà analizzata</a:t>
            </a:r>
            <a:endParaRPr lang="it-IT" dirty="0"/>
          </a:p>
        </p:txBody>
      </p:sp>
    </p:spTree>
    <p:extLst>
      <p:ext uri="{BB962C8B-B14F-4D97-AF65-F5344CB8AC3E}">
        <p14:creationId xmlns:p14="http://schemas.microsoft.com/office/powerpoint/2010/main" val="51840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arn(inVertical)">
                                      <p:cBhvr>
                                        <p:cTn id="7" dur="500"/>
                                        <p:tgtEl>
                                          <p:spTgt spid="12">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6" end="6"/>
                                            </p:txEl>
                                          </p:spTgt>
                                        </p:tgtEl>
                                        <p:attrNameLst>
                                          <p:attrName>style.visibility</p:attrName>
                                        </p:attrNameLst>
                                      </p:cBhvr>
                                      <p:to>
                                        <p:strVal val="visible"/>
                                      </p:to>
                                    </p:set>
                                    <p:animEffect transition="in" filter="barn(inVertical)">
                                      <p:cBhvr>
                                        <p:cTn id="10" dur="500"/>
                                        <p:tgtEl>
                                          <p:spTgt spid="12">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animEffect transition="in" filter="barn(inVertical)">
                                      <p:cBhvr>
                                        <p:cTn id="13" dur="500"/>
                                        <p:tgtEl>
                                          <p:spTgt spid="12">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xEl>
                                              <p:pRg st="8" end="8"/>
                                            </p:txEl>
                                          </p:spTgt>
                                        </p:tgtEl>
                                        <p:attrNameLst>
                                          <p:attrName>style.visibility</p:attrName>
                                        </p:attrNameLst>
                                      </p:cBhvr>
                                      <p:to>
                                        <p:strVal val="visible"/>
                                      </p:to>
                                    </p:set>
                                    <p:animEffect transition="in" filter="barn(inVertical)">
                                      <p:cBhvr>
                                        <p:cTn id="16" dur="500"/>
                                        <p:tgtEl>
                                          <p:spTgt spid="12">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barn(inVertical)">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barn(inVertical)">
                                      <p:cBhvr>
                                        <p:cTn id="2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07259"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Esempi</a:t>
            </a:r>
            <a:endParaRPr lang="en-US"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339005" y="1510007"/>
            <a:ext cx="8838145" cy="335915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s-ES" sz="1800" b="0" i="0" u="none" strike="noStrike" kern="1200" cap="none" spc="0" normalizeH="0" baseline="0" noProof="0">
              <a:ln>
                <a:noFill/>
              </a:ln>
              <a:solidFill>
                <a:srgbClr val="1A3B47"/>
              </a:solidFill>
              <a:effectLst/>
              <a:uLnTx/>
              <a:uFillTx/>
              <a:latin typeface="Soho Gothic Pro Light"/>
              <a:ea typeface="+mn-ea"/>
            </a:endParaRPr>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11"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11305805" cy="4151241"/>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171450" marR="0" lvl="0" indent="-171450" algn="l" defTabSz="514337" rtl="0" eaLnBrk="1" fontAlgn="auto" latinLnBrk="0" hangingPunct="1">
              <a:lnSpc>
                <a:spcPct val="100000"/>
              </a:lnSpc>
              <a:spcBef>
                <a:spcPts val="600"/>
              </a:spcBef>
              <a:spcAft>
                <a:spcPts val="0"/>
              </a:spcAft>
              <a:buClrTx/>
              <a:buSzTx/>
              <a:buFont typeface="Wingdings" panose="05000000000000000000" pitchFamily="2" charset="2"/>
              <a:buChar char="§"/>
              <a:tabLst/>
              <a:defRPr/>
            </a:pPr>
            <a:endParaRPr kumimoji="0" lang="es-ES" sz="1800" b="0" i="0" u="none" strike="noStrike" kern="1200" cap="none" spc="0" normalizeH="0" baseline="0" noProof="0" dirty="0">
              <a:ln>
                <a:noFill/>
              </a:ln>
              <a:solidFill>
                <a:srgbClr val="1A3B47"/>
              </a:solidFill>
              <a:effectLst/>
              <a:uLnTx/>
              <a:uFillTx/>
              <a:latin typeface="Soho Gothic Pro Light"/>
              <a:ea typeface="+mn-ea"/>
            </a:endParaRPr>
          </a:p>
        </p:txBody>
      </p:sp>
      <p:sp>
        <p:nvSpPr>
          <p:cNvPr id="4" name="Rettangolo 3"/>
          <p:cNvSpPr/>
          <p:nvPr/>
        </p:nvSpPr>
        <p:spPr>
          <a:xfrm>
            <a:off x="339005" y="1510007"/>
            <a:ext cx="9865645" cy="646331"/>
          </a:xfrm>
          <a:prstGeom prst="rect">
            <a:avLst/>
          </a:prstGeom>
        </p:spPr>
        <p:txBody>
          <a:bodyPr wrap="square" lIns="91440" tIns="45720" rIns="91440" bIns="45720" anchor="t">
            <a:spAutoFit/>
          </a:bodyPr>
          <a:lstStyle/>
          <a:p>
            <a:endParaRPr lang="it-IT" sz="1800" dirty="0">
              <a:latin typeface="CMR10"/>
            </a:endParaRPr>
          </a:p>
          <a:p>
            <a:endParaRPr lang="it-IT" sz="1800" dirty="0">
              <a:latin typeface="CMR10"/>
            </a:endParaRP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pic>
        <p:nvPicPr>
          <p:cNvPr id="6" name="Immagine 5">
            <a:extLst>
              <a:ext uri="{FF2B5EF4-FFF2-40B4-BE49-F238E27FC236}">
                <a16:creationId xmlns:a16="http://schemas.microsoft.com/office/drawing/2014/main" id="{EB7F6EF7-EB57-4C90-9EE4-1F56F19F1C26}"/>
              </a:ext>
            </a:extLst>
          </p:cNvPr>
          <p:cNvPicPr>
            <a:picLocks noChangeAspect="1"/>
          </p:cNvPicPr>
          <p:nvPr/>
        </p:nvPicPr>
        <p:blipFill>
          <a:blip r:embed="rId7"/>
          <a:stretch>
            <a:fillRect/>
          </a:stretch>
        </p:blipFill>
        <p:spPr>
          <a:xfrm>
            <a:off x="341206" y="1790658"/>
            <a:ext cx="10949612" cy="1311672"/>
          </a:xfrm>
          <a:prstGeom prst="rect">
            <a:avLst/>
          </a:prstGeom>
        </p:spPr>
      </p:pic>
      <p:sp>
        <p:nvSpPr>
          <p:cNvPr id="12" name="Rettangolo 11">
            <a:extLst>
              <a:ext uri="{FF2B5EF4-FFF2-40B4-BE49-F238E27FC236}">
                <a16:creationId xmlns:a16="http://schemas.microsoft.com/office/drawing/2014/main" id="{5493FEC3-1C3C-4896-8025-E76F4EDFFD6F}"/>
              </a:ext>
            </a:extLst>
          </p:cNvPr>
          <p:cNvSpPr/>
          <p:nvPr/>
        </p:nvSpPr>
        <p:spPr>
          <a:xfrm>
            <a:off x="341206" y="3352924"/>
            <a:ext cx="10949612" cy="2308324"/>
          </a:xfrm>
          <a:prstGeom prst="rect">
            <a:avLst/>
          </a:prstGeom>
        </p:spPr>
        <p:txBody>
          <a:bodyPr wrap="square" lIns="91440" tIns="45720" rIns="91440" bIns="45720" anchor="t">
            <a:spAutoFit/>
          </a:bodyPr>
          <a:lstStyle/>
          <a:p>
            <a:r>
              <a:rPr lang="it-IT" sz="1800" dirty="0">
                <a:latin typeface="CMR10"/>
              </a:rPr>
              <a:t>Matcha quando viene eseguito un qualsiasi metodo di una classe nel package </a:t>
            </a:r>
            <a:r>
              <a:rPr lang="it-IT" sz="1800" dirty="0" err="1">
                <a:latin typeface="CMR10"/>
              </a:rPr>
              <a:t>org.innovation.service</a:t>
            </a:r>
            <a:r>
              <a:rPr lang="it-IT" sz="1800" dirty="0">
                <a:latin typeface="CMR10"/>
              </a:rPr>
              <a:t>.</a:t>
            </a:r>
          </a:p>
          <a:p>
            <a:r>
              <a:rPr lang="it-IT" sz="1800" dirty="0">
                <a:latin typeface="CMR10"/>
              </a:rPr>
              <a:t>Il carattere ‘*’ è un carattere jolly</a:t>
            </a:r>
          </a:p>
          <a:p>
            <a:endParaRPr lang="it-IT" sz="1800" dirty="0">
              <a:latin typeface="CMR10"/>
            </a:endParaRPr>
          </a:p>
          <a:p>
            <a:pPr marL="342900" indent="-342900">
              <a:buAutoNum type="arabicParenR"/>
            </a:pPr>
            <a:r>
              <a:rPr lang="it-IT" sz="1800" dirty="0">
                <a:latin typeface="CMR10"/>
              </a:rPr>
              <a:t>Visibilità</a:t>
            </a:r>
          </a:p>
          <a:p>
            <a:pPr marL="342900" indent="-342900">
              <a:buAutoNum type="arabicParenR"/>
            </a:pPr>
            <a:r>
              <a:rPr lang="it-IT" sz="1800" dirty="0">
                <a:latin typeface="CMR10"/>
              </a:rPr>
              <a:t>Classe</a:t>
            </a:r>
          </a:p>
          <a:p>
            <a:pPr marL="342900" indent="-342900">
              <a:buAutoNum type="arabicParenR"/>
            </a:pPr>
            <a:r>
              <a:rPr lang="it-IT" sz="1800" dirty="0">
                <a:latin typeface="CMR10"/>
              </a:rPr>
              <a:t>Metodo</a:t>
            </a:r>
          </a:p>
          <a:p>
            <a:pPr marL="342900" indent="-342900">
              <a:buAutoNum type="arabicParenR"/>
            </a:pPr>
            <a:r>
              <a:rPr lang="it-IT" sz="1800" dirty="0">
                <a:latin typeface="CMR10"/>
              </a:rPr>
              <a:t>Argomenti</a:t>
            </a:r>
          </a:p>
          <a:p>
            <a:endParaRPr lang="it-IT" sz="1800" dirty="0">
              <a:latin typeface="CMR10"/>
            </a:endParaRPr>
          </a:p>
        </p:txBody>
      </p:sp>
      <p:sp>
        <p:nvSpPr>
          <p:cNvPr id="7" name="CasellaDiTesto 6">
            <a:extLst>
              <a:ext uri="{FF2B5EF4-FFF2-40B4-BE49-F238E27FC236}">
                <a16:creationId xmlns:a16="http://schemas.microsoft.com/office/drawing/2014/main" id="{25D05E67-7A86-4885-BAD5-C843E50BB1F6}"/>
              </a:ext>
            </a:extLst>
          </p:cNvPr>
          <p:cNvSpPr txBox="1"/>
          <p:nvPr/>
        </p:nvSpPr>
        <p:spPr>
          <a:xfrm>
            <a:off x="4416676" y="1722847"/>
            <a:ext cx="331076" cy="369204"/>
          </a:xfrm>
          <a:prstGeom prst="rect">
            <a:avLst/>
          </a:prstGeom>
          <a:noFill/>
        </p:spPr>
        <p:txBody>
          <a:bodyPr wrap="square" rtlCol="0">
            <a:spAutoFit/>
          </a:bodyPr>
          <a:lstStyle/>
          <a:p>
            <a:r>
              <a:rPr lang="it-IT" dirty="0">
                <a:solidFill>
                  <a:schemeClr val="bg1">
                    <a:lumMod val="95000"/>
                  </a:schemeClr>
                </a:solidFill>
              </a:rPr>
              <a:t>1</a:t>
            </a:r>
          </a:p>
        </p:txBody>
      </p:sp>
      <p:sp>
        <p:nvSpPr>
          <p:cNvPr id="13" name="CasellaDiTesto 12">
            <a:extLst>
              <a:ext uri="{FF2B5EF4-FFF2-40B4-BE49-F238E27FC236}">
                <a16:creationId xmlns:a16="http://schemas.microsoft.com/office/drawing/2014/main" id="{41404BAD-FEE8-4270-9D23-10B3BEE7557F}"/>
              </a:ext>
            </a:extLst>
          </p:cNvPr>
          <p:cNvSpPr txBox="1"/>
          <p:nvPr/>
        </p:nvSpPr>
        <p:spPr>
          <a:xfrm>
            <a:off x="9156499" y="1726314"/>
            <a:ext cx="331076" cy="369204"/>
          </a:xfrm>
          <a:prstGeom prst="rect">
            <a:avLst/>
          </a:prstGeom>
          <a:noFill/>
        </p:spPr>
        <p:txBody>
          <a:bodyPr wrap="square" rtlCol="0">
            <a:spAutoFit/>
          </a:bodyPr>
          <a:lstStyle/>
          <a:p>
            <a:r>
              <a:rPr lang="it-IT" dirty="0">
                <a:solidFill>
                  <a:schemeClr val="bg1">
                    <a:lumMod val="95000"/>
                  </a:schemeClr>
                </a:solidFill>
              </a:rPr>
              <a:t>2</a:t>
            </a:r>
          </a:p>
        </p:txBody>
      </p:sp>
      <p:sp>
        <p:nvSpPr>
          <p:cNvPr id="14" name="CasellaDiTesto 13">
            <a:extLst>
              <a:ext uri="{FF2B5EF4-FFF2-40B4-BE49-F238E27FC236}">
                <a16:creationId xmlns:a16="http://schemas.microsoft.com/office/drawing/2014/main" id="{6207E54C-3FA2-4FFA-938C-2030EA2E04DA}"/>
              </a:ext>
            </a:extLst>
          </p:cNvPr>
          <p:cNvSpPr txBox="1"/>
          <p:nvPr/>
        </p:nvSpPr>
        <p:spPr>
          <a:xfrm>
            <a:off x="9549401" y="1722847"/>
            <a:ext cx="331076" cy="369204"/>
          </a:xfrm>
          <a:prstGeom prst="rect">
            <a:avLst/>
          </a:prstGeom>
          <a:noFill/>
        </p:spPr>
        <p:txBody>
          <a:bodyPr wrap="square" rtlCol="0">
            <a:spAutoFit/>
          </a:bodyPr>
          <a:lstStyle/>
          <a:p>
            <a:r>
              <a:rPr lang="it-IT" dirty="0">
                <a:solidFill>
                  <a:schemeClr val="bg1">
                    <a:lumMod val="95000"/>
                  </a:schemeClr>
                </a:solidFill>
              </a:rPr>
              <a:t>3</a:t>
            </a:r>
          </a:p>
        </p:txBody>
      </p:sp>
      <p:sp>
        <p:nvSpPr>
          <p:cNvPr id="15" name="CasellaDiTesto 14">
            <a:extLst>
              <a:ext uri="{FF2B5EF4-FFF2-40B4-BE49-F238E27FC236}">
                <a16:creationId xmlns:a16="http://schemas.microsoft.com/office/drawing/2014/main" id="{93486F84-F0C6-4DCD-97FA-B1F690183FC3}"/>
              </a:ext>
            </a:extLst>
          </p:cNvPr>
          <p:cNvSpPr txBox="1"/>
          <p:nvPr/>
        </p:nvSpPr>
        <p:spPr>
          <a:xfrm>
            <a:off x="9990510" y="1730954"/>
            <a:ext cx="331076" cy="369204"/>
          </a:xfrm>
          <a:prstGeom prst="rect">
            <a:avLst/>
          </a:prstGeom>
          <a:noFill/>
        </p:spPr>
        <p:txBody>
          <a:bodyPr wrap="square" rtlCol="0">
            <a:spAutoFit/>
          </a:bodyPr>
          <a:lstStyle/>
          <a:p>
            <a:r>
              <a:rPr lang="it-IT" dirty="0">
                <a:solidFill>
                  <a:schemeClr val="bg1">
                    <a:lumMod val="95000"/>
                  </a:schemeClr>
                </a:solidFill>
              </a:rPr>
              <a:t>4</a:t>
            </a:r>
          </a:p>
        </p:txBody>
      </p:sp>
      <p:sp>
        <p:nvSpPr>
          <p:cNvPr id="16" name="CasellaDiTesto 15">
            <a:extLst>
              <a:ext uri="{FF2B5EF4-FFF2-40B4-BE49-F238E27FC236}">
                <a16:creationId xmlns:a16="http://schemas.microsoft.com/office/drawing/2014/main" id="{8B8CE5BF-396C-4E2D-992C-AA21469E69F2}"/>
              </a:ext>
            </a:extLst>
          </p:cNvPr>
          <p:cNvSpPr txBox="1"/>
          <p:nvPr/>
        </p:nvSpPr>
        <p:spPr>
          <a:xfrm>
            <a:off x="334811" y="1100553"/>
            <a:ext cx="11519451" cy="361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execution(method)</a:t>
            </a:r>
            <a:endParaRPr lang="en-US" sz="1750" i="1" noProof="1">
              <a:ea typeface="+mn-lt"/>
              <a:cs typeface="+mn-lt"/>
            </a:endParaRPr>
          </a:p>
        </p:txBody>
      </p:sp>
    </p:spTree>
    <p:extLst>
      <p:ext uri="{BB962C8B-B14F-4D97-AF65-F5344CB8AC3E}">
        <p14:creationId xmlns:p14="http://schemas.microsoft.com/office/powerpoint/2010/main" val="2241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0929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Esempi</a:t>
            </a:r>
            <a:endParaRPr lang="en-US" dirty="0"/>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11"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11305805" cy="4151241"/>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171450" marR="0" lvl="0" indent="-171450" algn="l" defTabSz="514337" rtl="0" eaLnBrk="1" fontAlgn="auto" latinLnBrk="0" hangingPunct="1">
              <a:lnSpc>
                <a:spcPct val="100000"/>
              </a:lnSpc>
              <a:spcBef>
                <a:spcPts val="600"/>
              </a:spcBef>
              <a:spcAft>
                <a:spcPts val="0"/>
              </a:spcAft>
              <a:buClrTx/>
              <a:buSzTx/>
              <a:buFont typeface="Wingdings" panose="05000000000000000000" pitchFamily="2" charset="2"/>
              <a:buChar char="§"/>
              <a:tabLst/>
              <a:defRPr/>
            </a:pPr>
            <a:endParaRPr kumimoji="0" lang="es-ES" sz="1800" b="0" i="0" u="none" strike="noStrike" kern="1200" cap="none" spc="0" normalizeH="0" baseline="0" noProof="0" dirty="0">
              <a:ln>
                <a:noFill/>
              </a:ln>
              <a:solidFill>
                <a:srgbClr val="1A3B47"/>
              </a:solidFill>
              <a:effectLst/>
              <a:uLnTx/>
              <a:uFillTx/>
              <a:latin typeface="Soho Gothic Pro Light"/>
              <a:ea typeface="+mn-ea"/>
            </a:endParaRPr>
          </a:p>
        </p:txBody>
      </p:sp>
      <p:sp>
        <p:nvSpPr>
          <p:cNvPr id="4" name="Rettangolo 3"/>
          <p:cNvSpPr/>
          <p:nvPr/>
        </p:nvSpPr>
        <p:spPr>
          <a:xfrm>
            <a:off x="339005" y="1510007"/>
            <a:ext cx="9865645" cy="646331"/>
          </a:xfrm>
          <a:prstGeom prst="rect">
            <a:avLst/>
          </a:prstGeom>
        </p:spPr>
        <p:txBody>
          <a:bodyPr wrap="square" lIns="91440" tIns="45720" rIns="91440" bIns="45720" anchor="t">
            <a:spAutoFit/>
          </a:bodyPr>
          <a:lstStyle/>
          <a:p>
            <a:endParaRPr lang="it-IT" sz="1800" dirty="0">
              <a:latin typeface="CMR10"/>
            </a:endParaRPr>
          </a:p>
          <a:p>
            <a:endParaRPr lang="it-IT" sz="1800" dirty="0">
              <a:latin typeface="CMR10"/>
            </a:endParaRP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5493FEC3-1C3C-4896-8025-E76F4EDFFD6F}"/>
              </a:ext>
            </a:extLst>
          </p:cNvPr>
          <p:cNvSpPr/>
          <p:nvPr/>
        </p:nvSpPr>
        <p:spPr>
          <a:xfrm>
            <a:off x="330616" y="3059668"/>
            <a:ext cx="10949612" cy="369332"/>
          </a:xfrm>
          <a:prstGeom prst="rect">
            <a:avLst/>
          </a:prstGeom>
        </p:spPr>
        <p:txBody>
          <a:bodyPr wrap="square" lIns="91440" tIns="45720" rIns="91440" bIns="45720" anchor="t">
            <a:spAutoFit/>
          </a:bodyPr>
          <a:lstStyle/>
          <a:p>
            <a:r>
              <a:rPr lang="it-IT" sz="1800" dirty="0">
                <a:latin typeface="CMR10"/>
              </a:rPr>
              <a:t>Matcha quando viene eseguito un qualsiasi metodo all’interno di </a:t>
            </a:r>
            <a:r>
              <a:rPr lang="it-IT" sz="1800" dirty="0" err="1">
                <a:latin typeface="CMR10"/>
              </a:rPr>
              <a:t>PersonaController</a:t>
            </a:r>
            <a:endParaRPr lang="it-IT" sz="1800" dirty="0">
              <a:latin typeface="CMR10"/>
            </a:endParaRPr>
          </a:p>
        </p:txBody>
      </p:sp>
      <p:sp>
        <p:nvSpPr>
          <p:cNvPr id="7" name="CasellaDiTesto 6">
            <a:extLst>
              <a:ext uri="{FF2B5EF4-FFF2-40B4-BE49-F238E27FC236}">
                <a16:creationId xmlns:a16="http://schemas.microsoft.com/office/drawing/2014/main" id="{25D05E67-7A86-4885-BAD5-C843E50BB1F6}"/>
              </a:ext>
            </a:extLst>
          </p:cNvPr>
          <p:cNvSpPr txBox="1"/>
          <p:nvPr/>
        </p:nvSpPr>
        <p:spPr>
          <a:xfrm>
            <a:off x="4416676" y="1722847"/>
            <a:ext cx="331076" cy="369204"/>
          </a:xfrm>
          <a:prstGeom prst="rect">
            <a:avLst/>
          </a:prstGeom>
          <a:noFill/>
        </p:spPr>
        <p:txBody>
          <a:bodyPr wrap="square" rtlCol="0">
            <a:spAutoFit/>
          </a:bodyPr>
          <a:lstStyle/>
          <a:p>
            <a:r>
              <a:rPr lang="it-IT" dirty="0">
                <a:solidFill>
                  <a:schemeClr val="bg1">
                    <a:lumMod val="95000"/>
                  </a:schemeClr>
                </a:solidFill>
              </a:rPr>
              <a:t>1</a:t>
            </a:r>
          </a:p>
        </p:txBody>
      </p:sp>
      <p:sp>
        <p:nvSpPr>
          <p:cNvPr id="13" name="CasellaDiTesto 12">
            <a:extLst>
              <a:ext uri="{FF2B5EF4-FFF2-40B4-BE49-F238E27FC236}">
                <a16:creationId xmlns:a16="http://schemas.microsoft.com/office/drawing/2014/main" id="{41404BAD-FEE8-4270-9D23-10B3BEE7557F}"/>
              </a:ext>
            </a:extLst>
          </p:cNvPr>
          <p:cNvSpPr txBox="1"/>
          <p:nvPr/>
        </p:nvSpPr>
        <p:spPr>
          <a:xfrm>
            <a:off x="9156499" y="1726314"/>
            <a:ext cx="331076" cy="369204"/>
          </a:xfrm>
          <a:prstGeom prst="rect">
            <a:avLst/>
          </a:prstGeom>
          <a:noFill/>
        </p:spPr>
        <p:txBody>
          <a:bodyPr wrap="square" rtlCol="0">
            <a:spAutoFit/>
          </a:bodyPr>
          <a:lstStyle/>
          <a:p>
            <a:r>
              <a:rPr lang="it-IT" dirty="0">
                <a:solidFill>
                  <a:schemeClr val="bg1">
                    <a:lumMod val="95000"/>
                  </a:schemeClr>
                </a:solidFill>
              </a:rPr>
              <a:t>2</a:t>
            </a:r>
          </a:p>
        </p:txBody>
      </p:sp>
      <p:sp>
        <p:nvSpPr>
          <p:cNvPr id="14" name="CasellaDiTesto 13">
            <a:extLst>
              <a:ext uri="{FF2B5EF4-FFF2-40B4-BE49-F238E27FC236}">
                <a16:creationId xmlns:a16="http://schemas.microsoft.com/office/drawing/2014/main" id="{6207E54C-3FA2-4FFA-938C-2030EA2E04DA}"/>
              </a:ext>
            </a:extLst>
          </p:cNvPr>
          <p:cNvSpPr txBox="1"/>
          <p:nvPr/>
        </p:nvSpPr>
        <p:spPr>
          <a:xfrm>
            <a:off x="9549401" y="1722847"/>
            <a:ext cx="331076" cy="369204"/>
          </a:xfrm>
          <a:prstGeom prst="rect">
            <a:avLst/>
          </a:prstGeom>
          <a:noFill/>
        </p:spPr>
        <p:txBody>
          <a:bodyPr wrap="square" rtlCol="0">
            <a:spAutoFit/>
          </a:bodyPr>
          <a:lstStyle/>
          <a:p>
            <a:r>
              <a:rPr lang="it-IT" dirty="0">
                <a:solidFill>
                  <a:schemeClr val="bg1">
                    <a:lumMod val="95000"/>
                  </a:schemeClr>
                </a:solidFill>
              </a:rPr>
              <a:t>3</a:t>
            </a:r>
          </a:p>
        </p:txBody>
      </p:sp>
      <p:sp>
        <p:nvSpPr>
          <p:cNvPr id="15" name="CasellaDiTesto 14">
            <a:extLst>
              <a:ext uri="{FF2B5EF4-FFF2-40B4-BE49-F238E27FC236}">
                <a16:creationId xmlns:a16="http://schemas.microsoft.com/office/drawing/2014/main" id="{93486F84-F0C6-4DCD-97FA-B1F690183FC3}"/>
              </a:ext>
            </a:extLst>
          </p:cNvPr>
          <p:cNvSpPr txBox="1"/>
          <p:nvPr/>
        </p:nvSpPr>
        <p:spPr>
          <a:xfrm>
            <a:off x="9951095" y="1723071"/>
            <a:ext cx="331076" cy="369204"/>
          </a:xfrm>
          <a:prstGeom prst="rect">
            <a:avLst/>
          </a:prstGeom>
          <a:noFill/>
        </p:spPr>
        <p:txBody>
          <a:bodyPr wrap="square" rtlCol="0">
            <a:spAutoFit/>
          </a:bodyPr>
          <a:lstStyle/>
          <a:p>
            <a:r>
              <a:rPr lang="it-IT" dirty="0">
                <a:solidFill>
                  <a:schemeClr val="bg1">
                    <a:lumMod val="95000"/>
                  </a:schemeClr>
                </a:solidFill>
              </a:rPr>
              <a:t>4</a:t>
            </a:r>
          </a:p>
        </p:txBody>
      </p:sp>
      <p:pic>
        <p:nvPicPr>
          <p:cNvPr id="16" name="Immagine 15">
            <a:extLst>
              <a:ext uri="{FF2B5EF4-FFF2-40B4-BE49-F238E27FC236}">
                <a16:creationId xmlns:a16="http://schemas.microsoft.com/office/drawing/2014/main" id="{008A8922-6800-4A19-BE1F-AA75826AB754}"/>
              </a:ext>
            </a:extLst>
          </p:cNvPr>
          <p:cNvPicPr>
            <a:picLocks noChangeAspect="1"/>
          </p:cNvPicPr>
          <p:nvPr/>
        </p:nvPicPr>
        <p:blipFill>
          <a:blip r:embed="rId7"/>
          <a:stretch>
            <a:fillRect/>
          </a:stretch>
        </p:blipFill>
        <p:spPr>
          <a:xfrm>
            <a:off x="339005" y="1663977"/>
            <a:ext cx="10949611" cy="984722"/>
          </a:xfrm>
          <a:prstGeom prst="rect">
            <a:avLst/>
          </a:prstGeom>
        </p:spPr>
      </p:pic>
      <p:sp>
        <p:nvSpPr>
          <p:cNvPr id="17" name="CasellaDiTesto 16">
            <a:extLst>
              <a:ext uri="{FF2B5EF4-FFF2-40B4-BE49-F238E27FC236}">
                <a16:creationId xmlns:a16="http://schemas.microsoft.com/office/drawing/2014/main" id="{117D0D6A-0ED4-4403-8A86-49FFE307C6D3}"/>
              </a:ext>
            </a:extLst>
          </p:cNvPr>
          <p:cNvSpPr txBox="1"/>
          <p:nvPr/>
        </p:nvSpPr>
        <p:spPr>
          <a:xfrm>
            <a:off x="330616" y="1078648"/>
            <a:ext cx="11519451" cy="361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within(type)</a:t>
            </a:r>
            <a:endParaRPr lang="en-US" sz="1750" i="1" noProof="1">
              <a:ea typeface="+mn-lt"/>
              <a:cs typeface="+mn-lt"/>
            </a:endParaRPr>
          </a:p>
        </p:txBody>
      </p:sp>
    </p:spTree>
    <p:extLst>
      <p:ext uri="{BB962C8B-B14F-4D97-AF65-F5344CB8AC3E}">
        <p14:creationId xmlns:p14="http://schemas.microsoft.com/office/powerpoint/2010/main" val="392970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0828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Esempi</a:t>
            </a:r>
            <a:endParaRPr lang="en-US"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339005" y="1510007"/>
            <a:ext cx="8838145" cy="335915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s-ES" sz="1800" b="0" i="0" u="none" strike="noStrike" kern="1200" cap="none" spc="0" normalizeH="0" baseline="0" noProof="0">
              <a:ln>
                <a:noFill/>
              </a:ln>
              <a:solidFill>
                <a:srgbClr val="1A3B47"/>
              </a:solidFill>
              <a:effectLst/>
              <a:uLnTx/>
              <a:uFillTx/>
              <a:latin typeface="Soho Gothic Pro Light"/>
              <a:ea typeface="+mn-ea"/>
            </a:endParaRPr>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11"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11305805" cy="4151241"/>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171450" marR="0" lvl="0" indent="-171450" algn="l" defTabSz="514337" rtl="0" eaLnBrk="1" fontAlgn="auto" latinLnBrk="0" hangingPunct="1">
              <a:lnSpc>
                <a:spcPct val="100000"/>
              </a:lnSpc>
              <a:spcBef>
                <a:spcPts val="600"/>
              </a:spcBef>
              <a:spcAft>
                <a:spcPts val="0"/>
              </a:spcAft>
              <a:buClrTx/>
              <a:buSzTx/>
              <a:buFont typeface="Wingdings" panose="05000000000000000000" pitchFamily="2" charset="2"/>
              <a:buChar char="§"/>
              <a:tabLst/>
              <a:defRPr/>
            </a:pPr>
            <a:endParaRPr kumimoji="0" lang="es-ES" sz="1800" b="0" i="0" u="none" strike="noStrike" kern="1200" cap="none" spc="0" normalizeH="0" baseline="0" noProof="0" dirty="0">
              <a:ln>
                <a:noFill/>
              </a:ln>
              <a:solidFill>
                <a:srgbClr val="1A3B47"/>
              </a:solidFill>
              <a:effectLst/>
              <a:uLnTx/>
              <a:uFillTx/>
              <a:latin typeface="Soho Gothic Pro Light"/>
              <a:ea typeface="+mn-ea"/>
            </a:endParaRPr>
          </a:p>
        </p:txBody>
      </p:sp>
      <p:sp>
        <p:nvSpPr>
          <p:cNvPr id="4" name="Rettangolo 3"/>
          <p:cNvSpPr/>
          <p:nvPr/>
        </p:nvSpPr>
        <p:spPr>
          <a:xfrm>
            <a:off x="339005" y="1510007"/>
            <a:ext cx="9865645" cy="646331"/>
          </a:xfrm>
          <a:prstGeom prst="rect">
            <a:avLst/>
          </a:prstGeom>
        </p:spPr>
        <p:txBody>
          <a:bodyPr wrap="square" lIns="91440" tIns="45720" rIns="91440" bIns="45720" anchor="t">
            <a:spAutoFit/>
          </a:bodyPr>
          <a:lstStyle/>
          <a:p>
            <a:endParaRPr lang="it-IT" sz="1800" dirty="0">
              <a:latin typeface="CMR10"/>
            </a:endParaRPr>
          </a:p>
          <a:p>
            <a:endParaRPr lang="it-IT" sz="1800" dirty="0">
              <a:latin typeface="CMR10"/>
            </a:endParaRP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5493FEC3-1C3C-4896-8025-E76F4EDFFD6F}"/>
              </a:ext>
            </a:extLst>
          </p:cNvPr>
          <p:cNvSpPr/>
          <p:nvPr/>
        </p:nvSpPr>
        <p:spPr>
          <a:xfrm>
            <a:off x="343199" y="3262461"/>
            <a:ext cx="10949612" cy="646331"/>
          </a:xfrm>
          <a:prstGeom prst="rect">
            <a:avLst/>
          </a:prstGeom>
        </p:spPr>
        <p:txBody>
          <a:bodyPr wrap="square" lIns="91440" tIns="45720" rIns="91440" bIns="45720" anchor="t">
            <a:spAutoFit/>
          </a:bodyPr>
          <a:lstStyle/>
          <a:p>
            <a:r>
              <a:rPr lang="it-IT" sz="1800" dirty="0">
                <a:latin typeface="CMR10"/>
              </a:rPr>
              <a:t>Matcha quando l’istanza di </a:t>
            </a:r>
            <a:r>
              <a:rPr lang="it-IT" sz="1800" dirty="0" err="1">
                <a:latin typeface="CMR10"/>
              </a:rPr>
              <a:t>JpaRepository</a:t>
            </a:r>
            <a:r>
              <a:rPr lang="it-IT" sz="1800" dirty="0">
                <a:latin typeface="CMR10"/>
              </a:rPr>
              <a:t> esegue un qualsiasi metodo, si differenzia dal target perché è dal punto di vista del destinatario</a:t>
            </a:r>
          </a:p>
        </p:txBody>
      </p:sp>
      <p:sp>
        <p:nvSpPr>
          <p:cNvPr id="7" name="CasellaDiTesto 6">
            <a:extLst>
              <a:ext uri="{FF2B5EF4-FFF2-40B4-BE49-F238E27FC236}">
                <a16:creationId xmlns:a16="http://schemas.microsoft.com/office/drawing/2014/main" id="{25D05E67-7A86-4885-BAD5-C843E50BB1F6}"/>
              </a:ext>
            </a:extLst>
          </p:cNvPr>
          <p:cNvSpPr txBox="1"/>
          <p:nvPr/>
        </p:nvSpPr>
        <p:spPr>
          <a:xfrm>
            <a:off x="4416676" y="1722847"/>
            <a:ext cx="331076" cy="369204"/>
          </a:xfrm>
          <a:prstGeom prst="rect">
            <a:avLst/>
          </a:prstGeom>
          <a:noFill/>
        </p:spPr>
        <p:txBody>
          <a:bodyPr wrap="square" rtlCol="0">
            <a:spAutoFit/>
          </a:bodyPr>
          <a:lstStyle/>
          <a:p>
            <a:r>
              <a:rPr lang="it-IT" dirty="0">
                <a:solidFill>
                  <a:schemeClr val="bg1">
                    <a:lumMod val="95000"/>
                  </a:schemeClr>
                </a:solidFill>
              </a:rPr>
              <a:t>1</a:t>
            </a:r>
          </a:p>
        </p:txBody>
      </p:sp>
      <p:sp>
        <p:nvSpPr>
          <p:cNvPr id="13" name="CasellaDiTesto 12">
            <a:extLst>
              <a:ext uri="{FF2B5EF4-FFF2-40B4-BE49-F238E27FC236}">
                <a16:creationId xmlns:a16="http://schemas.microsoft.com/office/drawing/2014/main" id="{41404BAD-FEE8-4270-9D23-10B3BEE7557F}"/>
              </a:ext>
            </a:extLst>
          </p:cNvPr>
          <p:cNvSpPr txBox="1"/>
          <p:nvPr/>
        </p:nvSpPr>
        <p:spPr>
          <a:xfrm>
            <a:off x="9156499" y="1726314"/>
            <a:ext cx="331076" cy="369204"/>
          </a:xfrm>
          <a:prstGeom prst="rect">
            <a:avLst/>
          </a:prstGeom>
          <a:noFill/>
        </p:spPr>
        <p:txBody>
          <a:bodyPr wrap="square" rtlCol="0">
            <a:spAutoFit/>
          </a:bodyPr>
          <a:lstStyle/>
          <a:p>
            <a:r>
              <a:rPr lang="it-IT" dirty="0">
                <a:solidFill>
                  <a:schemeClr val="bg1">
                    <a:lumMod val="95000"/>
                  </a:schemeClr>
                </a:solidFill>
              </a:rPr>
              <a:t>2</a:t>
            </a:r>
          </a:p>
        </p:txBody>
      </p:sp>
      <p:sp>
        <p:nvSpPr>
          <p:cNvPr id="14" name="CasellaDiTesto 13">
            <a:extLst>
              <a:ext uri="{FF2B5EF4-FFF2-40B4-BE49-F238E27FC236}">
                <a16:creationId xmlns:a16="http://schemas.microsoft.com/office/drawing/2014/main" id="{6207E54C-3FA2-4FFA-938C-2030EA2E04DA}"/>
              </a:ext>
            </a:extLst>
          </p:cNvPr>
          <p:cNvSpPr txBox="1"/>
          <p:nvPr/>
        </p:nvSpPr>
        <p:spPr>
          <a:xfrm>
            <a:off x="9549401" y="1722847"/>
            <a:ext cx="331076" cy="369204"/>
          </a:xfrm>
          <a:prstGeom prst="rect">
            <a:avLst/>
          </a:prstGeom>
          <a:noFill/>
        </p:spPr>
        <p:txBody>
          <a:bodyPr wrap="square" rtlCol="0">
            <a:spAutoFit/>
          </a:bodyPr>
          <a:lstStyle/>
          <a:p>
            <a:r>
              <a:rPr lang="it-IT" dirty="0">
                <a:solidFill>
                  <a:schemeClr val="bg1">
                    <a:lumMod val="95000"/>
                  </a:schemeClr>
                </a:solidFill>
              </a:rPr>
              <a:t>3</a:t>
            </a:r>
          </a:p>
        </p:txBody>
      </p:sp>
      <p:sp>
        <p:nvSpPr>
          <p:cNvPr id="15" name="CasellaDiTesto 14">
            <a:extLst>
              <a:ext uri="{FF2B5EF4-FFF2-40B4-BE49-F238E27FC236}">
                <a16:creationId xmlns:a16="http://schemas.microsoft.com/office/drawing/2014/main" id="{93486F84-F0C6-4DCD-97FA-B1F690183FC3}"/>
              </a:ext>
            </a:extLst>
          </p:cNvPr>
          <p:cNvSpPr txBox="1"/>
          <p:nvPr/>
        </p:nvSpPr>
        <p:spPr>
          <a:xfrm>
            <a:off x="9951095" y="1723071"/>
            <a:ext cx="331076" cy="369204"/>
          </a:xfrm>
          <a:prstGeom prst="rect">
            <a:avLst/>
          </a:prstGeom>
          <a:noFill/>
        </p:spPr>
        <p:txBody>
          <a:bodyPr wrap="square" rtlCol="0">
            <a:spAutoFit/>
          </a:bodyPr>
          <a:lstStyle/>
          <a:p>
            <a:r>
              <a:rPr lang="it-IT" dirty="0">
                <a:solidFill>
                  <a:schemeClr val="bg1">
                    <a:lumMod val="95000"/>
                  </a:schemeClr>
                </a:solidFill>
              </a:rPr>
              <a:t>4</a:t>
            </a:r>
          </a:p>
        </p:txBody>
      </p:sp>
      <p:pic>
        <p:nvPicPr>
          <p:cNvPr id="16" name="Immagine 15">
            <a:extLst>
              <a:ext uri="{FF2B5EF4-FFF2-40B4-BE49-F238E27FC236}">
                <a16:creationId xmlns:a16="http://schemas.microsoft.com/office/drawing/2014/main" id="{80EB48B5-97CC-4090-A8F5-61CD257C8CB8}"/>
              </a:ext>
            </a:extLst>
          </p:cNvPr>
          <p:cNvPicPr>
            <a:picLocks noChangeAspect="1"/>
          </p:cNvPicPr>
          <p:nvPr/>
        </p:nvPicPr>
        <p:blipFill>
          <a:blip r:embed="rId7"/>
          <a:stretch>
            <a:fillRect/>
          </a:stretch>
        </p:blipFill>
        <p:spPr>
          <a:xfrm>
            <a:off x="339005" y="1591346"/>
            <a:ext cx="10958001" cy="1180252"/>
          </a:xfrm>
          <a:prstGeom prst="rect">
            <a:avLst/>
          </a:prstGeom>
        </p:spPr>
      </p:pic>
      <p:sp>
        <p:nvSpPr>
          <p:cNvPr id="17" name="CasellaDiTesto 16">
            <a:extLst>
              <a:ext uri="{FF2B5EF4-FFF2-40B4-BE49-F238E27FC236}">
                <a16:creationId xmlns:a16="http://schemas.microsoft.com/office/drawing/2014/main" id="{E6DB6AA5-7690-4A0F-A5F9-0A9FAC7A21C8}"/>
              </a:ext>
            </a:extLst>
          </p:cNvPr>
          <p:cNvSpPr txBox="1"/>
          <p:nvPr/>
        </p:nvSpPr>
        <p:spPr>
          <a:xfrm>
            <a:off x="330616" y="1078648"/>
            <a:ext cx="11519451" cy="361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this(type)</a:t>
            </a:r>
            <a:endParaRPr lang="en-US" sz="1750" i="1" noProof="1">
              <a:ea typeface="+mn-lt"/>
              <a:cs typeface="+mn-lt"/>
            </a:endParaRPr>
          </a:p>
        </p:txBody>
      </p:sp>
    </p:spTree>
    <p:extLst>
      <p:ext uri="{BB962C8B-B14F-4D97-AF65-F5344CB8AC3E}">
        <p14:creationId xmlns:p14="http://schemas.microsoft.com/office/powerpoint/2010/main" val="103439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1032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Esempi</a:t>
            </a:r>
            <a:endParaRPr lang="en-US"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339005" y="1510007"/>
            <a:ext cx="8838145" cy="335915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s-ES" sz="1800" b="0" i="0" u="none" strike="noStrike" kern="1200" cap="none" spc="0" normalizeH="0" baseline="0" noProof="0">
              <a:ln>
                <a:noFill/>
              </a:ln>
              <a:solidFill>
                <a:srgbClr val="1A3B47"/>
              </a:solidFill>
              <a:effectLst/>
              <a:uLnTx/>
              <a:uFillTx/>
              <a:latin typeface="Soho Gothic Pro Light"/>
              <a:ea typeface="+mn-ea"/>
            </a:endParaRPr>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11"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11305805" cy="4151241"/>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171450" marR="0" lvl="0" indent="-171450" algn="l" defTabSz="514337" rtl="0" eaLnBrk="1" fontAlgn="auto" latinLnBrk="0" hangingPunct="1">
              <a:lnSpc>
                <a:spcPct val="100000"/>
              </a:lnSpc>
              <a:spcBef>
                <a:spcPts val="600"/>
              </a:spcBef>
              <a:spcAft>
                <a:spcPts val="0"/>
              </a:spcAft>
              <a:buClrTx/>
              <a:buSzTx/>
              <a:buFont typeface="Wingdings" panose="05000000000000000000" pitchFamily="2" charset="2"/>
              <a:buChar char="§"/>
              <a:tabLst/>
              <a:defRPr/>
            </a:pPr>
            <a:endParaRPr kumimoji="0" lang="es-ES" sz="1800" b="0" i="0" u="none" strike="noStrike" kern="1200" cap="none" spc="0" normalizeH="0" baseline="0" noProof="0" dirty="0">
              <a:ln>
                <a:noFill/>
              </a:ln>
              <a:solidFill>
                <a:srgbClr val="1A3B47"/>
              </a:solidFill>
              <a:effectLst/>
              <a:uLnTx/>
              <a:uFillTx/>
              <a:latin typeface="Soho Gothic Pro Light"/>
              <a:ea typeface="+mn-ea"/>
            </a:endParaRPr>
          </a:p>
        </p:txBody>
      </p:sp>
      <p:sp>
        <p:nvSpPr>
          <p:cNvPr id="4" name="Rettangolo 3"/>
          <p:cNvSpPr/>
          <p:nvPr/>
        </p:nvSpPr>
        <p:spPr>
          <a:xfrm>
            <a:off x="339005" y="1510007"/>
            <a:ext cx="9865645" cy="646331"/>
          </a:xfrm>
          <a:prstGeom prst="rect">
            <a:avLst/>
          </a:prstGeom>
        </p:spPr>
        <p:txBody>
          <a:bodyPr wrap="square" lIns="91440" tIns="45720" rIns="91440" bIns="45720" anchor="t">
            <a:spAutoFit/>
          </a:bodyPr>
          <a:lstStyle/>
          <a:p>
            <a:endParaRPr lang="it-IT" sz="1800" dirty="0">
              <a:latin typeface="CMR10"/>
            </a:endParaRPr>
          </a:p>
          <a:p>
            <a:endParaRPr lang="it-IT" sz="1800" dirty="0">
              <a:latin typeface="CMR10"/>
            </a:endParaRP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5493FEC3-1C3C-4896-8025-E76F4EDFFD6F}"/>
              </a:ext>
            </a:extLst>
          </p:cNvPr>
          <p:cNvSpPr/>
          <p:nvPr/>
        </p:nvSpPr>
        <p:spPr>
          <a:xfrm>
            <a:off x="330616" y="3262461"/>
            <a:ext cx="10949612" cy="646331"/>
          </a:xfrm>
          <a:prstGeom prst="rect">
            <a:avLst/>
          </a:prstGeom>
        </p:spPr>
        <p:txBody>
          <a:bodyPr wrap="square" lIns="91440" tIns="45720" rIns="91440" bIns="45720" anchor="t">
            <a:spAutoFit/>
          </a:bodyPr>
          <a:lstStyle/>
          <a:p>
            <a:r>
              <a:rPr lang="it-IT" sz="1800" dirty="0">
                <a:latin typeface="CMR10"/>
              </a:rPr>
              <a:t>Matcha quando stai chiamando un metodo su un oggetto e quell’oggetto è un’istanza di </a:t>
            </a:r>
            <a:r>
              <a:rPr lang="it-IT" sz="1800" dirty="0" err="1">
                <a:latin typeface="CMR10"/>
              </a:rPr>
              <a:t>PersonaController</a:t>
            </a:r>
            <a:r>
              <a:rPr lang="it-IT" sz="1800" dirty="0">
                <a:latin typeface="CMR10"/>
              </a:rPr>
              <a:t>, si differenzia dal this perché è dal punto di vista del chiamante</a:t>
            </a:r>
          </a:p>
        </p:txBody>
      </p:sp>
      <p:sp>
        <p:nvSpPr>
          <p:cNvPr id="7" name="CasellaDiTesto 6">
            <a:extLst>
              <a:ext uri="{FF2B5EF4-FFF2-40B4-BE49-F238E27FC236}">
                <a16:creationId xmlns:a16="http://schemas.microsoft.com/office/drawing/2014/main" id="{25D05E67-7A86-4885-BAD5-C843E50BB1F6}"/>
              </a:ext>
            </a:extLst>
          </p:cNvPr>
          <p:cNvSpPr txBox="1"/>
          <p:nvPr/>
        </p:nvSpPr>
        <p:spPr>
          <a:xfrm>
            <a:off x="4416676" y="1722847"/>
            <a:ext cx="331076" cy="369204"/>
          </a:xfrm>
          <a:prstGeom prst="rect">
            <a:avLst/>
          </a:prstGeom>
          <a:noFill/>
        </p:spPr>
        <p:txBody>
          <a:bodyPr wrap="square" rtlCol="0">
            <a:spAutoFit/>
          </a:bodyPr>
          <a:lstStyle/>
          <a:p>
            <a:r>
              <a:rPr lang="it-IT" dirty="0">
                <a:solidFill>
                  <a:schemeClr val="bg1">
                    <a:lumMod val="95000"/>
                  </a:schemeClr>
                </a:solidFill>
              </a:rPr>
              <a:t>1</a:t>
            </a:r>
          </a:p>
        </p:txBody>
      </p:sp>
      <p:sp>
        <p:nvSpPr>
          <p:cNvPr id="13" name="CasellaDiTesto 12">
            <a:extLst>
              <a:ext uri="{FF2B5EF4-FFF2-40B4-BE49-F238E27FC236}">
                <a16:creationId xmlns:a16="http://schemas.microsoft.com/office/drawing/2014/main" id="{41404BAD-FEE8-4270-9D23-10B3BEE7557F}"/>
              </a:ext>
            </a:extLst>
          </p:cNvPr>
          <p:cNvSpPr txBox="1"/>
          <p:nvPr/>
        </p:nvSpPr>
        <p:spPr>
          <a:xfrm>
            <a:off x="9156499" y="1726314"/>
            <a:ext cx="331076" cy="369204"/>
          </a:xfrm>
          <a:prstGeom prst="rect">
            <a:avLst/>
          </a:prstGeom>
          <a:noFill/>
        </p:spPr>
        <p:txBody>
          <a:bodyPr wrap="square" rtlCol="0">
            <a:spAutoFit/>
          </a:bodyPr>
          <a:lstStyle/>
          <a:p>
            <a:r>
              <a:rPr lang="it-IT" dirty="0">
                <a:solidFill>
                  <a:schemeClr val="bg1">
                    <a:lumMod val="95000"/>
                  </a:schemeClr>
                </a:solidFill>
              </a:rPr>
              <a:t>2</a:t>
            </a:r>
          </a:p>
        </p:txBody>
      </p:sp>
      <p:sp>
        <p:nvSpPr>
          <p:cNvPr id="14" name="CasellaDiTesto 13">
            <a:extLst>
              <a:ext uri="{FF2B5EF4-FFF2-40B4-BE49-F238E27FC236}">
                <a16:creationId xmlns:a16="http://schemas.microsoft.com/office/drawing/2014/main" id="{6207E54C-3FA2-4FFA-938C-2030EA2E04DA}"/>
              </a:ext>
            </a:extLst>
          </p:cNvPr>
          <p:cNvSpPr txBox="1"/>
          <p:nvPr/>
        </p:nvSpPr>
        <p:spPr>
          <a:xfrm>
            <a:off x="9549401" y="1722847"/>
            <a:ext cx="331076" cy="369204"/>
          </a:xfrm>
          <a:prstGeom prst="rect">
            <a:avLst/>
          </a:prstGeom>
          <a:noFill/>
        </p:spPr>
        <p:txBody>
          <a:bodyPr wrap="square" rtlCol="0">
            <a:spAutoFit/>
          </a:bodyPr>
          <a:lstStyle/>
          <a:p>
            <a:r>
              <a:rPr lang="it-IT" dirty="0">
                <a:solidFill>
                  <a:schemeClr val="bg1">
                    <a:lumMod val="95000"/>
                  </a:schemeClr>
                </a:solidFill>
              </a:rPr>
              <a:t>3</a:t>
            </a:r>
          </a:p>
        </p:txBody>
      </p:sp>
      <p:sp>
        <p:nvSpPr>
          <p:cNvPr id="15" name="CasellaDiTesto 14">
            <a:extLst>
              <a:ext uri="{FF2B5EF4-FFF2-40B4-BE49-F238E27FC236}">
                <a16:creationId xmlns:a16="http://schemas.microsoft.com/office/drawing/2014/main" id="{93486F84-F0C6-4DCD-97FA-B1F690183FC3}"/>
              </a:ext>
            </a:extLst>
          </p:cNvPr>
          <p:cNvSpPr txBox="1"/>
          <p:nvPr/>
        </p:nvSpPr>
        <p:spPr>
          <a:xfrm>
            <a:off x="9951095" y="1723071"/>
            <a:ext cx="331076" cy="369204"/>
          </a:xfrm>
          <a:prstGeom prst="rect">
            <a:avLst/>
          </a:prstGeom>
          <a:noFill/>
        </p:spPr>
        <p:txBody>
          <a:bodyPr wrap="square" rtlCol="0">
            <a:spAutoFit/>
          </a:bodyPr>
          <a:lstStyle/>
          <a:p>
            <a:r>
              <a:rPr lang="it-IT" dirty="0">
                <a:solidFill>
                  <a:schemeClr val="bg1">
                    <a:lumMod val="95000"/>
                  </a:schemeClr>
                </a:solidFill>
              </a:rPr>
              <a:t>4</a:t>
            </a:r>
          </a:p>
        </p:txBody>
      </p:sp>
      <p:pic>
        <p:nvPicPr>
          <p:cNvPr id="6" name="Immagine 5">
            <a:extLst>
              <a:ext uri="{FF2B5EF4-FFF2-40B4-BE49-F238E27FC236}">
                <a16:creationId xmlns:a16="http://schemas.microsoft.com/office/drawing/2014/main" id="{A6206D82-EAF5-4C46-83E0-1616C1F6074C}"/>
              </a:ext>
            </a:extLst>
          </p:cNvPr>
          <p:cNvPicPr>
            <a:picLocks noChangeAspect="1"/>
          </p:cNvPicPr>
          <p:nvPr/>
        </p:nvPicPr>
        <p:blipFill>
          <a:blip r:embed="rId7"/>
          <a:stretch>
            <a:fillRect/>
          </a:stretch>
        </p:blipFill>
        <p:spPr>
          <a:xfrm>
            <a:off x="330616" y="1621849"/>
            <a:ext cx="11305804" cy="1119246"/>
          </a:xfrm>
          <a:prstGeom prst="rect">
            <a:avLst/>
          </a:prstGeom>
        </p:spPr>
      </p:pic>
      <p:sp>
        <p:nvSpPr>
          <p:cNvPr id="17" name="CasellaDiTesto 16">
            <a:extLst>
              <a:ext uri="{FF2B5EF4-FFF2-40B4-BE49-F238E27FC236}">
                <a16:creationId xmlns:a16="http://schemas.microsoft.com/office/drawing/2014/main" id="{6F7AB4AE-0AA4-442D-9AC7-FFE9E1A5D6E0}"/>
              </a:ext>
            </a:extLst>
          </p:cNvPr>
          <p:cNvSpPr txBox="1"/>
          <p:nvPr/>
        </p:nvSpPr>
        <p:spPr>
          <a:xfrm>
            <a:off x="330616" y="1078648"/>
            <a:ext cx="11519451" cy="361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target(type)</a:t>
            </a:r>
            <a:endParaRPr lang="en-US" sz="1750" i="1" noProof="1">
              <a:ea typeface="+mn-lt"/>
              <a:cs typeface="+mn-lt"/>
            </a:endParaRPr>
          </a:p>
        </p:txBody>
      </p:sp>
    </p:spTree>
    <p:extLst>
      <p:ext uri="{BB962C8B-B14F-4D97-AF65-F5344CB8AC3E}">
        <p14:creationId xmlns:p14="http://schemas.microsoft.com/office/powerpoint/2010/main" val="127107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11342"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Esempi	</a:t>
            </a:r>
            <a:endParaRPr lang="en-US"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339005" y="3747633"/>
            <a:ext cx="11513990" cy="1121527"/>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s-ES" sz="1800" b="0" i="0" u="none" strike="noStrike" kern="1200" cap="none" spc="0" normalizeH="0" baseline="0" noProof="0">
              <a:ln>
                <a:noFill/>
              </a:ln>
              <a:solidFill>
                <a:srgbClr val="1A3B47"/>
              </a:solidFill>
              <a:effectLst/>
              <a:uLnTx/>
              <a:uFillTx/>
              <a:latin typeface="Soho Gothic Pro Light"/>
              <a:ea typeface="+mn-ea"/>
            </a:endParaRPr>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4" name="Rettangolo 3"/>
          <p:cNvSpPr/>
          <p:nvPr/>
        </p:nvSpPr>
        <p:spPr>
          <a:xfrm>
            <a:off x="339005" y="1510007"/>
            <a:ext cx="9865645" cy="646331"/>
          </a:xfrm>
          <a:prstGeom prst="rect">
            <a:avLst/>
          </a:prstGeom>
        </p:spPr>
        <p:txBody>
          <a:bodyPr wrap="square" lIns="91440" tIns="45720" rIns="91440" bIns="45720" anchor="t">
            <a:spAutoFit/>
          </a:bodyPr>
          <a:lstStyle/>
          <a:p>
            <a:endParaRPr lang="it-IT" sz="1800" dirty="0">
              <a:latin typeface="CMR10"/>
            </a:endParaRPr>
          </a:p>
          <a:p>
            <a:endParaRPr lang="it-IT" sz="1800" dirty="0">
              <a:latin typeface="CMR10"/>
            </a:endParaRP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5493FEC3-1C3C-4896-8025-E76F4EDFFD6F}"/>
              </a:ext>
            </a:extLst>
          </p:cNvPr>
          <p:cNvSpPr/>
          <p:nvPr/>
        </p:nvSpPr>
        <p:spPr>
          <a:xfrm>
            <a:off x="339005" y="3744646"/>
            <a:ext cx="10949612" cy="369332"/>
          </a:xfrm>
          <a:prstGeom prst="rect">
            <a:avLst/>
          </a:prstGeom>
        </p:spPr>
        <p:txBody>
          <a:bodyPr wrap="square" lIns="91440" tIns="45720" rIns="91440" bIns="45720" anchor="t">
            <a:spAutoFit/>
          </a:bodyPr>
          <a:lstStyle/>
          <a:p>
            <a:r>
              <a:rPr lang="it-IT" sz="1800" dirty="0">
                <a:latin typeface="CMR10"/>
              </a:rPr>
              <a:t>Matcha quando stai chiamando un metodo nel package </a:t>
            </a:r>
            <a:r>
              <a:rPr lang="it-IT" sz="1800" dirty="0" err="1">
                <a:latin typeface="CMR10"/>
              </a:rPr>
              <a:t>org.innovation</a:t>
            </a:r>
            <a:r>
              <a:rPr lang="it-IT" sz="1800" dirty="0">
                <a:latin typeface="CMR10"/>
              </a:rPr>
              <a:t> e ha un parametro del tipo dell’</a:t>
            </a:r>
            <a:r>
              <a:rPr lang="it-IT" sz="1800" dirty="0" err="1">
                <a:latin typeface="CMR10"/>
              </a:rPr>
              <a:t>arg</a:t>
            </a:r>
            <a:r>
              <a:rPr lang="it-IT" sz="1800" dirty="0">
                <a:latin typeface="CMR10"/>
              </a:rPr>
              <a:t>. mela</a:t>
            </a:r>
          </a:p>
        </p:txBody>
      </p:sp>
      <p:sp>
        <p:nvSpPr>
          <p:cNvPr id="7" name="CasellaDiTesto 6">
            <a:extLst>
              <a:ext uri="{FF2B5EF4-FFF2-40B4-BE49-F238E27FC236}">
                <a16:creationId xmlns:a16="http://schemas.microsoft.com/office/drawing/2014/main" id="{25D05E67-7A86-4885-BAD5-C843E50BB1F6}"/>
              </a:ext>
            </a:extLst>
          </p:cNvPr>
          <p:cNvSpPr txBox="1"/>
          <p:nvPr/>
        </p:nvSpPr>
        <p:spPr>
          <a:xfrm>
            <a:off x="4416676" y="1722847"/>
            <a:ext cx="331076" cy="369204"/>
          </a:xfrm>
          <a:prstGeom prst="rect">
            <a:avLst/>
          </a:prstGeom>
          <a:noFill/>
        </p:spPr>
        <p:txBody>
          <a:bodyPr wrap="square" rtlCol="0">
            <a:spAutoFit/>
          </a:bodyPr>
          <a:lstStyle/>
          <a:p>
            <a:r>
              <a:rPr lang="it-IT" dirty="0">
                <a:solidFill>
                  <a:schemeClr val="bg1">
                    <a:lumMod val="95000"/>
                  </a:schemeClr>
                </a:solidFill>
              </a:rPr>
              <a:t>1</a:t>
            </a:r>
          </a:p>
        </p:txBody>
      </p:sp>
      <p:sp>
        <p:nvSpPr>
          <p:cNvPr id="13" name="CasellaDiTesto 12">
            <a:extLst>
              <a:ext uri="{FF2B5EF4-FFF2-40B4-BE49-F238E27FC236}">
                <a16:creationId xmlns:a16="http://schemas.microsoft.com/office/drawing/2014/main" id="{41404BAD-FEE8-4270-9D23-10B3BEE7557F}"/>
              </a:ext>
            </a:extLst>
          </p:cNvPr>
          <p:cNvSpPr txBox="1"/>
          <p:nvPr/>
        </p:nvSpPr>
        <p:spPr>
          <a:xfrm>
            <a:off x="9156499" y="1726314"/>
            <a:ext cx="331076" cy="369204"/>
          </a:xfrm>
          <a:prstGeom prst="rect">
            <a:avLst/>
          </a:prstGeom>
          <a:noFill/>
        </p:spPr>
        <p:txBody>
          <a:bodyPr wrap="square" rtlCol="0">
            <a:spAutoFit/>
          </a:bodyPr>
          <a:lstStyle/>
          <a:p>
            <a:r>
              <a:rPr lang="it-IT" dirty="0">
                <a:solidFill>
                  <a:schemeClr val="bg1">
                    <a:lumMod val="95000"/>
                  </a:schemeClr>
                </a:solidFill>
              </a:rPr>
              <a:t>2</a:t>
            </a:r>
          </a:p>
        </p:txBody>
      </p:sp>
      <p:sp>
        <p:nvSpPr>
          <p:cNvPr id="14" name="CasellaDiTesto 13">
            <a:extLst>
              <a:ext uri="{FF2B5EF4-FFF2-40B4-BE49-F238E27FC236}">
                <a16:creationId xmlns:a16="http://schemas.microsoft.com/office/drawing/2014/main" id="{6207E54C-3FA2-4FFA-938C-2030EA2E04DA}"/>
              </a:ext>
            </a:extLst>
          </p:cNvPr>
          <p:cNvSpPr txBox="1"/>
          <p:nvPr/>
        </p:nvSpPr>
        <p:spPr>
          <a:xfrm>
            <a:off x="9549401" y="1722847"/>
            <a:ext cx="331076" cy="369204"/>
          </a:xfrm>
          <a:prstGeom prst="rect">
            <a:avLst/>
          </a:prstGeom>
          <a:noFill/>
        </p:spPr>
        <p:txBody>
          <a:bodyPr wrap="square" rtlCol="0">
            <a:spAutoFit/>
          </a:bodyPr>
          <a:lstStyle/>
          <a:p>
            <a:r>
              <a:rPr lang="it-IT" dirty="0">
                <a:solidFill>
                  <a:schemeClr val="bg1">
                    <a:lumMod val="95000"/>
                  </a:schemeClr>
                </a:solidFill>
              </a:rPr>
              <a:t>3</a:t>
            </a:r>
          </a:p>
        </p:txBody>
      </p:sp>
      <p:sp>
        <p:nvSpPr>
          <p:cNvPr id="15" name="CasellaDiTesto 14">
            <a:extLst>
              <a:ext uri="{FF2B5EF4-FFF2-40B4-BE49-F238E27FC236}">
                <a16:creationId xmlns:a16="http://schemas.microsoft.com/office/drawing/2014/main" id="{93486F84-F0C6-4DCD-97FA-B1F690183FC3}"/>
              </a:ext>
            </a:extLst>
          </p:cNvPr>
          <p:cNvSpPr txBox="1"/>
          <p:nvPr/>
        </p:nvSpPr>
        <p:spPr>
          <a:xfrm>
            <a:off x="9951095" y="1723071"/>
            <a:ext cx="331076" cy="369204"/>
          </a:xfrm>
          <a:prstGeom prst="rect">
            <a:avLst/>
          </a:prstGeom>
          <a:noFill/>
        </p:spPr>
        <p:txBody>
          <a:bodyPr wrap="square" rtlCol="0">
            <a:spAutoFit/>
          </a:bodyPr>
          <a:lstStyle/>
          <a:p>
            <a:r>
              <a:rPr lang="it-IT" dirty="0">
                <a:solidFill>
                  <a:schemeClr val="bg1">
                    <a:lumMod val="95000"/>
                  </a:schemeClr>
                </a:solidFill>
              </a:rPr>
              <a:t>4</a:t>
            </a:r>
          </a:p>
        </p:txBody>
      </p:sp>
      <p:sp>
        <p:nvSpPr>
          <p:cNvPr id="19" name="Rettangolo 18">
            <a:extLst>
              <a:ext uri="{FF2B5EF4-FFF2-40B4-BE49-F238E27FC236}">
                <a16:creationId xmlns:a16="http://schemas.microsoft.com/office/drawing/2014/main" id="{84540415-9F5F-4913-BC4D-EB69C81E0095}"/>
              </a:ext>
            </a:extLst>
          </p:cNvPr>
          <p:cNvSpPr/>
          <p:nvPr/>
        </p:nvSpPr>
        <p:spPr>
          <a:xfrm>
            <a:off x="330616" y="5752497"/>
            <a:ext cx="1647956" cy="369332"/>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it-IT" sz="1800" b="1" dirty="0">
                <a:latin typeface="CMR10"/>
              </a:rPr>
              <a:t>OUTPUT ?</a:t>
            </a:r>
            <a:endParaRPr lang="it-IT" sz="1800" dirty="0">
              <a:latin typeface="CMR10"/>
            </a:endParaRPr>
          </a:p>
        </p:txBody>
      </p:sp>
      <p:pic>
        <p:nvPicPr>
          <p:cNvPr id="20" name="Immagine 19">
            <a:extLst>
              <a:ext uri="{FF2B5EF4-FFF2-40B4-BE49-F238E27FC236}">
                <a16:creationId xmlns:a16="http://schemas.microsoft.com/office/drawing/2014/main" id="{B86841E2-1683-424C-9B6A-8B9309BDD423}"/>
              </a:ext>
            </a:extLst>
          </p:cNvPr>
          <p:cNvPicPr>
            <a:picLocks noChangeAspect="1"/>
          </p:cNvPicPr>
          <p:nvPr/>
        </p:nvPicPr>
        <p:blipFill>
          <a:blip r:embed="rId7"/>
          <a:stretch>
            <a:fillRect/>
          </a:stretch>
        </p:blipFill>
        <p:spPr>
          <a:xfrm>
            <a:off x="330617" y="1719751"/>
            <a:ext cx="11305804" cy="1711735"/>
          </a:xfrm>
          <a:prstGeom prst="rect">
            <a:avLst/>
          </a:prstGeom>
        </p:spPr>
      </p:pic>
      <p:sp>
        <p:nvSpPr>
          <p:cNvPr id="21" name="CasellaDiTesto 20">
            <a:extLst>
              <a:ext uri="{FF2B5EF4-FFF2-40B4-BE49-F238E27FC236}">
                <a16:creationId xmlns:a16="http://schemas.microsoft.com/office/drawing/2014/main" id="{DEE81FF0-9C1D-4FEC-B72B-6783639E17E3}"/>
              </a:ext>
            </a:extLst>
          </p:cNvPr>
          <p:cNvSpPr txBox="1"/>
          <p:nvPr/>
        </p:nvSpPr>
        <p:spPr>
          <a:xfrm>
            <a:off x="330616" y="1078648"/>
            <a:ext cx="11519451" cy="361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args(types)</a:t>
            </a:r>
            <a:endParaRPr lang="en-US" sz="1750" i="1" noProof="1">
              <a:ea typeface="+mn-lt"/>
              <a:cs typeface="+mn-lt"/>
            </a:endParaRPr>
          </a:p>
        </p:txBody>
      </p:sp>
      <p:sp>
        <p:nvSpPr>
          <p:cNvPr id="22" name="Rettangolo 21">
            <a:extLst>
              <a:ext uri="{FF2B5EF4-FFF2-40B4-BE49-F238E27FC236}">
                <a16:creationId xmlns:a16="http://schemas.microsoft.com/office/drawing/2014/main" id="{38879ECE-6CFE-4114-89C1-A40372297852}"/>
              </a:ext>
            </a:extLst>
          </p:cNvPr>
          <p:cNvSpPr/>
          <p:nvPr/>
        </p:nvSpPr>
        <p:spPr>
          <a:xfrm>
            <a:off x="330616" y="4498701"/>
            <a:ext cx="10949612" cy="369332"/>
          </a:xfrm>
          <a:prstGeom prst="rect">
            <a:avLst/>
          </a:prstGeom>
        </p:spPr>
        <p:txBody>
          <a:bodyPr wrap="square" lIns="91440" tIns="45720" rIns="91440" bIns="45720" anchor="t">
            <a:spAutoFit/>
          </a:bodyPr>
          <a:lstStyle/>
          <a:p>
            <a:r>
              <a:rPr lang="it-IT" sz="1800" dirty="0">
                <a:latin typeface="CMR10"/>
              </a:rPr>
              <a:t>Metodo alternativo</a:t>
            </a:r>
          </a:p>
        </p:txBody>
      </p:sp>
      <p:sp>
        <p:nvSpPr>
          <p:cNvPr id="23" name="Rettangolo 22">
            <a:extLst>
              <a:ext uri="{FF2B5EF4-FFF2-40B4-BE49-F238E27FC236}">
                <a16:creationId xmlns:a16="http://schemas.microsoft.com/office/drawing/2014/main" id="{DE331C86-51AF-4513-80D3-F65CC3EF0446}"/>
              </a:ext>
            </a:extLst>
          </p:cNvPr>
          <p:cNvSpPr/>
          <p:nvPr/>
        </p:nvSpPr>
        <p:spPr>
          <a:xfrm>
            <a:off x="2207569" y="5758104"/>
            <a:ext cx="3164654" cy="369332"/>
          </a:xfrm>
          <a:prstGeom prst="rect">
            <a:avLst/>
          </a:prstGeom>
        </p:spPr>
        <p:txBody>
          <a:bodyPr wrap="square" lIns="91440" tIns="45720" rIns="91440" bIns="45720" anchor="t">
            <a:spAutoFit/>
          </a:bodyPr>
          <a:lstStyle/>
          <a:p>
            <a:r>
              <a:rPr lang="it-IT" sz="1800" dirty="0">
                <a:latin typeface="CMR10"/>
              </a:rPr>
              <a:t>Repository, Service, Controller</a:t>
            </a:r>
          </a:p>
        </p:txBody>
      </p:sp>
      <p:pic>
        <p:nvPicPr>
          <p:cNvPr id="24" name="Immagine 23">
            <a:extLst>
              <a:ext uri="{FF2B5EF4-FFF2-40B4-BE49-F238E27FC236}">
                <a16:creationId xmlns:a16="http://schemas.microsoft.com/office/drawing/2014/main" id="{732BEA99-89FC-418C-BBC0-5F352DFB2CCD}"/>
              </a:ext>
            </a:extLst>
          </p:cNvPr>
          <p:cNvPicPr>
            <a:picLocks noChangeAspect="1"/>
          </p:cNvPicPr>
          <p:nvPr/>
        </p:nvPicPr>
        <p:blipFill>
          <a:blip r:embed="rId8"/>
          <a:stretch>
            <a:fillRect/>
          </a:stretch>
        </p:blipFill>
        <p:spPr>
          <a:xfrm>
            <a:off x="346872" y="5011318"/>
            <a:ext cx="8826084" cy="490338"/>
          </a:xfrm>
          <a:prstGeom prst="rect">
            <a:avLst/>
          </a:prstGeom>
        </p:spPr>
      </p:pic>
    </p:spTree>
    <p:extLst>
      <p:ext uri="{BB962C8B-B14F-4D97-AF65-F5344CB8AC3E}">
        <p14:creationId xmlns:p14="http://schemas.microsoft.com/office/powerpoint/2010/main" val="253432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1236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Esempi	</a:t>
            </a:r>
            <a:endParaRPr lang="en-US" dirty="0"/>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
        <p:nvSpPr>
          <p:cNvPr id="21" name="CasellaDiTesto 20">
            <a:extLst>
              <a:ext uri="{FF2B5EF4-FFF2-40B4-BE49-F238E27FC236}">
                <a16:creationId xmlns:a16="http://schemas.microsoft.com/office/drawing/2014/main" id="{DEE81FF0-9C1D-4FEC-B72B-6783639E17E3}"/>
              </a:ext>
            </a:extLst>
          </p:cNvPr>
          <p:cNvSpPr txBox="1"/>
          <p:nvPr/>
        </p:nvSpPr>
        <p:spPr>
          <a:xfrm>
            <a:off x="330616" y="1078648"/>
            <a:ext cx="11519451" cy="361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@within(type)</a:t>
            </a:r>
            <a:endParaRPr lang="en-US" sz="1750" i="1" noProof="1">
              <a:ea typeface="+mn-lt"/>
              <a:cs typeface="+mn-lt"/>
            </a:endParaRPr>
          </a:p>
        </p:txBody>
      </p:sp>
      <p:sp>
        <p:nvSpPr>
          <p:cNvPr id="16" name="Rettangolo 15">
            <a:extLst>
              <a:ext uri="{FF2B5EF4-FFF2-40B4-BE49-F238E27FC236}">
                <a16:creationId xmlns:a16="http://schemas.microsoft.com/office/drawing/2014/main" id="{82E7C37E-679A-4B41-AE23-424B01347559}"/>
              </a:ext>
            </a:extLst>
          </p:cNvPr>
          <p:cNvSpPr/>
          <p:nvPr/>
        </p:nvSpPr>
        <p:spPr>
          <a:xfrm>
            <a:off x="339005" y="3744646"/>
            <a:ext cx="10949612" cy="369332"/>
          </a:xfrm>
          <a:prstGeom prst="rect">
            <a:avLst/>
          </a:prstGeom>
        </p:spPr>
        <p:txBody>
          <a:bodyPr wrap="square" lIns="91440" tIns="45720" rIns="91440" bIns="45720" anchor="t">
            <a:spAutoFit/>
          </a:bodyPr>
          <a:lstStyle/>
          <a:p>
            <a:r>
              <a:rPr lang="it-IT" sz="1800" dirty="0">
                <a:latin typeface="CMR10"/>
              </a:rPr>
              <a:t>Matcha quando viene chiamato un metodo di un oggetto annotato con @Repository</a:t>
            </a:r>
          </a:p>
        </p:txBody>
      </p:sp>
      <p:sp>
        <p:nvSpPr>
          <p:cNvPr id="18" name="Rettangolo 17">
            <a:extLst>
              <a:ext uri="{FF2B5EF4-FFF2-40B4-BE49-F238E27FC236}">
                <a16:creationId xmlns:a16="http://schemas.microsoft.com/office/drawing/2014/main" id="{1C5A4125-5B0F-43C0-A2D2-6A5EDBF3104F}"/>
              </a:ext>
            </a:extLst>
          </p:cNvPr>
          <p:cNvSpPr/>
          <p:nvPr/>
        </p:nvSpPr>
        <p:spPr>
          <a:xfrm>
            <a:off x="334811" y="5040232"/>
            <a:ext cx="1314784" cy="369332"/>
          </a:xfrm>
          <a:prstGeom prst="rect">
            <a:avLst/>
          </a:prstGeom>
        </p:spPr>
        <p:txBody>
          <a:bodyPr wrap="none">
            <a:spAutoFit/>
          </a:bodyPr>
          <a:lstStyle/>
          <a:p>
            <a:pPr marL="285750" indent="-285750">
              <a:buFont typeface="Arial" panose="020B0604020202020204" pitchFamily="34" charset="0"/>
              <a:buChar char="•"/>
            </a:pPr>
            <a:r>
              <a:rPr lang="en-US" sz="1800" b="1" noProof="1">
                <a:ea typeface="+mn-lt"/>
                <a:cs typeface="+mn-lt"/>
              </a:rPr>
              <a:t>findAll ? </a:t>
            </a:r>
            <a:endParaRPr lang="en-US" sz="1800" noProof="1">
              <a:ea typeface="+mn-lt"/>
              <a:cs typeface="+mn-lt"/>
            </a:endParaRPr>
          </a:p>
        </p:txBody>
      </p:sp>
      <p:sp>
        <p:nvSpPr>
          <p:cNvPr id="19" name="Rettangolo 18">
            <a:extLst>
              <a:ext uri="{FF2B5EF4-FFF2-40B4-BE49-F238E27FC236}">
                <a16:creationId xmlns:a16="http://schemas.microsoft.com/office/drawing/2014/main" id="{12BD5B78-AB98-4F13-9755-CC92AC164A83}"/>
              </a:ext>
            </a:extLst>
          </p:cNvPr>
          <p:cNvSpPr/>
          <p:nvPr/>
        </p:nvSpPr>
        <p:spPr>
          <a:xfrm>
            <a:off x="1933177" y="5040232"/>
            <a:ext cx="9150518" cy="369332"/>
          </a:xfrm>
          <a:prstGeom prst="rect">
            <a:avLst/>
          </a:prstGeom>
        </p:spPr>
        <p:txBody>
          <a:bodyPr wrap="none">
            <a:spAutoFit/>
          </a:bodyPr>
          <a:lstStyle/>
          <a:p>
            <a:r>
              <a:rPr lang="en-US" sz="1800" noProof="1">
                <a:ea typeface="+mn-lt"/>
                <a:cs typeface="+mn-lt"/>
              </a:rPr>
              <a:t>Non verrà analizzata in quanto è un metodo di default di un bean non presente nel IoC container</a:t>
            </a:r>
          </a:p>
        </p:txBody>
      </p:sp>
      <p:pic>
        <p:nvPicPr>
          <p:cNvPr id="5" name="Immagine 4">
            <a:extLst>
              <a:ext uri="{FF2B5EF4-FFF2-40B4-BE49-F238E27FC236}">
                <a16:creationId xmlns:a16="http://schemas.microsoft.com/office/drawing/2014/main" id="{A74F228B-7A23-49AC-8893-876754314B5D}"/>
              </a:ext>
            </a:extLst>
          </p:cNvPr>
          <p:cNvPicPr>
            <a:picLocks noChangeAspect="1"/>
          </p:cNvPicPr>
          <p:nvPr/>
        </p:nvPicPr>
        <p:blipFill>
          <a:blip r:embed="rId7"/>
          <a:stretch>
            <a:fillRect/>
          </a:stretch>
        </p:blipFill>
        <p:spPr>
          <a:xfrm>
            <a:off x="339005" y="1643427"/>
            <a:ext cx="7901080" cy="1713670"/>
          </a:xfrm>
          <a:prstGeom prst="rect">
            <a:avLst/>
          </a:prstGeom>
        </p:spPr>
      </p:pic>
    </p:spTree>
    <p:extLst>
      <p:ext uri="{BB962C8B-B14F-4D97-AF65-F5344CB8AC3E}">
        <p14:creationId xmlns:p14="http://schemas.microsoft.com/office/powerpoint/2010/main" val="21757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1438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Esempi	</a:t>
            </a:r>
            <a:endParaRPr lang="en-US" dirty="0"/>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5493FEC3-1C3C-4896-8025-E76F4EDFFD6F}"/>
              </a:ext>
            </a:extLst>
          </p:cNvPr>
          <p:cNvSpPr/>
          <p:nvPr/>
        </p:nvSpPr>
        <p:spPr>
          <a:xfrm>
            <a:off x="339005" y="4595336"/>
            <a:ext cx="10949612" cy="369332"/>
          </a:xfrm>
          <a:prstGeom prst="rect">
            <a:avLst/>
          </a:prstGeom>
        </p:spPr>
        <p:txBody>
          <a:bodyPr wrap="square" lIns="91440" tIns="45720" rIns="91440" bIns="45720" anchor="t">
            <a:spAutoFit/>
          </a:bodyPr>
          <a:lstStyle/>
          <a:p>
            <a:r>
              <a:rPr lang="it-IT" sz="1800" dirty="0">
                <a:latin typeface="CMR10"/>
              </a:rPr>
              <a:t>Matcha quando stai chiamando un metodo annotato con @</a:t>
            </a:r>
            <a:r>
              <a:rPr lang="it-IT" sz="1800" dirty="0" err="1">
                <a:latin typeface="CMR10"/>
              </a:rPr>
              <a:t>RestLog</a:t>
            </a:r>
            <a:endParaRPr lang="it-IT" sz="1800" dirty="0">
              <a:latin typeface="CMR10"/>
            </a:endParaRPr>
          </a:p>
        </p:txBody>
      </p:sp>
      <p:sp>
        <p:nvSpPr>
          <p:cNvPr id="21" name="CasellaDiTesto 20">
            <a:extLst>
              <a:ext uri="{FF2B5EF4-FFF2-40B4-BE49-F238E27FC236}">
                <a16:creationId xmlns:a16="http://schemas.microsoft.com/office/drawing/2014/main" id="{DEE81FF0-9C1D-4FEC-B72B-6783639E17E3}"/>
              </a:ext>
            </a:extLst>
          </p:cNvPr>
          <p:cNvSpPr txBox="1"/>
          <p:nvPr/>
        </p:nvSpPr>
        <p:spPr>
          <a:xfrm>
            <a:off x="330616" y="1078648"/>
            <a:ext cx="11519451" cy="3616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b="1" noProof="1">
                <a:ea typeface="+mn-lt"/>
                <a:cs typeface="+mn-lt"/>
              </a:rPr>
              <a:t>@annotation(type)</a:t>
            </a:r>
            <a:endParaRPr lang="en-US" sz="1750" i="1" noProof="1">
              <a:ea typeface="+mn-lt"/>
              <a:cs typeface="+mn-lt"/>
            </a:endParaRPr>
          </a:p>
        </p:txBody>
      </p:sp>
      <p:pic>
        <p:nvPicPr>
          <p:cNvPr id="6" name="Immagine 5">
            <a:extLst>
              <a:ext uri="{FF2B5EF4-FFF2-40B4-BE49-F238E27FC236}">
                <a16:creationId xmlns:a16="http://schemas.microsoft.com/office/drawing/2014/main" id="{2B201C52-EFD9-4BCF-B259-E470B2F48C60}"/>
              </a:ext>
            </a:extLst>
          </p:cNvPr>
          <p:cNvPicPr>
            <a:picLocks noChangeAspect="1"/>
          </p:cNvPicPr>
          <p:nvPr/>
        </p:nvPicPr>
        <p:blipFill>
          <a:blip r:embed="rId7"/>
          <a:stretch>
            <a:fillRect/>
          </a:stretch>
        </p:blipFill>
        <p:spPr>
          <a:xfrm>
            <a:off x="339005" y="2005409"/>
            <a:ext cx="4067175" cy="1590675"/>
          </a:xfrm>
          <a:prstGeom prst="rect">
            <a:avLst/>
          </a:prstGeom>
        </p:spPr>
      </p:pic>
      <p:sp>
        <p:nvSpPr>
          <p:cNvPr id="22" name="Rettangolo 21">
            <a:extLst>
              <a:ext uri="{FF2B5EF4-FFF2-40B4-BE49-F238E27FC236}">
                <a16:creationId xmlns:a16="http://schemas.microsoft.com/office/drawing/2014/main" id="{2BE3ADDA-F3CB-44BB-9473-7EC2313FB62F}"/>
              </a:ext>
            </a:extLst>
          </p:cNvPr>
          <p:cNvSpPr/>
          <p:nvPr/>
        </p:nvSpPr>
        <p:spPr>
          <a:xfrm>
            <a:off x="339005" y="1538181"/>
            <a:ext cx="10949612" cy="369332"/>
          </a:xfrm>
          <a:prstGeom prst="rect">
            <a:avLst/>
          </a:prstGeom>
        </p:spPr>
        <p:txBody>
          <a:bodyPr wrap="square" lIns="91440" tIns="45720" rIns="91440" bIns="45720" anchor="t">
            <a:spAutoFit/>
          </a:bodyPr>
          <a:lstStyle/>
          <a:p>
            <a:r>
              <a:rPr lang="it-IT" sz="1800" dirty="0">
                <a:latin typeface="CMR10"/>
              </a:rPr>
              <a:t>Creo l’annotazione custom</a:t>
            </a:r>
          </a:p>
        </p:txBody>
      </p:sp>
      <p:pic>
        <p:nvPicPr>
          <p:cNvPr id="17" name="Immagine 16">
            <a:extLst>
              <a:ext uri="{FF2B5EF4-FFF2-40B4-BE49-F238E27FC236}">
                <a16:creationId xmlns:a16="http://schemas.microsoft.com/office/drawing/2014/main" id="{39C4048B-718F-465F-B9CC-96D84855BF5F}"/>
              </a:ext>
            </a:extLst>
          </p:cNvPr>
          <p:cNvPicPr>
            <a:picLocks noChangeAspect="1"/>
          </p:cNvPicPr>
          <p:nvPr/>
        </p:nvPicPr>
        <p:blipFill>
          <a:blip r:embed="rId8"/>
          <a:stretch>
            <a:fillRect/>
          </a:stretch>
        </p:blipFill>
        <p:spPr>
          <a:xfrm>
            <a:off x="330616" y="5588517"/>
            <a:ext cx="5281908" cy="620388"/>
          </a:xfrm>
          <a:prstGeom prst="rect">
            <a:avLst/>
          </a:prstGeom>
        </p:spPr>
      </p:pic>
      <p:pic>
        <p:nvPicPr>
          <p:cNvPr id="23" name="Immagine 22">
            <a:extLst>
              <a:ext uri="{FF2B5EF4-FFF2-40B4-BE49-F238E27FC236}">
                <a16:creationId xmlns:a16="http://schemas.microsoft.com/office/drawing/2014/main" id="{2E349DE3-1BE1-4EC1-A644-60C2DF3AA65B}"/>
              </a:ext>
            </a:extLst>
          </p:cNvPr>
          <p:cNvPicPr>
            <a:picLocks noChangeAspect="1"/>
          </p:cNvPicPr>
          <p:nvPr/>
        </p:nvPicPr>
        <p:blipFill>
          <a:blip r:embed="rId9"/>
          <a:stretch>
            <a:fillRect/>
          </a:stretch>
        </p:blipFill>
        <p:spPr>
          <a:xfrm>
            <a:off x="6087279" y="5593824"/>
            <a:ext cx="5762788" cy="609774"/>
          </a:xfrm>
          <a:prstGeom prst="rect">
            <a:avLst/>
          </a:prstGeom>
        </p:spPr>
      </p:pic>
      <p:pic>
        <p:nvPicPr>
          <p:cNvPr id="24" name="Immagine 23">
            <a:extLst>
              <a:ext uri="{FF2B5EF4-FFF2-40B4-BE49-F238E27FC236}">
                <a16:creationId xmlns:a16="http://schemas.microsoft.com/office/drawing/2014/main" id="{6C2745CC-1C46-4D05-BE5A-50102B5003C1}"/>
              </a:ext>
            </a:extLst>
          </p:cNvPr>
          <p:cNvPicPr>
            <a:picLocks noChangeAspect="1"/>
          </p:cNvPicPr>
          <p:nvPr/>
        </p:nvPicPr>
        <p:blipFill>
          <a:blip r:embed="rId10"/>
          <a:stretch>
            <a:fillRect/>
          </a:stretch>
        </p:blipFill>
        <p:spPr>
          <a:xfrm>
            <a:off x="330616" y="3821497"/>
            <a:ext cx="6819900" cy="704850"/>
          </a:xfrm>
          <a:prstGeom prst="rect">
            <a:avLst/>
          </a:prstGeom>
        </p:spPr>
      </p:pic>
      <p:sp>
        <p:nvSpPr>
          <p:cNvPr id="25" name="Rettangolo 24">
            <a:extLst>
              <a:ext uri="{FF2B5EF4-FFF2-40B4-BE49-F238E27FC236}">
                <a16:creationId xmlns:a16="http://schemas.microsoft.com/office/drawing/2014/main" id="{D8E06BCE-616A-48B0-81EC-A99FA98A6EFF}"/>
              </a:ext>
            </a:extLst>
          </p:cNvPr>
          <p:cNvSpPr/>
          <p:nvPr/>
        </p:nvSpPr>
        <p:spPr>
          <a:xfrm>
            <a:off x="339005" y="5021609"/>
            <a:ext cx="10949612" cy="369332"/>
          </a:xfrm>
          <a:prstGeom prst="rect">
            <a:avLst/>
          </a:prstGeom>
        </p:spPr>
        <p:txBody>
          <a:bodyPr wrap="square" lIns="91440" tIns="45720" rIns="91440" bIns="45720" anchor="t">
            <a:spAutoFit/>
          </a:bodyPr>
          <a:lstStyle/>
          <a:p>
            <a:r>
              <a:rPr lang="it-IT" sz="1800" dirty="0">
                <a:latin typeface="CMR10"/>
              </a:rPr>
              <a:t>Alternativa con </a:t>
            </a:r>
            <a:r>
              <a:rPr lang="it-IT" sz="1800" dirty="0" err="1">
                <a:latin typeface="CMR10"/>
              </a:rPr>
              <a:t>Pointcut</a:t>
            </a:r>
            <a:endParaRPr lang="it-IT" sz="1800" dirty="0">
              <a:latin typeface="CMR10"/>
            </a:endParaRPr>
          </a:p>
        </p:txBody>
      </p:sp>
    </p:spTree>
    <p:extLst>
      <p:ext uri="{BB962C8B-B14F-4D97-AF65-F5344CB8AC3E}">
        <p14:creationId xmlns:p14="http://schemas.microsoft.com/office/powerpoint/2010/main" val="71982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823033791"/>
              </p:ext>
            </p:ext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279428" name="Diapositiva de think-cell" r:id="rId4" imgW="270" imgH="270" progId="TCLayout.ActiveDocument.1">
                  <p:embed/>
                </p:oleObj>
              </mc:Choice>
              <mc:Fallback>
                <p:oleObj name="Diapositiva de think-cell" r:id="rId4" imgW="270" imgH="270" progId="TCLayout.ActiveDocument.1">
                  <p:embed/>
                  <p:pic>
                    <p:nvPicPr>
                      <p:cNvPr id="0" name=""/>
                      <p:cNvPicPr/>
                      <p:nvPr/>
                    </p:nvPicPr>
                    <p:blipFill>
                      <a:blip r:embed="rId5"/>
                      <a:stretch>
                        <a:fillRect/>
                      </a:stretch>
                    </p:blipFill>
                    <p:spPr>
                      <a:xfrm>
                        <a:off x="5291" y="3902"/>
                        <a:ext cx="2116" cy="2116"/>
                      </a:xfrm>
                      <a:prstGeom prst="rect">
                        <a:avLst/>
                      </a:prstGeom>
                    </p:spPr>
                  </p:pic>
                </p:oleObj>
              </mc:Fallback>
            </mc:AlternateContent>
          </a:graphicData>
        </a:graphic>
      </p:graphicFrame>
      <p:sp>
        <p:nvSpPr>
          <p:cNvPr id="2" name="Título 1"/>
          <p:cNvSpPr>
            <a:spLocks noGrp="1"/>
          </p:cNvSpPr>
          <p:nvPr>
            <p:ph type="title"/>
          </p:nvPr>
        </p:nvSpPr>
        <p:spPr/>
        <p:txBody>
          <a:bodyPr/>
          <a:lstStyle/>
          <a:p>
            <a:r>
              <a:rPr lang="es-ES"/>
              <a:t>Grazie</a:t>
            </a:r>
          </a:p>
        </p:txBody>
      </p:sp>
      <p:sp>
        <p:nvSpPr>
          <p:cNvPr id="6" name="Content Placeholder 1">
            <a:extLst>
              <a:ext uri="{FF2B5EF4-FFF2-40B4-BE49-F238E27FC236}">
                <a16:creationId xmlns:a16="http://schemas.microsoft.com/office/drawing/2014/main" id="{CE417AD1-D863-EB4A-AF35-6B98DE57CAAA}"/>
              </a:ext>
            </a:extLst>
          </p:cNvPr>
          <p:cNvSpPr txBox="1">
            <a:spLocks/>
          </p:cNvSpPr>
          <p:nvPr/>
        </p:nvSpPr>
        <p:spPr>
          <a:xfrm>
            <a:off x="339000" y="5378580"/>
            <a:ext cx="7125152" cy="1146764"/>
          </a:xfrm>
          <a:prstGeom prst="rect">
            <a:avLst/>
          </a:prstGeom>
        </p:spPr>
        <p:txBody>
          <a:bodyPr lIns="0" numCol="3"/>
          <a:lstStyle>
            <a:lvl1pPr marL="0" indent="0" algn="l" defTabSz="913897" rtl="0" eaLnBrk="1" latinLnBrk="0" hangingPunct="1">
              <a:lnSpc>
                <a:spcPct val="90000"/>
              </a:lnSpc>
              <a:spcBef>
                <a:spcPts val="999"/>
              </a:spcBef>
              <a:buFont typeface="Arial" panose="020B0604020202020204" pitchFamily="34" charset="0"/>
              <a:buNone/>
              <a:defRPr sz="1000" b="0" i="0" kern="1200">
                <a:solidFill>
                  <a:schemeClr val="tx1"/>
                </a:solidFill>
                <a:latin typeface="Soho Gothic Pro Light" panose="020B0303030504020204" pitchFamily="34" charset="77"/>
                <a:ea typeface="+mn-ea"/>
                <a:cs typeface="+mn-cs"/>
              </a:defRPr>
            </a:lvl1pPr>
            <a:lvl2pPr marL="685423" indent="-228474" algn="l" defTabSz="913897"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371" indent="-228474" algn="l" defTabSz="913897"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320"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268"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217"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166"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114"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063" indent="-228474" algn="l" defTabSz="91389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spcBef>
                <a:spcPts val="600"/>
              </a:spcBef>
            </a:pPr>
            <a:r>
              <a:rPr lang="es-ES" dirty="0"/>
              <a:t>Presentazione:</a:t>
            </a:r>
          </a:p>
          <a:p>
            <a:pPr>
              <a:lnSpc>
                <a:spcPct val="100000"/>
              </a:lnSpc>
              <a:spcBef>
                <a:spcPts val="600"/>
              </a:spcBef>
            </a:pPr>
            <a:r>
              <a:rPr lang="es-ES" dirty="0"/>
              <a:t>Maurizio Minieri</a:t>
            </a:r>
          </a:p>
          <a:p>
            <a:pPr>
              <a:lnSpc>
                <a:spcPct val="100000"/>
              </a:lnSpc>
              <a:spcBef>
                <a:spcPts val="600"/>
              </a:spcBef>
            </a:pPr>
            <a:r>
              <a:rPr lang="es-ES" dirty="0"/>
              <a:t>nmminieri@minsait.com</a:t>
            </a:r>
          </a:p>
          <a:p>
            <a:pPr>
              <a:lnSpc>
                <a:spcPct val="100000"/>
              </a:lnSpc>
              <a:spcBef>
                <a:spcPts val="600"/>
              </a:spcBef>
            </a:pPr>
            <a:endParaRPr lang="es-ES" dirty="0"/>
          </a:p>
          <a:p>
            <a:pPr>
              <a:lnSpc>
                <a:spcPct val="100000"/>
              </a:lnSpc>
              <a:spcBef>
                <a:spcPts val="600"/>
              </a:spcBef>
            </a:pPr>
            <a:endParaRPr lang="es-ES" dirty="0"/>
          </a:p>
          <a:p>
            <a:pPr>
              <a:lnSpc>
                <a:spcPct val="100000"/>
              </a:lnSpc>
              <a:spcBef>
                <a:spcPts val="600"/>
              </a:spcBef>
            </a:pPr>
            <a:r>
              <a:rPr lang="es-ES" dirty="0"/>
              <a:t>Avda. de Bruselas 35</a:t>
            </a:r>
          </a:p>
          <a:p>
            <a:pPr>
              <a:lnSpc>
                <a:spcPct val="100000"/>
              </a:lnSpc>
              <a:spcBef>
                <a:spcPts val="600"/>
              </a:spcBef>
            </a:pPr>
            <a:r>
              <a:rPr lang="es-ES" dirty="0"/>
              <a:t>28108 Alcobendas,</a:t>
            </a:r>
          </a:p>
          <a:p>
            <a:pPr>
              <a:lnSpc>
                <a:spcPct val="100000"/>
              </a:lnSpc>
              <a:spcBef>
                <a:spcPts val="600"/>
              </a:spcBef>
            </a:pPr>
            <a:r>
              <a:rPr lang="es-ES" dirty="0"/>
              <a:t>Madrid España</a:t>
            </a:r>
          </a:p>
          <a:p>
            <a:pPr>
              <a:lnSpc>
                <a:spcPct val="100000"/>
              </a:lnSpc>
              <a:spcBef>
                <a:spcPts val="600"/>
              </a:spcBef>
            </a:pPr>
            <a:endParaRPr lang="es-ES" dirty="0"/>
          </a:p>
          <a:p>
            <a:pPr>
              <a:lnSpc>
                <a:spcPct val="100000"/>
              </a:lnSpc>
              <a:spcBef>
                <a:spcPts val="600"/>
              </a:spcBef>
            </a:pPr>
            <a:endParaRPr lang="es-ES" dirty="0"/>
          </a:p>
          <a:p>
            <a:pPr>
              <a:lnSpc>
                <a:spcPct val="100000"/>
              </a:lnSpc>
              <a:spcBef>
                <a:spcPts val="600"/>
              </a:spcBef>
            </a:pPr>
            <a:r>
              <a:rPr lang="es-ES" dirty="0"/>
              <a:t>T +34 91 480 50 00</a:t>
            </a:r>
          </a:p>
          <a:p>
            <a:pPr>
              <a:lnSpc>
                <a:spcPct val="100000"/>
              </a:lnSpc>
              <a:spcBef>
                <a:spcPts val="600"/>
              </a:spcBef>
            </a:pPr>
            <a:r>
              <a:rPr lang="es-ES" dirty="0"/>
              <a:t>F +34 91 480 50 80</a:t>
            </a:r>
          </a:p>
          <a:p>
            <a:pPr>
              <a:lnSpc>
                <a:spcPct val="100000"/>
              </a:lnSpc>
              <a:spcBef>
                <a:spcPts val="600"/>
              </a:spcBef>
            </a:pPr>
            <a:r>
              <a:rPr lang="es-ES" dirty="0"/>
              <a:t>www.minsait.com</a:t>
            </a:r>
          </a:p>
          <a:p>
            <a:pPr>
              <a:lnSpc>
                <a:spcPct val="100000"/>
              </a:lnSpc>
              <a:spcBef>
                <a:spcPts val="600"/>
              </a:spcBef>
            </a:pPr>
            <a:endParaRPr lang="es-ES" dirty="0"/>
          </a:p>
          <a:p>
            <a:pPr>
              <a:lnSpc>
                <a:spcPct val="100000"/>
              </a:lnSpc>
              <a:spcBef>
                <a:spcPts val="600"/>
              </a:spcBef>
            </a:pPr>
            <a:endParaRPr lang="es-ES" dirty="0"/>
          </a:p>
        </p:txBody>
      </p:sp>
    </p:spTree>
    <p:extLst>
      <p:ext uri="{BB962C8B-B14F-4D97-AF65-F5344CB8AC3E}">
        <p14:creationId xmlns:p14="http://schemas.microsoft.com/office/powerpoint/2010/main" val="162663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8BF8B-7896-9648-B447-E9B094688D23}"/>
              </a:ext>
            </a:extLst>
          </p:cNvPr>
          <p:cNvPicPr>
            <a:picLocks noChangeAspect="1"/>
          </p:cNvPicPr>
          <p:nvPr/>
        </p:nvPicPr>
        <p:blipFill>
          <a:blip r:embed="rId2"/>
          <a:stretch>
            <a:fillRect/>
          </a:stretch>
        </p:blipFill>
        <p:spPr>
          <a:xfrm>
            <a:off x="3537014" y="2585145"/>
            <a:ext cx="5094279" cy="3063337"/>
          </a:xfrm>
          <a:prstGeom prst="rect">
            <a:avLst/>
          </a:prstGeom>
        </p:spPr>
      </p:pic>
    </p:spTree>
    <p:extLst>
      <p:ext uri="{BB962C8B-B14F-4D97-AF65-F5344CB8AC3E}">
        <p14:creationId xmlns:p14="http://schemas.microsoft.com/office/powerpoint/2010/main" val="157271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185446" name="Diapositiva de think-cell" r:id="rId6" imgW="270" imgH="270" progId="TCLayout.ActiveDocument.1">
                  <p:embed/>
                </p:oleObj>
              </mc:Choice>
              <mc:Fallback>
                <p:oleObj name="Diapositiva de think-cell" r:id="rId6" imgW="270" imgH="270" progId="TCLayout.ActiveDocument.1">
                  <p:embed/>
                  <p:pic>
                    <p:nvPicPr>
                      <p:cNvPr id="5" name="Objeto 4" hidden="1"/>
                      <p:cNvPicPr/>
                      <p:nvPr/>
                    </p:nvPicPr>
                    <p:blipFill>
                      <a:blip r:embed="rId7"/>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4264">
              <a:latin typeface="Playfair Display" panose="00000500000000000000" pitchFamily="2" charset="0"/>
              <a:ea typeface="+mj-ea"/>
              <a:cs typeface="+mj-cs"/>
              <a:sym typeface="Playfair Display" panose="00000500000000000000" pitchFamily="2" charset="0"/>
            </a:endParaRPr>
          </a:p>
        </p:txBody>
      </p:sp>
      <p:sp>
        <p:nvSpPr>
          <p:cNvPr id="3" name="Título 2"/>
          <p:cNvSpPr>
            <a:spLocks noGrp="1"/>
          </p:cNvSpPr>
          <p:nvPr>
            <p:ph type="title"/>
          </p:nvPr>
        </p:nvSpPr>
        <p:spPr/>
        <p:txBody>
          <a:bodyPr/>
          <a:lstStyle/>
          <a:p>
            <a:r>
              <a:rPr lang="es-ES" dirty="0">
                <a:latin typeface="Playfair Display"/>
              </a:rPr>
              <a:t>AOP</a:t>
            </a:r>
            <a:endParaRPr lang="it-IT" dirty="0"/>
          </a:p>
        </p:txBody>
      </p:sp>
      <p:sp>
        <p:nvSpPr>
          <p:cNvPr id="4" name="Marcador de contenido 3"/>
          <p:cNvSpPr>
            <a:spLocks noGrp="1"/>
          </p:cNvSpPr>
          <p:nvPr>
            <p:ph sz="quarter" idx="11"/>
          </p:nvPr>
        </p:nvSpPr>
        <p:spPr/>
        <p:txBody>
          <a:bodyPr lIns="91440" tIns="45720" rIns="91440" bIns="45720" anchor="t"/>
          <a:lstStyle/>
          <a:p>
            <a:r>
              <a:rPr lang="es-ES" sz="15950" dirty="0">
                <a:latin typeface="Playfair Display"/>
              </a:rPr>
              <a:t>01</a:t>
            </a:r>
            <a:endParaRPr lang="en-US" dirty="0"/>
          </a:p>
        </p:txBody>
      </p:sp>
    </p:spTree>
    <p:extLst>
      <p:ext uri="{BB962C8B-B14F-4D97-AF65-F5344CB8AC3E}">
        <p14:creationId xmlns:p14="http://schemas.microsoft.com/office/powerpoint/2010/main" val="137853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22844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8">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5120" y="590664"/>
            <a:ext cx="11519451" cy="919343"/>
          </a:xfrm>
        </p:spPr>
        <p:txBody>
          <a:bodyPr/>
          <a:lstStyle/>
          <a:p>
            <a:r>
              <a:rPr lang="en-US" dirty="0"/>
              <a:t>Aspect Oriented Programming</a:t>
            </a:r>
          </a:p>
        </p:txBody>
      </p:sp>
      <p:sp>
        <p:nvSpPr>
          <p:cNvPr id="7" name="AutoShape 8" descr="Your relational data. Objectively. - Hibernate ORM"/>
          <p:cNvSpPr>
            <a:spLocks noChangeAspect="1" noChangeArrowheads="1"/>
          </p:cNvSpPr>
          <p:nvPr/>
        </p:nvSpPr>
        <p:spPr bwMode="auto">
          <a:xfrm>
            <a:off x="155575" y="-503238"/>
            <a:ext cx="3924300"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 name="Rettangolo 9"/>
          <p:cNvSpPr/>
          <p:nvPr/>
        </p:nvSpPr>
        <p:spPr>
          <a:xfrm>
            <a:off x="334240" y="1468758"/>
            <a:ext cx="11477556" cy="2307298"/>
          </a:xfrm>
          <a:prstGeom prst="rect">
            <a:avLst/>
          </a:prstGeom>
        </p:spPr>
        <p:txBody>
          <a:bodyPr wrap="square">
            <a:spAutoFit/>
          </a:bodyPr>
          <a:lstStyle/>
          <a:p>
            <a:r>
              <a:rPr lang="it-IT" dirty="0"/>
              <a:t>Paradigma Orientato agli Aspetti, è un paradigma di programmazione potentissimo per gestire l’interazione tra oggetti, è complementare al paradigma orientato agli oggetti e permette di non sporcare il codice principale con funzionalità non strettamente appartenenti alla business </a:t>
            </a:r>
            <a:r>
              <a:rPr lang="it-IT" dirty="0" err="1"/>
              <a:t>logic</a:t>
            </a:r>
            <a:r>
              <a:rPr lang="it-IT" dirty="0"/>
              <a:t>. Si crea un insieme di metodi e tecniche per raggiungere l’obiettivo, a vantaggio della modularità del programma.</a:t>
            </a:r>
          </a:p>
          <a:p>
            <a:endParaRPr lang="it-IT" dirty="0"/>
          </a:p>
          <a:p>
            <a:r>
              <a:rPr lang="it-IT" dirty="0"/>
              <a:t>Es. avremo una classe </a:t>
            </a:r>
            <a:r>
              <a:rPr lang="it-IT" dirty="0" err="1"/>
              <a:t>SpringAspect</a:t>
            </a:r>
            <a:r>
              <a:rPr lang="it-IT" dirty="0"/>
              <a:t> pensata come “esterna” al progetto principale in cui ci saranno tutte le tecniche per accedere a tutti i metodi, ci basta quindi lavorare in questa classe e lasciare tutto il progetto così com’è.</a:t>
            </a:r>
          </a:p>
          <a:p>
            <a:endParaRPr lang="it-IT" dirty="0"/>
          </a:p>
        </p:txBody>
      </p:sp>
      <p:sp>
        <p:nvSpPr>
          <p:cNvPr id="11" name="Segnaposto testo 10">
            <a:extLst>
              <a:ext uri="{FF2B5EF4-FFF2-40B4-BE49-F238E27FC236}">
                <a16:creationId xmlns:a16="http://schemas.microsoft.com/office/drawing/2014/main" id="{1ACAED06-EE69-4E97-8EB0-633F5D6C2389}"/>
              </a:ext>
            </a:extLst>
          </p:cNvPr>
          <p:cNvSpPr>
            <a:spLocks noGrp="1"/>
          </p:cNvSpPr>
          <p:nvPr>
            <p:ph type="body" sz="quarter" idx="13"/>
          </p:nvPr>
        </p:nvSpPr>
        <p:spPr/>
        <p:txBody>
          <a:bodyPr/>
          <a:lstStyle/>
          <a:p>
            <a:endParaRPr lang="it-IT" dirty="0"/>
          </a:p>
        </p:txBody>
      </p:sp>
      <p:sp>
        <p:nvSpPr>
          <p:cNvPr id="8" name="Rettangolo 7">
            <a:extLst>
              <a:ext uri="{FF2B5EF4-FFF2-40B4-BE49-F238E27FC236}">
                <a16:creationId xmlns:a16="http://schemas.microsoft.com/office/drawing/2014/main" id="{ED5009B0-EFB0-4825-9983-B77E698C1844}"/>
              </a:ext>
            </a:extLst>
          </p:cNvPr>
          <p:cNvSpPr/>
          <p:nvPr/>
        </p:nvSpPr>
        <p:spPr>
          <a:xfrm>
            <a:off x="334240" y="4377264"/>
            <a:ext cx="11477556" cy="646074"/>
          </a:xfrm>
          <a:prstGeom prst="rect">
            <a:avLst/>
          </a:prstGeom>
        </p:spPr>
        <p:txBody>
          <a:bodyPr wrap="square">
            <a:spAutoFit/>
          </a:bodyPr>
          <a:lstStyle/>
          <a:p>
            <a:r>
              <a:rPr lang="it-IT" dirty="0"/>
              <a:t>Per usarlo ci sono più possibilità, due delle più utilizzate sono </a:t>
            </a:r>
            <a:r>
              <a:rPr lang="it-IT" b="1" dirty="0" err="1"/>
              <a:t>AspectJ</a:t>
            </a:r>
            <a:r>
              <a:rPr lang="it-IT" dirty="0"/>
              <a:t> e </a:t>
            </a:r>
            <a:r>
              <a:rPr lang="it-IT" b="1" dirty="0"/>
              <a:t>Spring AOP</a:t>
            </a:r>
          </a:p>
          <a:p>
            <a:endParaRPr lang="it-IT" dirty="0"/>
          </a:p>
        </p:txBody>
      </p:sp>
    </p:spTree>
    <p:extLst>
      <p:ext uri="{BB962C8B-B14F-4D97-AF65-F5344CB8AC3E}">
        <p14:creationId xmlns:p14="http://schemas.microsoft.com/office/powerpoint/2010/main" val="275483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0317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8">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5120" y="590664"/>
            <a:ext cx="11519451" cy="919343"/>
          </a:xfrm>
        </p:spPr>
        <p:txBody>
          <a:bodyPr/>
          <a:lstStyle/>
          <a:p>
            <a:r>
              <a:rPr lang="en-US" dirty="0"/>
              <a:t>AspectJ</a:t>
            </a:r>
          </a:p>
        </p:txBody>
      </p:sp>
      <p:sp>
        <p:nvSpPr>
          <p:cNvPr id="7" name="AutoShape 8" descr="Your relational data. Objectively. - Hibernate ORM"/>
          <p:cNvSpPr>
            <a:spLocks noChangeAspect="1" noChangeArrowheads="1"/>
          </p:cNvSpPr>
          <p:nvPr/>
        </p:nvSpPr>
        <p:spPr bwMode="auto">
          <a:xfrm>
            <a:off x="155575" y="-503238"/>
            <a:ext cx="3924300"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0" name="Rettangolo 9"/>
          <p:cNvSpPr/>
          <p:nvPr/>
        </p:nvSpPr>
        <p:spPr>
          <a:xfrm>
            <a:off x="334240" y="1468758"/>
            <a:ext cx="11477556" cy="3414781"/>
          </a:xfrm>
          <a:prstGeom prst="rect">
            <a:avLst/>
          </a:prstGeom>
        </p:spPr>
        <p:txBody>
          <a:bodyPr wrap="square">
            <a:spAutoFit/>
          </a:bodyPr>
          <a:lstStyle/>
          <a:p>
            <a:r>
              <a:rPr lang="it-IT" dirty="0"/>
              <a:t>Libreria di Java per aggiungere a Java stesso gli </a:t>
            </a:r>
            <a:r>
              <a:rPr lang="it-IT" i="1" dirty="0"/>
              <a:t>aspetti, r</a:t>
            </a:r>
            <a:r>
              <a:rPr lang="it-IT" dirty="0"/>
              <a:t>appresenta lo strumento primario, in ambito Java, per avvalersi della programmazione orientata agli aspetti.</a:t>
            </a:r>
          </a:p>
          <a:p>
            <a:endParaRPr lang="it-IT" dirty="0"/>
          </a:p>
          <a:p>
            <a:endParaRPr lang="it-IT" dirty="0"/>
          </a:p>
          <a:p>
            <a:endParaRPr lang="it-IT" dirty="0"/>
          </a:p>
          <a:p>
            <a:r>
              <a:rPr lang="it-IT" b="1" dirty="0"/>
              <a:t>Vantaggi</a:t>
            </a:r>
          </a:p>
          <a:p>
            <a:r>
              <a:rPr lang="it-IT" dirty="0"/>
              <a:t>Offre prestazioni migliori e non richiede Spring, ma per funzionare bisogna eseguire un processo chiamato </a:t>
            </a:r>
            <a:r>
              <a:rPr lang="it-IT" dirty="0" err="1"/>
              <a:t>weaving</a:t>
            </a:r>
            <a:r>
              <a:rPr lang="it-IT" dirty="0"/>
              <a:t> per aggiungere la funzionalità degli aspetti che trasformano il </a:t>
            </a:r>
            <a:r>
              <a:rPr lang="it-IT" dirty="0" err="1"/>
              <a:t>bytecode</a:t>
            </a:r>
            <a:r>
              <a:rPr lang="it-IT" dirty="0"/>
              <a:t> delle classi.</a:t>
            </a:r>
          </a:p>
          <a:p>
            <a:endParaRPr lang="it-IT" dirty="0"/>
          </a:p>
          <a:p>
            <a:r>
              <a:rPr lang="it-IT" b="1" dirty="0"/>
              <a:t>Svantaggi</a:t>
            </a:r>
          </a:p>
          <a:p>
            <a:r>
              <a:rPr lang="it-IT" dirty="0"/>
              <a:t>Più complesso e richiede un processo di post-compilazione da applicare alle classi.</a:t>
            </a:r>
          </a:p>
          <a:p>
            <a:endParaRPr lang="it-IT" dirty="0"/>
          </a:p>
        </p:txBody>
      </p:sp>
      <p:sp>
        <p:nvSpPr>
          <p:cNvPr id="11" name="Segnaposto testo 10">
            <a:extLst>
              <a:ext uri="{FF2B5EF4-FFF2-40B4-BE49-F238E27FC236}">
                <a16:creationId xmlns:a16="http://schemas.microsoft.com/office/drawing/2014/main" id="{1ACAED06-EE69-4E97-8EB0-633F5D6C2389}"/>
              </a:ext>
            </a:extLst>
          </p:cNvPr>
          <p:cNvSpPr>
            <a:spLocks noGrp="1"/>
          </p:cNvSpPr>
          <p:nvPr>
            <p:ph type="body" sz="quarter" idx="13"/>
          </p:nvPr>
        </p:nvSpPr>
        <p:spPr/>
        <p:txBody>
          <a:bodyPr/>
          <a:lstStyle/>
          <a:p>
            <a:endParaRPr lang="it-IT" dirty="0"/>
          </a:p>
        </p:txBody>
      </p:sp>
    </p:spTree>
    <p:extLst>
      <p:ext uri="{BB962C8B-B14F-4D97-AF65-F5344CB8AC3E}">
        <p14:creationId xmlns:p14="http://schemas.microsoft.com/office/powerpoint/2010/main" val="38935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219230"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8">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5120" y="590664"/>
            <a:ext cx="11519451" cy="919343"/>
          </a:xfrm>
        </p:spPr>
        <p:txBody>
          <a:bodyPr/>
          <a:lstStyle/>
          <a:p>
            <a:r>
              <a:rPr lang="es-ES" dirty="0"/>
              <a:t>Core Concepts</a:t>
            </a:r>
            <a:endParaRPr lang="en-US" dirty="0"/>
          </a:p>
        </p:txBody>
      </p:sp>
      <p:sp>
        <p:nvSpPr>
          <p:cNvPr id="7" name="AutoShape 8" descr="Your relational data. Objectively. - Hibernate ORM"/>
          <p:cNvSpPr>
            <a:spLocks noChangeAspect="1" noChangeArrowheads="1"/>
          </p:cNvSpPr>
          <p:nvPr/>
        </p:nvSpPr>
        <p:spPr bwMode="auto">
          <a:xfrm>
            <a:off x="155575" y="-503238"/>
            <a:ext cx="3924300"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4" name="Marcador de contenido 2">
            <a:extLst>
              <a:ext uri="{FF2B5EF4-FFF2-40B4-BE49-F238E27FC236}">
                <a16:creationId xmlns:a16="http://schemas.microsoft.com/office/drawing/2014/main" id="{CB5097F2-D1CB-4827-911C-55F70230BA30}"/>
              </a:ext>
            </a:extLst>
          </p:cNvPr>
          <p:cNvSpPr txBox="1">
            <a:spLocks/>
          </p:cNvSpPr>
          <p:nvPr/>
        </p:nvSpPr>
        <p:spPr>
          <a:xfrm>
            <a:off x="528143" y="3429000"/>
            <a:ext cx="11326427" cy="1707304"/>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indent="0">
              <a:buNone/>
            </a:pPr>
            <a:r>
              <a:rPr lang="it-IT" sz="1800" b="1" dirty="0" err="1">
                <a:solidFill>
                  <a:schemeClr val="tx1"/>
                </a:solidFill>
                <a:latin typeface="+mn-lt"/>
              </a:rPr>
              <a:t>Pointcut</a:t>
            </a:r>
            <a:endParaRPr lang="it-IT" sz="1800" b="1" dirty="0">
              <a:solidFill>
                <a:schemeClr val="tx1"/>
              </a:solidFill>
              <a:latin typeface="+mn-lt"/>
            </a:endParaRPr>
          </a:p>
          <a:p>
            <a:pPr marL="0" indent="0">
              <a:buNone/>
            </a:pPr>
            <a:r>
              <a:rPr lang="it-IT" sz="1799" dirty="0">
                <a:solidFill>
                  <a:schemeClr val="tx1"/>
                </a:solidFill>
                <a:latin typeface="+mn-lt"/>
                <a:cs typeface="+mn-cs"/>
              </a:rPr>
              <a:t>Descrive le situazioni che si vengono a creare durante l’esecuzione del programma.</a:t>
            </a:r>
          </a:p>
          <a:p>
            <a:pPr marL="0" indent="0">
              <a:buNone/>
            </a:pPr>
            <a:r>
              <a:rPr lang="it-IT" sz="1799" dirty="0">
                <a:solidFill>
                  <a:schemeClr val="tx1"/>
                </a:solidFill>
                <a:latin typeface="+mn-lt"/>
                <a:cs typeface="+mn-cs"/>
              </a:rPr>
              <a:t>Si può definire un </a:t>
            </a:r>
            <a:r>
              <a:rPr lang="it-IT" sz="1799" dirty="0" err="1">
                <a:solidFill>
                  <a:schemeClr val="tx1"/>
                </a:solidFill>
                <a:latin typeface="+mn-lt"/>
                <a:cs typeface="+mn-cs"/>
              </a:rPr>
              <a:t>pointcut</a:t>
            </a:r>
            <a:r>
              <a:rPr lang="it-IT" sz="1799" dirty="0">
                <a:solidFill>
                  <a:schemeClr val="tx1"/>
                </a:solidFill>
                <a:latin typeface="+mn-lt"/>
                <a:cs typeface="+mn-cs"/>
              </a:rPr>
              <a:t> che sia valido quando un qualsiasi metodo della classe Apple viene chiamato, oppure quando un metodo di un oggetto della classe Apple chiama il metodo di un oggetto di classe Persona e così via.</a:t>
            </a:r>
            <a:endParaRPr lang="es-ES" sz="1800" dirty="0">
              <a:solidFill>
                <a:schemeClr val="tx1"/>
              </a:solidFill>
              <a:latin typeface="+mn-lt"/>
            </a:endParaRPr>
          </a:p>
          <a:p>
            <a:pPr marL="0" indent="0">
              <a:buNone/>
            </a:pPr>
            <a:endParaRPr lang="es-ES" sz="1800" dirty="0">
              <a:solidFill>
                <a:schemeClr val="tx1"/>
              </a:solidFill>
              <a:latin typeface="+mn-lt"/>
            </a:endParaRPr>
          </a:p>
          <a:p>
            <a:endParaRPr lang="es-ES" sz="1800" dirty="0">
              <a:solidFill>
                <a:schemeClr val="tx1"/>
              </a:solidFill>
              <a:latin typeface="+mn-lt"/>
            </a:endParaRPr>
          </a:p>
        </p:txBody>
      </p:sp>
      <p:sp>
        <p:nvSpPr>
          <p:cNvPr id="5" name="Segnaposto testo 4">
            <a:extLst>
              <a:ext uri="{FF2B5EF4-FFF2-40B4-BE49-F238E27FC236}">
                <a16:creationId xmlns:a16="http://schemas.microsoft.com/office/drawing/2014/main" id="{7F1EE742-2AF9-42DC-B015-EC1FAECE4A5F}"/>
              </a:ext>
            </a:extLst>
          </p:cNvPr>
          <p:cNvSpPr>
            <a:spLocks noGrp="1"/>
          </p:cNvSpPr>
          <p:nvPr>
            <p:ph type="body" sz="quarter" idx="13"/>
          </p:nvPr>
        </p:nvSpPr>
        <p:spPr/>
        <p:txBody>
          <a:bodyPr/>
          <a:lstStyle/>
          <a:p>
            <a:endParaRPr lang="it-IT" dirty="0"/>
          </a:p>
        </p:txBody>
      </p:sp>
      <p:sp>
        <p:nvSpPr>
          <p:cNvPr id="15" name="Marcador de contenido 2">
            <a:extLst>
              <a:ext uri="{FF2B5EF4-FFF2-40B4-BE49-F238E27FC236}">
                <a16:creationId xmlns:a16="http://schemas.microsoft.com/office/drawing/2014/main" id="{4FEE1337-532B-4C4E-B211-F0A1792DE678}"/>
              </a:ext>
            </a:extLst>
          </p:cNvPr>
          <p:cNvSpPr txBox="1">
            <a:spLocks/>
          </p:cNvSpPr>
          <p:nvPr/>
        </p:nvSpPr>
        <p:spPr>
          <a:xfrm>
            <a:off x="528145" y="1323841"/>
            <a:ext cx="11326426" cy="1389838"/>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indent="0">
              <a:buNone/>
            </a:pPr>
            <a:r>
              <a:rPr lang="it-IT" sz="1800" b="1" dirty="0" err="1">
                <a:solidFill>
                  <a:schemeClr val="tx1"/>
                </a:solidFill>
                <a:latin typeface="+mn-lt"/>
              </a:rPr>
              <a:t>Joinpoint</a:t>
            </a:r>
            <a:endParaRPr lang="it-IT" sz="1800" b="1" dirty="0">
              <a:solidFill>
                <a:schemeClr val="tx1"/>
              </a:solidFill>
              <a:latin typeface="+mn-lt"/>
            </a:endParaRPr>
          </a:p>
          <a:p>
            <a:pPr marL="0" indent="0">
              <a:buNone/>
            </a:pPr>
            <a:r>
              <a:rPr lang="it-IT" sz="1799" dirty="0">
                <a:solidFill>
                  <a:schemeClr val="tx1"/>
                </a:solidFill>
                <a:latin typeface="+mn-lt"/>
                <a:cs typeface="+mn-cs"/>
              </a:rPr>
              <a:t>Certo istante nell’esecuzione del programma. Ogni chiamata a un qualsiasi metodo, leggere o modificare il valore di una variabile, creare un oggetto ecc. </a:t>
            </a:r>
          </a:p>
          <a:p>
            <a:pPr marL="0" indent="0">
              <a:buNone/>
            </a:pPr>
            <a:r>
              <a:rPr lang="it-IT" sz="1799" dirty="0">
                <a:solidFill>
                  <a:schemeClr val="tx1"/>
                </a:solidFill>
                <a:latin typeface="+mn-lt"/>
                <a:cs typeface="+mn-cs"/>
              </a:rPr>
              <a:t>In Spring AOP è solo l’esecuzione di un metodo della business </a:t>
            </a:r>
            <a:r>
              <a:rPr lang="it-IT" sz="1799" dirty="0" err="1">
                <a:solidFill>
                  <a:schemeClr val="tx1"/>
                </a:solidFill>
                <a:latin typeface="+mn-lt"/>
                <a:cs typeface="+mn-cs"/>
              </a:rPr>
              <a:t>logic</a:t>
            </a:r>
            <a:r>
              <a:rPr lang="it-IT" sz="1799" dirty="0">
                <a:solidFill>
                  <a:schemeClr val="tx1"/>
                </a:solidFill>
                <a:latin typeface="+mn-lt"/>
                <a:cs typeface="+mn-cs"/>
              </a:rPr>
              <a:t>, si usa come parametro del metodo</a:t>
            </a:r>
            <a:endParaRPr lang="it-IT" sz="1800" dirty="0">
              <a:solidFill>
                <a:schemeClr val="tx1"/>
              </a:solidFill>
              <a:latin typeface="+mn-lt"/>
            </a:endParaRPr>
          </a:p>
          <a:p>
            <a:pPr marL="0" indent="0">
              <a:buNone/>
            </a:pPr>
            <a:r>
              <a:rPr lang="it-IT" sz="1800" dirty="0">
                <a:solidFill>
                  <a:schemeClr val="tx1"/>
                </a:solidFill>
                <a:latin typeface="+mn-lt"/>
              </a:rPr>
              <a:t> </a:t>
            </a:r>
            <a:endParaRPr lang="es-ES" sz="1800" dirty="0">
              <a:solidFill>
                <a:schemeClr val="tx1"/>
              </a:solidFill>
              <a:latin typeface="+mn-lt"/>
            </a:endParaRPr>
          </a:p>
          <a:p>
            <a:pPr marL="0" indent="0">
              <a:buNone/>
            </a:pPr>
            <a:endParaRPr lang="es-ES" sz="1800" dirty="0">
              <a:solidFill>
                <a:schemeClr val="tx1"/>
              </a:solidFill>
              <a:latin typeface="+mn-lt"/>
            </a:endParaRPr>
          </a:p>
          <a:p>
            <a:endParaRPr lang="es-ES" sz="1800" dirty="0">
              <a:solidFill>
                <a:schemeClr val="tx1"/>
              </a:solidFill>
              <a:latin typeface="+mn-lt"/>
            </a:endParaRPr>
          </a:p>
        </p:txBody>
      </p:sp>
    </p:spTree>
    <p:extLst>
      <p:ext uri="{BB962C8B-B14F-4D97-AF65-F5344CB8AC3E}">
        <p14:creationId xmlns:p14="http://schemas.microsoft.com/office/powerpoint/2010/main" val="256220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04203"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s-ES" sz="3198">
              <a:latin typeface="Playfair Display" panose="00000500000000000000" pitchFamily="2" charset="0"/>
              <a:ea typeface="+mj-ea"/>
              <a:cs typeface="+mj-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5120" y="590664"/>
            <a:ext cx="11519451" cy="919343"/>
          </a:xfrm>
        </p:spPr>
        <p:txBody>
          <a:bodyPr/>
          <a:lstStyle/>
          <a:p>
            <a:r>
              <a:rPr lang="es-ES" dirty="0"/>
              <a:t>Core Concepts</a:t>
            </a:r>
            <a:endParaRPr lang="en-US" dirty="0"/>
          </a:p>
        </p:txBody>
      </p:sp>
      <p:sp>
        <p:nvSpPr>
          <p:cNvPr id="7" name="AutoShape 8" descr="Your relational data. Objectively. - Hibernate ORM"/>
          <p:cNvSpPr>
            <a:spLocks noChangeAspect="1" noChangeArrowheads="1"/>
          </p:cNvSpPr>
          <p:nvPr/>
        </p:nvSpPr>
        <p:spPr bwMode="auto">
          <a:xfrm>
            <a:off x="155575" y="-503238"/>
            <a:ext cx="3924300"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8" name="Marcador de contenido 2">
            <a:extLst>
              <a:ext uri="{FF2B5EF4-FFF2-40B4-BE49-F238E27FC236}">
                <a16:creationId xmlns:a16="http://schemas.microsoft.com/office/drawing/2014/main" id="{8FFCB682-A2FC-CA4B-AF1F-9B44DC3872A4}"/>
              </a:ext>
            </a:extLst>
          </p:cNvPr>
          <p:cNvSpPr txBox="1">
            <a:spLocks/>
          </p:cNvSpPr>
          <p:nvPr/>
        </p:nvSpPr>
        <p:spPr>
          <a:xfrm>
            <a:off x="547026" y="3400910"/>
            <a:ext cx="11302780" cy="91934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indent="0">
              <a:buNone/>
            </a:pPr>
            <a:r>
              <a:rPr lang="it-IT" sz="1800" b="1" dirty="0">
                <a:solidFill>
                  <a:schemeClr val="tx1"/>
                </a:solidFill>
                <a:latin typeface="+mn-lt"/>
              </a:rPr>
              <a:t>Aspect</a:t>
            </a:r>
          </a:p>
          <a:p>
            <a:pPr marL="0" indent="0">
              <a:buNone/>
            </a:pPr>
            <a:r>
              <a:rPr lang="it-IT" sz="1799" dirty="0">
                <a:solidFill>
                  <a:schemeClr val="tx1"/>
                </a:solidFill>
                <a:latin typeface="+mn-lt"/>
                <a:cs typeface="+mn-cs"/>
              </a:rPr>
              <a:t>Classe che si occupa di funzionalità trasversali al progetto. Le unità elementari dell’OOP sono gli oggetti mentre le unità elementari dell’AOP sono gli aspetti. </a:t>
            </a:r>
            <a:endParaRPr lang="it-IT" sz="1800" dirty="0">
              <a:solidFill>
                <a:schemeClr val="tx1"/>
              </a:solidFill>
              <a:latin typeface="+mn-lt"/>
            </a:endParaRPr>
          </a:p>
          <a:p>
            <a:pPr marL="0" indent="0">
              <a:buNone/>
            </a:pPr>
            <a:r>
              <a:rPr lang="it-IT" sz="1800" dirty="0">
                <a:solidFill>
                  <a:schemeClr val="tx1"/>
                </a:solidFill>
                <a:latin typeface="+mn-lt"/>
              </a:rPr>
              <a:t> </a:t>
            </a:r>
            <a:endParaRPr lang="es-ES" sz="1800" dirty="0">
              <a:solidFill>
                <a:schemeClr val="tx1"/>
              </a:solidFill>
              <a:latin typeface="+mn-lt"/>
            </a:endParaRPr>
          </a:p>
          <a:p>
            <a:pPr marL="0" indent="0">
              <a:buNone/>
            </a:pPr>
            <a:endParaRPr lang="es-ES" sz="1800" dirty="0">
              <a:solidFill>
                <a:schemeClr val="tx1"/>
              </a:solidFill>
              <a:latin typeface="+mn-lt"/>
            </a:endParaRPr>
          </a:p>
          <a:p>
            <a:endParaRPr lang="es-ES" sz="1800" dirty="0">
              <a:solidFill>
                <a:schemeClr val="tx1"/>
              </a:solidFill>
              <a:latin typeface="+mn-lt"/>
            </a:endParaRPr>
          </a:p>
        </p:txBody>
      </p:sp>
      <p:sp>
        <p:nvSpPr>
          <p:cNvPr id="5" name="Segnaposto testo 4">
            <a:extLst>
              <a:ext uri="{FF2B5EF4-FFF2-40B4-BE49-F238E27FC236}">
                <a16:creationId xmlns:a16="http://schemas.microsoft.com/office/drawing/2014/main" id="{7F1EE742-2AF9-42DC-B015-EC1FAECE4A5F}"/>
              </a:ext>
            </a:extLst>
          </p:cNvPr>
          <p:cNvSpPr>
            <a:spLocks noGrp="1"/>
          </p:cNvSpPr>
          <p:nvPr>
            <p:ph type="body" sz="quarter" idx="13"/>
          </p:nvPr>
        </p:nvSpPr>
        <p:spPr/>
        <p:txBody>
          <a:bodyPr/>
          <a:lstStyle/>
          <a:p>
            <a:endParaRPr lang="it-IT"/>
          </a:p>
        </p:txBody>
      </p:sp>
      <p:sp>
        <p:nvSpPr>
          <p:cNvPr id="15" name="Marcador de contenido 2">
            <a:extLst>
              <a:ext uri="{FF2B5EF4-FFF2-40B4-BE49-F238E27FC236}">
                <a16:creationId xmlns:a16="http://schemas.microsoft.com/office/drawing/2014/main" id="{9985F293-76B6-4BED-B20D-02CB76F67B72}"/>
              </a:ext>
            </a:extLst>
          </p:cNvPr>
          <p:cNvSpPr txBox="1">
            <a:spLocks/>
          </p:cNvSpPr>
          <p:nvPr/>
        </p:nvSpPr>
        <p:spPr>
          <a:xfrm>
            <a:off x="551792" y="1343298"/>
            <a:ext cx="11298013" cy="91934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indent="0">
              <a:buNone/>
            </a:pPr>
            <a:r>
              <a:rPr lang="it-IT" sz="1800" b="1" dirty="0">
                <a:solidFill>
                  <a:schemeClr val="tx1"/>
                </a:solidFill>
                <a:latin typeface="+mn-lt"/>
              </a:rPr>
              <a:t> </a:t>
            </a:r>
            <a:r>
              <a:rPr lang="it-IT" sz="1800" b="1" dirty="0" err="1">
                <a:solidFill>
                  <a:schemeClr val="tx1"/>
                </a:solidFill>
                <a:latin typeface="+mn-lt"/>
              </a:rPr>
              <a:t>Advice</a:t>
            </a:r>
            <a:endParaRPr lang="it-IT" sz="1800" b="1" dirty="0">
              <a:solidFill>
                <a:schemeClr val="tx1"/>
              </a:solidFill>
              <a:latin typeface="+mn-lt"/>
            </a:endParaRPr>
          </a:p>
          <a:p>
            <a:pPr marL="0" indent="0">
              <a:buNone/>
            </a:pPr>
            <a:r>
              <a:rPr lang="it-IT" sz="1799" dirty="0">
                <a:solidFill>
                  <a:schemeClr val="tx1"/>
                </a:solidFill>
                <a:latin typeface="+mn-lt"/>
                <a:cs typeface="+mn-cs"/>
              </a:rPr>
              <a:t> Azione intrapresa dal </a:t>
            </a:r>
            <a:r>
              <a:rPr lang="it-IT" sz="1799" dirty="0" err="1">
                <a:solidFill>
                  <a:schemeClr val="tx1"/>
                </a:solidFill>
                <a:latin typeface="+mn-lt"/>
                <a:cs typeface="+mn-cs"/>
              </a:rPr>
              <a:t>Joinpoint</a:t>
            </a:r>
            <a:r>
              <a:rPr lang="it-IT" sz="1799" dirty="0">
                <a:solidFill>
                  <a:schemeClr val="tx1"/>
                </a:solidFill>
                <a:latin typeface="+mn-lt"/>
                <a:cs typeface="+mn-cs"/>
              </a:rPr>
              <a:t> quando diventa valido, ci sono vari tipi ma i più usati sono</a:t>
            </a:r>
            <a:endParaRPr lang="it-IT" sz="1800" dirty="0">
              <a:solidFill>
                <a:schemeClr val="tx1"/>
              </a:solidFill>
              <a:latin typeface="+mn-lt"/>
            </a:endParaRPr>
          </a:p>
          <a:p>
            <a:pPr marL="0" indent="0">
              <a:buNone/>
            </a:pPr>
            <a:r>
              <a:rPr lang="it-IT" sz="1800" dirty="0">
                <a:solidFill>
                  <a:schemeClr val="tx1"/>
                </a:solidFill>
                <a:latin typeface="+mn-lt"/>
              </a:rPr>
              <a:t> </a:t>
            </a:r>
            <a:endParaRPr lang="es-ES" sz="1800" dirty="0">
              <a:solidFill>
                <a:schemeClr val="tx1"/>
              </a:solidFill>
              <a:latin typeface="+mn-lt"/>
            </a:endParaRPr>
          </a:p>
          <a:p>
            <a:pPr marL="0" indent="0">
              <a:buNone/>
            </a:pPr>
            <a:endParaRPr lang="es-ES" sz="1800" dirty="0">
              <a:solidFill>
                <a:schemeClr val="tx1"/>
              </a:solidFill>
              <a:latin typeface="+mn-lt"/>
            </a:endParaRPr>
          </a:p>
          <a:p>
            <a:endParaRPr lang="es-ES" sz="1800" dirty="0">
              <a:solidFill>
                <a:schemeClr val="tx1"/>
              </a:solidFill>
              <a:latin typeface="+mn-lt"/>
            </a:endParaRPr>
          </a:p>
        </p:txBody>
      </p:sp>
      <p:sp>
        <p:nvSpPr>
          <p:cNvPr id="16" name="CasellaDiTesto 15">
            <a:extLst>
              <a:ext uri="{FF2B5EF4-FFF2-40B4-BE49-F238E27FC236}">
                <a16:creationId xmlns:a16="http://schemas.microsoft.com/office/drawing/2014/main" id="{65C3E635-86C1-44E1-89FB-8CCE92A7D140}"/>
              </a:ext>
            </a:extLst>
          </p:cNvPr>
          <p:cNvSpPr txBox="1"/>
          <p:nvPr/>
        </p:nvSpPr>
        <p:spPr>
          <a:xfrm>
            <a:off x="547026" y="2097173"/>
            <a:ext cx="8611425"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50" noProof="1">
                <a:ea typeface="+mn-lt"/>
                <a:cs typeface="+mn-lt"/>
              </a:rPr>
              <a:t>Around (massimo controllo con ProceedingJoinPoint)</a:t>
            </a:r>
          </a:p>
          <a:p>
            <a:pPr marL="285750" indent="-285750">
              <a:buFont typeface="Arial"/>
              <a:buChar char="•"/>
            </a:pPr>
            <a:r>
              <a:rPr lang="en-US" sz="1750" noProof="1">
                <a:ea typeface="+mn-lt"/>
                <a:cs typeface="+mn-lt"/>
              </a:rPr>
              <a:t>Before</a:t>
            </a:r>
          </a:p>
          <a:p>
            <a:pPr marL="285750" indent="-285750">
              <a:buFont typeface="Arial"/>
              <a:buChar char="•"/>
            </a:pPr>
            <a:r>
              <a:rPr lang="en-US" sz="1750" noProof="1">
                <a:ea typeface="+mn-lt"/>
                <a:cs typeface="+mn-lt"/>
              </a:rPr>
              <a:t>After</a:t>
            </a:r>
          </a:p>
        </p:txBody>
      </p:sp>
    </p:spTree>
    <p:extLst>
      <p:ext uri="{BB962C8B-B14F-4D97-AF65-F5344CB8AC3E}">
        <p14:creationId xmlns:p14="http://schemas.microsoft.com/office/powerpoint/2010/main" val="3951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157785" name="Diapositiva de think-cell" r:id="rId5" imgW="270" imgH="270" progId="TCLayout.ActiveDocument.1">
                  <p:embed/>
                </p:oleObj>
              </mc:Choice>
              <mc:Fallback>
                <p:oleObj name="Diapositiva de think-cell" r:id="rId5" imgW="270" imgH="270" progId="TCLayout.ActiveDocument.1">
                  <p:embed/>
                  <p:pic>
                    <p:nvPicPr>
                      <p:cNvPr id="5" name="Objeto 4"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spcBef>
                <a:spcPct val="0"/>
              </a:spcBef>
              <a:spcAft>
                <a:spcPct val="0"/>
              </a:spcAft>
            </a:pPr>
            <a:endParaRPr lang="es-ES" sz="4264">
              <a:latin typeface="Playfair Display" panose="00000500000000000000" pitchFamily="2" charset="0"/>
              <a:ea typeface="+mj-ea"/>
              <a:cs typeface="+mj-cs"/>
              <a:sym typeface="Playfair Display" panose="00000500000000000000" pitchFamily="2" charset="0"/>
            </a:endParaRPr>
          </a:p>
        </p:txBody>
      </p:sp>
      <p:sp>
        <p:nvSpPr>
          <p:cNvPr id="3" name="Título 2"/>
          <p:cNvSpPr>
            <a:spLocks noGrp="1"/>
          </p:cNvSpPr>
          <p:nvPr>
            <p:ph type="title"/>
          </p:nvPr>
        </p:nvSpPr>
        <p:spPr/>
        <p:txBody>
          <a:bodyPr/>
          <a:lstStyle/>
          <a:p>
            <a:r>
              <a:rPr lang="it-IT" dirty="0"/>
              <a:t>Spring AOP</a:t>
            </a:r>
            <a:endParaRPr lang="es-ES" dirty="0"/>
          </a:p>
        </p:txBody>
      </p:sp>
      <p:sp>
        <p:nvSpPr>
          <p:cNvPr id="4" name="Marcador de contenido 3"/>
          <p:cNvSpPr>
            <a:spLocks noGrp="1"/>
          </p:cNvSpPr>
          <p:nvPr>
            <p:ph sz="quarter" idx="11"/>
          </p:nvPr>
        </p:nvSpPr>
        <p:spPr/>
        <p:txBody>
          <a:bodyPr lIns="91440" tIns="45720" rIns="91440" bIns="45720" anchor="t"/>
          <a:lstStyle/>
          <a:p>
            <a:r>
              <a:rPr lang="es-ES" sz="15950" dirty="0">
                <a:latin typeface="Playfair Display"/>
              </a:rPr>
              <a:t>02</a:t>
            </a:r>
            <a:endParaRPr lang="en-US" dirty="0"/>
          </a:p>
        </p:txBody>
      </p:sp>
    </p:spTree>
    <p:extLst>
      <p:ext uri="{BB962C8B-B14F-4D97-AF65-F5344CB8AC3E}">
        <p14:creationId xmlns:p14="http://schemas.microsoft.com/office/powerpoint/2010/main" val="53754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246878"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Spring AOP</a:t>
            </a:r>
            <a:endParaRPr lang="en-US" dirty="0"/>
          </a:p>
        </p:txBody>
      </p:sp>
      <p:sp>
        <p:nvSpPr>
          <p:cNvPr id="5" name="Marcador de contenido 2">
            <a:extLst>
              <a:ext uri="{FF2B5EF4-FFF2-40B4-BE49-F238E27FC236}">
                <a16:creationId xmlns:a16="http://schemas.microsoft.com/office/drawing/2014/main" id="{8FFCB682-A2FC-CA4B-AF1F-9B44DC3872A4}"/>
              </a:ext>
            </a:extLst>
          </p:cNvPr>
          <p:cNvSpPr txBox="1">
            <a:spLocks/>
          </p:cNvSpPr>
          <p:nvPr/>
        </p:nvSpPr>
        <p:spPr>
          <a:xfrm>
            <a:off x="339005" y="1510007"/>
            <a:ext cx="8838145" cy="3359153"/>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s-ES" sz="1800" b="0" i="0" u="none" strike="noStrike" kern="1200" cap="none" spc="0" normalizeH="0" baseline="0" noProof="0">
              <a:ln>
                <a:noFill/>
              </a:ln>
              <a:solidFill>
                <a:srgbClr val="1A3B47"/>
              </a:solidFill>
              <a:effectLst/>
              <a:uLnTx/>
              <a:uFillTx/>
              <a:latin typeface="Soho Gothic Pro Light"/>
              <a:ea typeface="+mn-ea"/>
            </a:endParaRPr>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4" name="Rettangolo 3"/>
          <p:cNvSpPr/>
          <p:nvPr/>
        </p:nvSpPr>
        <p:spPr>
          <a:xfrm>
            <a:off x="339005" y="1510007"/>
            <a:ext cx="11513990" cy="2031325"/>
          </a:xfrm>
          <a:prstGeom prst="rect">
            <a:avLst/>
          </a:prstGeom>
        </p:spPr>
        <p:txBody>
          <a:bodyPr wrap="square" lIns="91440" tIns="45720" rIns="91440" bIns="45720" anchor="t">
            <a:spAutoFit/>
          </a:bodyPr>
          <a:lstStyle/>
          <a:p>
            <a:r>
              <a:rPr lang="it-IT" sz="1800" dirty="0">
                <a:latin typeface="CMR10"/>
              </a:rPr>
              <a:t>Framework di Spring per permettere la programmazione agli aspetti tramite la creazione di proxy. Anche se il contenitore </a:t>
            </a:r>
            <a:r>
              <a:rPr lang="it-IT" sz="1800" dirty="0" err="1">
                <a:latin typeface="CMR10"/>
              </a:rPr>
              <a:t>IoC</a:t>
            </a:r>
            <a:r>
              <a:rPr lang="it-IT" sz="1800" dirty="0">
                <a:latin typeface="CMR10"/>
              </a:rPr>
              <a:t> non dipende da AOP, AOP integra Spring </a:t>
            </a:r>
            <a:r>
              <a:rPr lang="it-IT" sz="1800" dirty="0" err="1">
                <a:latin typeface="CMR10"/>
              </a:rPr>
              <a:t>IoC</a:t>
            </a:r>
            <a:r>
              <a:rPr lang="it-IT" sz="1800" dirty="0">
                <a:latin typeface="CMR10"/>
              </a:rPr>
              <a:t> per fornire una soluzione molto comoda. </a:t>
            </a:r>
          </a:p>
          <a:p>
            <a:r>
              <a:rPr lang="it-IT" sz="1800" dirty="0">
                <a:latin typeface="CMR10"/>
              </a:rPr>
              <a:t>Anche Spring utilizza modi semplici per scrivere aspetti personalizzati utilizzando uno stile di annotazione @</a:t>
            </a:r>
            <a:r>
              <a:rPr lang="it-IT" sz="1800" dirty="0" err="1">
                <a:latin typeface="CMR10"/>
              </a:rPr>
              <a:t>ApectJ</a:t>
            </a:r>
            <a:endParaRPr lang="it-IT" sz="1800" dirty="0">
              <a:latin typeface="CMR10"/>
            </a:endParaRPr>
          </a:p>
          <a:p>
            <a:endParaRPr lang="it-IT" sz="1800" dirty="0">
              <a:latin typeface="CMR10"/>
            </a:endParaRPr>
          </a:p>
          <a:p>
            <a:endParaRPr lang="it-IT" sz="1800" dirty="0">
              <a:latin typeface="CMR10"/>
            </a:endParaRPr>
          </a:p>
          <a:p>
            <a:r>
              <a:rPr lang="it-IT" sz="1800" dirty="0">
                <a:latin typeface="CMR10"/>
              </a:rPr>
              <a:t>Non richiede il processo di </a:t>
            </a:r>
            <a:r>
              <a:rPr lang="it-IT" sz="1800" dirty="0" err="1">
                <a:latin typeface="CMR10"/>
              </a:rPr>
              <a:t>weaving</a:t>
            </a:r>
            <a:r>
              <a:rPr lang="it-IT" sz="1800" dirty="0">
                <a:latin typeface="CMR10"/>
              </a:rPr>
              <a:t> ma è più limitato.</a:t>
            </a:r>
          </a:p>
          <a:p>
            <a:r>
              <a:rPr lang="it-IT" sz="1800" dirty="0">
                <a:latin typeface="CMR10"/>
              </a:rPr>
              <a:t>Non compete con </a:t>
            </a:r>
            <a:r>
              <a:rPr lang="it-IT" sz="1800" dirty="0" err="1">
                <a:latin typeface="CMR10"/>
              </a:rPr>
              <a:t>AspectJ</a:t>
            </a:r>
            <a:r>
              <a:rPr lang="it-IT" sz="1800" dirty="0">
                <a:latin typeface="CMR10"/>
              </a:rPr>
              <a:t>, è un suo complemento.</a:t>
            </a: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spTree>
    <p:extLst>
      <p:ext uri="{BB962C8B-B14F-4D97-AF65-F5344CB8AC3E}">
        <p14:creationId xmlns:p14="http://schemas.microsoft.com/office/powerpoint/2010/main" val="312070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nvPr>
        </p:nvGraphicFramePr>
        <p:xfrm>
          <a:off x="5291" y="3902"/>
          <a:ext cx="2116" cy="2116"/>
        </p:xfrm>
        <a:graphic>
          <a:graphicData uri="http://schemas.openxmlformats.org/presentationml/2006/ole">
            <mc:AlternateContent xmlns:mc="http://schemas.openxmlformats.org/markup-compatibility/2006">
              <mc:Choice xmlns:v="urn:schemas-microsoft-com:vml" Requires="v">
                <p:oleObj spid="_x0000_s313375" name="Diapositiva de think-cell" r:id="rId5" imgW="270" imgH="270" progId="TCLayout.ActiveDocument.1">
                  <p:embed/>
                </p:oleObj>
              </mc:Choice>
              <mc:Fallback>
                <p:oleObj name="Diapositiva de think-cell" r:id="rId5" imgW="270" imgH="270" progId="TCLayout.ActiveDocument.1">
                  <p:embed/>
                  <p:pic>
                    <p:nvPicPr>
                      <p:cNvPr id="3" name="Objeto 2" hidden="1"/>
                      <p:cNvPicPr/>
                      <p:nvPr/>
                    </p:nvPicPr>
                    <p:blipFill>
                      <a:blip r:embed="rId6"/>
                      <a:stretch>
                        <a:fillRect/>
                      </a:stretch>
                    </p:blipFill>
                    <p:spPr>
                      <a:xfrm>
                        <a:off x="5291" y="3902"/>
                        <a:ext cx="2116" cy="2116"/>
                      </a:xfrm>
                      <a:prstGeom prst="rect">
                        <a:avLst/>
                      </a:prstGeom>
                    </p:spPr>
                  </p:pic>
                </p:oleObj>
              </mc:Fallback>
            </mc:AlternateContent>
          </a:graphicData>
        </a:graphic>
      </p:graphicFrame>
      <p:sp>
        <p:nvSpPr>
          <p:cNvPr id="2" name="Rectángulo 1" hidden="1"/>
          <p:cNvSpPr/>
          <p:nvPr>
            <p:custDataLst>
              <p:tags r:id="rId3"/>
            </p:custDataLst>
          </p:nvPr>
        </p:nvSpPr>
        <p:spPr>
          <a:xfrm>
            <a:off x="3175" y="1786"/>
            <a:ext cx="211556" cy="211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3790" rtl="0" eaLnBrk="1" fontAlgn="auto" latinLnBrk="0" hangingPunct="1">
              <a:lnSpc>
                <a:spcPct val="90000"/>
              </a:lnSpc>
              <a:spcBef>
                <a:spcPct val="0"/>
              </a:spcBef>
              <a:spcAft>
                <a:spcPct val="0"/>
              </a:spcAft>
              <a:buClrTx/>
              <a:buSzTx/>
              <a:buFontTx/>
              <a:buNone/>
              <a:tabLst/>
              <a:defRPr/>
            </a:pPr>
            <a:endParaRPr kumimoji="0" lang="es-ES" sz="3198" b="0" i="0" u="none" strike="noStrike" kern="1200" cap="none" spc="0" normalizeH="0" baseline="0" noProof="0">
              <a:ln>
                <a:noFill/>
              </a:ln>
              <a:solidFill>
                <a:srgbClr val="FFFFFF"/>
              </a:solidFill>
              <a:effectLst/>
              <a:uLnTx/>
              <a:uFillTx/>
              <a:latin typeface="Playfair Display" panose="00000500000000000000" pitchFamily="2" charset="0"/>
              <a:ea typeface="+mn-ea"/>
              <a:cs typeface="+mn-cs"/>
              <a:sym typeface="Playfair Display" panose="00000500000000000000" pitchFamily="2" charset="0"/>
            </a:endParaRPr>
          </a:p>
        </p:txBody>
      </p:sp>
      <p:sp>
        <p:nvSpPr>
          <p:cNvPr id="9" name="Título 8">
            <a:extLst>
              <a:ext uri="{FF2B5EF4-FFF2-40B4-BE49-F238E27FC236}">
                <a16:creationId xmlns:a16="http://schemas.microsoft.com/office/drawing/2014/main" id="{92C4D6DD-881B-984A-9C92-27BA5BC27568}"/>
              </a:ext>
            </a:extLst>
          </p:cNvPr>
          <p:cNvSpPr>
            <a:spLocks noGrp="1"/>
          </p:cNvSpPr>
          <p:nvPr>
            <p:ph type="title"/>
          </p:nvPr>
        </p:nvSpPr>
        <p:spPr>
          <a:xfrm>
            <a:off x="336001" y="649095"/>
            <a:ext cx="1871568" cy="403641"/>
          </a:xfrm>
        </p:spPr>
        <p:txBody>
          <a:bodyPr/>
          <a:lstStyle/>
          <a:p>
            <a:r>
              <a:rPr lang="it-IT" dirty="0"/>
              <a:t>Proxy</a:t>
            </a:r>
            <a:endParaRPr lang="en-US" dirty="0"/>
          </a:p>
        </p:txBody>
      </p:sp>
      <p:sp>
        <p:nvSpPr>
          <p:cNvPr id="10"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8838145" cy="1342930"/>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0" marR="0" lvl="0" indent="0" algn="l" defTabSz="514337"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it-IT" sz="1800" b="0" i="0" u="none" strike="noStrike" kern="1200" cap="none" spc="0" normalizeH="0" baseline="0" noProof="0">
              <a:ln>
                <a:noFill/>
              </a:ln>
              <a:solidFill>
                <a:srgbClr val="1A3B47"/>
              </a:solidFill>
              <a:effectLst/>
              <a:uLnTx/>
              <a:uFillTx/>
              <a:latin typeface="Soho Gothic Pro Light"/>
              <a:ea typeface="+mn-ea"/>
            </a:endParaRPr>
          </a:p>
        </p:txBody>
      </p:sp>
      <p:sp>
        <p:nvSpPr>
          <p:cNvPr id="11" name="Marcador de contenido 2">
            <a:extLst>
              <a:ext uri="{FF2B5EF4-FFF2-40B4-BE49-F238E27FC236}">
                <a16:creationId xmlns:a16="http://schemas.microsoft.com/office/drawing/2014/main" id="{8FFCB682-A2FC-CA4B-AF1F-9B44DC3872A4}"/>
              </a:ext>
            </a:extLst>
          </p:cNvPr>
          <p:cNvSpPr txBox="1">
            <a:spLocks/>
          </p:cNvSpPr>
          <p:nvPr/>
        </p:nvSpPr>
        <p:spPr>
          <a:xfrm>
            <a:off x="334811" y="1510007"/>
            <a:ext cx="11305805" cy="4151241"/>
          </a:xfrm>
          <a:prstGeom prst="rect">
            <a:avLst/>
          </a:prstGeom>
        </p:spPr>
        <p:txBody>
          <a:bodyPr lIns="0" tIns="0" rIns="0" bIns="0" anchor="t">
            <a:noAutofit/>
          </a:bodyPr>
          <a:lstStyle>
            <a:defPPr>
              <a:defRPr lang="es-ES"/>
            </a:defPPr>
            <a:lvl1pPr marL="171450" indent="-171450" defTabSz="514337">
              <a:lnSpc>
                <a:spcPct val="100000"/>
              </a:lnSpc>
              <a:spcBef>
                <a:spcPts val="600"/>
              </a:spcBef>
              <a:buFont typeface="Arial" panose="020B0604020202020204" pitchFamily="34" charset="0"/>
              <a:buChar char="•"/>
              <a:defRPr kumimoji="0" sz="1200" b="0" i="0" u="none" strike="noStrike" cap="none" spc="0" normalizeH="0" baseline="0">
                <a:ln>
                  <a:noFill/>
                </a:ln>
                <a:solidFill>
                  <a:srgbClr val="1A3B47"/>
                </a:solidFill>
                <a:effectLst/>
                <a:uLnTx/>
                <a:uFillTx/>
                <a:latin typeface="Soho Gothic Pro" panose="020B0503030504020204" pitchFamily="34" charset="0"/>
                <a:cs typeface="Soho Gothic Pro" panose="020B0503030504020204" pitchFamily="34" charset="0"/>
              </a:defRPr>
            </a:lvl1pPr>
            <a:lvl2pPr marL="385754" indent="-128585" defTabSz="514337">
              <a:lnSpc>
                <a:spcPct val="90000"/>
              </a:lnSpc>
              <a:spcBef>
                <a:spcPts val="281"/>
              </a:spcBef>
              <a:buFont typeface="Arial" panose="020B0604020202020204" pitchFamily="34" charset="0"/>
              <a:buNone/>
            </a:lvl2pPr>
            <a:lvl3pPr marL="642922" indent="-128585" defTabSz="514337">
              <a:lnSpc>
                <a:spcPct val="90000"/>
              </a:lnSpc>
              <a:spcBef>
                <a:spcPts val="281"/>
              </a:spcBef>
              <a:buFont typeface="Arial" panose="020B0604020202020204" pitchFamily="34" charset="0"/>
              <a:buNone/>
              <a:defRPr sz="1125"/>
            </a:lvl3pPr>
            <a:lvl4pPr marL="900091" indent="-128585" defTabSz="514337">
              <a:lnSpc>
                <a:spcPct val="90000"/>
              </a:lnSpc>
              <a:spcBef>
                <a:spcPts val="281"/>
              </a:spcBef>
              <a:buFont typeface="Arial" panose="020B0604020202020204" pitchFamily="34" charset="0"/>
              <a:buNone/>
              <a:defRPr sz="1013"/>
            </a:lvl4pPr>
            <a:lvl5pPr marL="1157259" indent="-128585" defTabSz="514337">
              <a:lnSpc>
                <a:spcPct val="90000"/>
              </a:lnSpc>
              <a:spcBef>
                <a:spcPts val="281"/>
              </a:spcBef>
              <a:buFont typeface="Arial" panose="020B0604020202020204" pitchFamily="34" charset="0"/>
              <a:buNone/>
              <a:defRPr sz="1013"/>
            </a:lvl5pPr>
            <a:lvl6pPr marL="1414428" indent="-128585" defTabSz="514337">
              <a:lnSpc>
                <a:spcPct val="90000"/>
              </a:lnSpc>
              <a:spcBef>
                <a:spcPts val="281"/>
              </a:spcBef>
              <a:buFont typeface="Arial" panose="020B0604020202020204" pitchFamily="34" charset="0"/>
              <a:buChar char="•"/>
              <a:defRPr sz="1013"/>
            </a:lvl6pPr>
            <a:lvl7pPr marL="1671596" indent="-128585" defTabSz="514337">
              <a:lnSpc>
                <a:spcPct val="90000"/>
              </a:lnSpc>
              <a:spcBef>
                <a:spcPts val="281"/>
              </a:spcBef>
              <a:buFont typeface="Arial" panose="020B0604020202020204" pitchFamily="34" charset="0"/>
              <a:buChar char="•"/>
              <a:defRPr sz="1013"/>
            </a:lvl7pPr>
            <a:lvl8pPr marL="1928765" indent="-128585" defTabSz="514337">
              <a:lnSpc>
                <a:spcPct val="90000"/>
              </a:lnSpc>
              <a:spcBef>
                <a:spcPts val="281"/>
              </a:spcBef>
              <a:buFont typeface="Arial" panose="020B0604020202020204" pitchFamily="34" charset="0"/>
              <a:buChar char="•"/>
              <a:defRPr sz="1013"/>
            </a:lvl8pPr>
            <a:lvl9pPr marL="2185934" indent="-128585" defTabSz="514337">
              <a:lnSpc>
                <a:spcPct val="90000"/>
              </a:lnSpc>
              <a:spcBef>
                <a:spcPts val="281"/>
              </a:spcBef>
              <a:buFont typeface="Arial" panose="020B0604020202020204" pitchFamily="34" charset="0"/>
              <a:buChar char="•"/>
              <a:defRPr sz="1013"/>
            </a:lvl9pPr>
          </a:lstStyle>
          <a:p>
            <a:pPr marL="171450" marR="0" lvl="0" indent="-171450" algn="l" defTabSz="514337" rtl="0" eaLnBrk="1" fontAlgn="auto" latinLnBrk="0" hangingPunct="1">
              <a:lnSpc>
                <a:spcPct val="100000"/>
              </a:lnSpc>
              <a:spcBef>
                <a:spcPts val="600"/>
              </a:spcBef>
              <a:spcAft>
                <a:spcPts val="0"/>
              </a:spcAft>
              <a:buClrTx/>
              <a:buSzTx/>
              <a:buFont typeface="Wingdings" panose="05000000000000000000" pitchFamily="2" charset="2"/>
              <a:buChar char="§"/>
              <a:tabLst/>
              <a:defRPr/>
            </a:pPr>
            <a:endParaRPr kumimoji="0" lang="es-ES" sz="1800" b="0" i="0" u="none" strike="noStrike" kern="1200" cap="none" spc="0" normalizeH="0" baseline="0" noProof="0" dirty="0">
              <a:ln>
                <a:noFill/>
              </a:ln>
              <a:solidFill>
                <a:srgbClr val="1A3B47"/>
              </a:solidFill>
              <a:effectLst/>
              <a:uLnTx/>
              <a:uFillTx/>
              <a:latin typeface="Soho Gothic Pro Light"/>
              <a:ea typeface="+mn-ea"/>
            </a:endParaRPr>
          </a:p>
        </p:txBody>
      </p:sp>
      <p:sp>
        <p:nvSpPr>
          <p:cNvPr id="4" name="Rettangolo 3"/>
          <p:cNvSpPr/>
          <p:nvPr/>
        </p:nvSpPr>
        <p:spPr>
          <a:xfrm>
            <a:off x="339005" y="1510007"/>
            <a:ext cx="11516446" cy="1477328"/>
          </a:xfrm>
          <a:prstGeom prst="rect">
            <a:avLst/>
          </a:prstGeom>
        </p:spPr>
        <p:txBody>
          <a:bodyPr wrap="square" lIns="91440" tIns="45720" rIns="91440" bIns="45720" anchor="t">
            <a:spAutoFit/>
          </a:bodyPr>
          <a:lstStyle/>
          <a:p>
            <a:r>
              <a:rPr lang="it-IT" sz="1800" dirty="0">
                <a:latin typeface="CMR10"/>
              </a:rPr>
              <a:t>Un oggetto che esegue il </a:t>
            </a:r>
            <a:r>
              <a:rPr lang="it-IT" sz="1800" dirty="0" err="1">
                <a:latin typeface="CMR10"/>
              </a:rPr>
              <a:t>wrapping</a:t>
            </a:r>
            <a:r>
              <a:rPr lang="it-IT" sz="1800" dirty="0">
                <a:latin typeface="CMR10"/>
              </a:rPr>
              <a:t> di un altro oggetto mantenendo la sua interfaccia e fornendo facoltativamente funzionalità aggiuntive.</a:t>
            </a:r>
          </a:p>
          <a:p>
            <a:r>
              <a:rPr lang="it-IT" sz="1800" dirty="0">
                <a:latin typeface="CMR10"/>
              </a:rPr>
              <a:t>Quando chiamiamo un metodo il proxy può semplicemente delegare alla classe di implementazione o fare cose prima, dopo o intorno la delega.</a:t>
            </a:r>
          </a:p>
          <a:p>
            <a:endParaRPr lang="it-IT" sz="1800" dirty="0">
              <a:latin typeface="CMR10"/>
            </a:endParaRPr>
          </a:p>
        </p:txBody>
      </p:sp>
      <p:sp>
        <p:nvSpPr>
          <p:cNvPr id="8" name="Segnaposto testo 7">
            <a:extLst>
              <a:ext uri="{FF2B5EF4-FFF2-40B4-BE49-F238E27FC236}">
                <a16:creationId xmlns:a16="http://schemas.microsoft.com/office/drawing/2014/main" id="{AECA5DBF-0B08-4ED4-8B86-55FCA257C0AF}"/>
              </a:ext>
            </a:extLst>
          </p:cNvPr>
          <p:cNvSpPr>
            <a:spLocks noGrp="1"/>
          </p:cNvSpPr>
          <p:nvPr>
            <p:ph type="body" sz="quarter" idx="13"/>
          </p:nvPr>
        </p:nvSpPr>
        <p:spPr/>
        <p:txBody>
          <a:bodyPr/>
          <a:lstStyle/>
          <a:p>
            <a:endParaRPr lang="it-IT"/>
          </a:p>
        </p:txBody>
      </p:sp>
      <p:pic>
        <p:nvPicPr>
          <p:cNvPr id="13" name="Immagine 12">
            <a:extLst>
              <a:ext uri="{FF2B5EF4-FFF2-40B4-BE49-F238E27FC236}">
                <a16:creationId xmlns:a16="http://schemas.microsoft.com/office/drawing/2014/main" id="{A081C08A-5A2A-45E7-A0E2-F4F45B26BFD9}"/>
              </a:ext>
            </a:extLst>
          </p:cNvPr>
          <p:cNvPicPr>
            <a:picLocks noChangeAspect="1"/>
          </p:cNvPicPr>
          <p:nvPr/>
        </p:nvPicPr>
        <p:blipFill>
          <a:blip r:embed="rId7"/>
          <a:stretch>
            <a:fillRect/>
          </a:stretch>
        </p:blipFill>
        <p:spPr>
          <a:xfrm>
            <a:off x="2760337" y="3040914"/>
            <a:ext cx="6670775" cy="3057439"/>
          </a:xfrm>
          <a:prstGeom prst="rect">
            <a:avLst/>
          </a:prstGeom>
        </p:spPr>
      </p:pic>
    </p:spTree>
    <p:extLst>
      <p:ext uri="{BB962C8B-B14F-4D97-AF65-F5344CB8AC3E}">
        <p14:creationId xmlns:p14="http://schemas.microsoft.com/office/powerpoint/2010/main" val="170034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bvPNXYAZQHi06ICKl3UmS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cTjW6fRS3C2H6NBcEieI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81zzifNeQZaP82kFVtKo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n0Q6IcXQ_aH1w25.4Fpd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MKbzNusTSL6d1FPJyJ8DN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cb9W4_i3R2eJJcAfNibjf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5V9hlEM7StWywm5YGpOiP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blEuQeSpqI_k7tkardI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5V9hlEM7StWywm5YGpOiP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DlURq.1AS1Ob7ZPiL560.Q"/>
</p:tagLst>
</file>

<file path=ppt/theme/theme1.xml><?xml version="1.0" encoding="utf-8"?>
<a:theme xmlns:a="http://schemas.openxmlformats.org/drawingml/2006/main" name="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3">
      <a:majorFont>
        <a:latin typeface="Playfair Display"/>
        <a:ea typeface=""/>
        <a:cs typeface=""/>
      </a:majorFont>
      <a:minorFont>
        <a:latin typeface="Soho Gothic Pro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insait_externa_03102018" id="{5C41357B-7313-429A-8D70-51EB5220553A}" vid="{D77268EC-2466-4A95-A82B-DEA9D01E7CF1}"/>
    </a:ext>
  </a:extLst>
</a:theme>
</file>

<file path=ppt/theme/theme2.xml><?xml version="1.0" encoding="utf-8"?>
<a:theme xmlns:a="http://schemas.openxmlformats.org/drawingml/2006/main" name="1_Portadas">
  <a:themeElements>
    <a:clrScheme name="Minsait">
      <a:dk1>
        <a:srgbClr val="1A3B47"/>
      </a:dk1>
      <a:lt1>
        <a:srgbClr val="FFFFFF"/>
      </a:lt1>
      <a:dk2>
        <a:srgbClr val="FDE3D3"/>
      </a:dk2>
      <a:lt2>
        <a:srgbClr val="E7E6E6"/>
      </a:lt2>
      <a:accent1>
        <a:srgbClr val="FFEA80"/>
      </a:accent1>
      <a:accent2>
        <a:srgbClr val="F7AC6F"/>
      </a:accent2>
      <a:accent3>
        <a:srgbClr val="E88AA2"/>
      </a:accent3>
      <a:accent4>
        <a:srgbClr val="79C5B3"/>
      </a:accent4>
      <a:accent5>
        <a:srgbClr val="639FCB"/>
      </a:accent5>
      <a:accent6>
        <a:srgbClr val="7874B3"/>
      </a:accent6>
      <a:hlink>
        <a:srgbClr val="E88AA2"/>
      </a:hlink>
      <a:folHlink>
        <a:srgbClr val="F7AC6F"/>
      </a:folHlink>
    </a:clrScheme>
    <a:fontScheme name="Personalizado 3">
      <a:majorFont>
        <a:latin typeface="Playfair Display"/>
        <a:ea typeface=""/>
        <a:cs typeface=""/>
      </a:majorFont>
      <a:minorFont>
        <a:latin typeface="Soho Gothic Pro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insait_externa_03102018" id="{5C41357B-7313-429A-8D70-51EB5220553A}" vid="{D77268EC-2466-4A95-A82B-DEA9D01E7CF1}"/>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fd22395-f71b-4bd1-a2f9-8e9041de1c58">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8C80E1E71FC9F4291944F82D62B1FE3" ma:contentTypeVersion="9" ma:contentTypeDescription="Creare un nuovo documento." ma:contentTypeScope="" ma:versionID="0ec118227a9727928a477d3584e693d3">
  <xsd:schema xmlns:xsd="http://www.w3.org/2001/XMLSchema" xmlns:xs="http://www.w3.org/2001/XMLSchema" xmlns:p="http://schemas.microsoft.com/office/2006/metadata/properties" xmlns:ns2="a83b5405-e6ee-4321-a63f-bb53c1243725" xmlns:ns3="dfd22395-f71b-4bd1-a2f9-8e9041de1c58" targetNamespace="http://schemas.microsoft.com/office/2006/metadata/properties" ma:root="true" ma:fieldsID="ddd8f27c417eacdee2c6ac8ef05bcb4f" ns2:_="" ns3:_="">
    <xsd:import namespace="a83b5405-e6ee-4321-a63f-bb53c1243725"/>
    <xsd:import namespace="dfd22395-f71b-4bd1-a2f9-8e9041de1c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3b5405-e6ee-4321-a63f-bb53c12437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d22395-f71b-4bd1-a2f9-8e9041de1c58" elementFormDefault="qualified">
    <xsd:import namespace="http://schemas.microsoft.com/office/2006/documentManagement/types"/>
    <xsd:import namespace="http://schemas.microsoft.com/office/infopath/2007/PartnerControls"/>
    <xsd:element name="SharedWithUsers" ma:index="14"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B5C951-6563-44BE-B617-07287D5BE99A}">
  <ds:schemaRefs>
    <ds:schemaRef ds:uri="http://schemas.microsoft.com/sharepoint/v3/contenttype/forms"/>
  </ds:schemaRefs>
</ds:datastoreItem>
</file>

<file path=customXml/itemProps2.xml><?xml version="1.0" encoding="utf-8"?>
<ds:datastoreItem xmlns:ds="http://schemas.openxmlformats.org/officeDocument/2006/customXml" ds:itemID="{E929A4F6-045C-49D5-B4E0-B7393C0DB78E}">
  <ds:schemaRefs>
    <ds:schemaRef ds:uri="http://purl.org/dc/dcmitype/"/>
    <ds:schemaRef ds:uri="http://purl.org/dc/terms/"/>
    <ds:schemaRef ds:uri="http://purl.org/dc/elements/1.1/"/>
    <ds:schemaRef ds:uri="dfd22395-f71b-4bd1-a2f9-8e9041de1c58"/>
    <ds:schemaRef ds:uri="http://schemas.microsoft.com/office/2006/metadata/properties"/>
    <ds:schemaRef ds:uri="a83b5405-e6ee-4321-a63f-bb53c1243725"/>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D045C86-DE08-4E23-A37D-7FB13CA05B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3b5405-e6ee-4321-a63f-bb53c1243725"/>
    <ds:schemaRef ds:uri="dfd22395-f71b-4bd1-a2f9-8e9041de1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PPT_Minsait_externa_03102018 (3)</Template>
  <TotalTime>2030</TotalTime>
  <Words>943</Words>
  <Application>Microsoft Office PowerPoint</Application>
  <PresentationFormat>Widescreen</PresentationFormat>
  <Paragraphs>132</Paragraphs>
  <Slides>19</Slides>
  <Notes>1</Notes>
  <HiddenSlides>0</HiddenSlides>
  <MMClips>0</MMClips>
  <ScaleCrop>false</ScaleCrop>
  <HeadingPairs>
    <vt:vector size="8" baseType="variant">
      <vt:variant>
        <vt:lpstr>Caratteri utilizzati</vt:lpstr>
      </vt:variant>
      <vt:variant>
        <vt:i4>6</vt:i4>
      </vt:variant>
      <vt:variant>
        <vt:lpstr>Tema</vt:lpstr>
      </vt:variant>
      <vt:variant>
        <vt:i4>2</vt:i4>
      </vt:variant>
      <vt:variant>
        <vt:lpstr>Server OLE incorporati</vt:lpstr>
      </vt:variant>
      <vt:variant>
        <vt:i4>1</vt:i4>
      </vt:variant>
      <vt:variant>
        <vt:lpstr>Titoli diapositive</vt:lpstr>
      </vt:variant>
      <vt:variant>
        <vt:i4>19</vt:i4>
      </vt:variant>
    </vt:vector>
  </HeadingPairs>
  <TitlesOfParts>
    <vt:vector size="28" baseType="lpstr">
      <vt:lpstr>Arial</vt:lpstr>
      <vt:lpstr>CMR10</vt:lpstr>
      <vt:lpstr>Playfair Display</vt:lpstr>
      <vt:lpstr>Soho Gothic Pro</vt:lpstr>
      <vt:lpstr>Soho Gothic Pro Light</vt:lpstr>
      <vt:lpstr>Wingdings</vt:lpstr>
      <vt:lpstr>Portadas</vt:lpstr>
      <vt:lpstr>1_Portadas</vt:lpstr>
      <vt:lpstr>Diapositiva de think-cell</vt:lpstr>
      <vt:lpstr>SPRING AOP</vt:lpstr>
      <vt:lpstr>AOP</vt:lpstr>
      <vt:lpstr>Aspect Oriented Programming</vt:lpstr>
      <vt:lpstr>AspectJ</vt:lpstr>
      <vt:lpstr>Core Concepts</vt:lpstr>
      <vt:lpstr>Core Concepts</vt:lpstr>
      <vt:lpstr>Spring AOP</vt:lpstr>
      <vt:lpstr>Spring AOP</vt:lpstr>
      <vt:lpstr>Proxy</vt:lpstr>
      <vt:lpstr>Designatori pointcut</vt:lpstr>
      <vt:lpstr>Esempi</vt:lpstr>
      <vt:lpstr>Esempi</vt:lpstr>
      <vt:lpstr>Esempi</vt:lpstr>
      <vt:lpstr>Esempi</vt:lpstr>
      <vt:lpstr>Esempi </vt:lpstr>
      <vt:lpstr>Esempi </vt:lpstr>
      <vt:lpstr>Esempi </vt:lpstr>
      <vt:lpstr>Grazie</vt:lpstr>
      <vt:lpstr>Presentazione standard di PowerPoint</vt:lpstr>
    </vt:vector>
  </TitlesOfParts>
  <Company>Indra Sistemas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externa</dc:title>
  <dc:creator>Paramo Muñiz, Jose Luis</dc:creator>
  <cp:lastModifiedBy>Minieri, Maurizio</cp:lastModifiedBy>
  <cp:revision>905</cp:revision>
  <cp:lastPrinted>2018-09-05T10:32:03Z</cp:lastPrinted>
  <dcterms:created xsi:type="dcterms:W3CDTF">2020-07-10T07:37:50Z</dcterms:created>
  <dcterms:modified xsi:type="dcterms:W3CDTF">2022-12-06T10:50:38Z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683100</vt:r8>
  </property>
  <property fmtid="{D5CDD505-2E9C-101B-9397-08002B2CF9AE}" pid="3" name="ContentTypeId">
    <vt:lpwstr>0x01010028C80E1E71FC9F4291944F82D62B1FE3</vt:lpwstr>
  </property>
  <property fmtid="{D5CDD505-2E9C-101B-9397-08002B2CF9AE}" pid="4" name="ComplianceAssetId">
    <vt:lpwstr/>
  </property>
  <property fmtid="{D5CDD505-2E9C-101B-9397-08002B2CF9AE}" pid="5" name="_ExtendedDescription">
    <vt:lpwstr/>
  </property>
</Properties>
</file>