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97" r:id="rId4"/>
    <p:sldId id="295" r:id="rId5"/>
    <p:sldId id="292" r:id="rId6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297"/>
            <p14:sldId id="295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080"/>
    <a:srgbClr val="16A8BC"/>
    <a:srgbClr val="FFFFFF"/>
    <a:srgbClr val="000000"/>
    <a:srgbClr val="10A8BC"/>
    <a:srgbClr val="B4D020"/>
    <a:srgbClr val="22C0BC"/>
    <a:srgbClr val="053238"/>
    <a:srgbClr val="0B2E5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9343" autoAdjust="0"/>
  </p:normalViewPr>
  <p:slideViewPr>
    <p:cSldViewPr snapToGrid="0" snapToObjects="1">
      <p:cViewPr varScale="1">
        <p:scale>
          <a:sx n="98" d="100"/>
          <a:sy n="98" d="100"/>
        </p:scale>
        <p:origin x="96" y="9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Bild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it-IT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8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5" y="1496815"/>
            <a:ext cx="5114604" cy="287696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11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-9843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90" y="4806870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Fist </a:t>
            </a:r>
            <a:r>
              <a:rPr lang="it-IT" dirty="0" err="1" smtClean="0"/>
              <a:t>numbered</a:t>
            </a:r>
            <a:r>
              <a:rPr lang="it-IT" smtClean="0"/>
              <a:t> text</a:t>
            </a:r>
            <a:endParaRPr lang="it-IT" dirty="0" smtClean="0"/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ORANGE/%3E%20Orange/16-9/Orange-Reply-Gradient_Orange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Cozmo</a:t>
            </a:r>
            <a:r>
              <a:rPr lang="it-IT" dirty="0" smtClean="0"/>
              <a:t> Challenge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Innovation</a:t>
            </a:r>
            <a:r>
              <a:rPr lang="it-IT" dirty="0" smtClean="0"/>
              <a:t> </a:t>
            </a:r>
            <a:r>
              <a:rPr lang="it-IT" dirty="0" err="1"/>
              <a:t>T</a:t>
            </a:r>
            <a:r>
              <a:rPr lang="it-IT" dirty="0" err="1" smtClean="0"/>
              <a:t>rack</a:t>
            </a:r>
            <a:r>
              <a:rPr lang="it-IT" dirty="0" smtClean="0"/>
              <a:t> | Automation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Use the </a:t>
            </a:r>
            <a:r>
              <a:rPr lang="it-IT" dirty="0" err="1" smtClean="0"/>
              <a:t>examples</a:t>
            </a:r>
            <a:r>
              <a:rPr lang="it-IT" dirty="0" smtClean="0"/>
              <a:t> </a:t>
            </a:r>
            <a:r>
              <a:rPr lang="it-IT" dirty="0" err="1" smtClean="0"/>
              <a:t>listed</a:t>
            </a:r>
            <a:r>
              <a:rPr lang="it-IT" dirty="0" smtClean="0"/>
              <a:t> in the </a:t>
            </a:r>
            <a:r>
              <a:rPr lang="it-IT" dirty="0" err="1" smtClean="0"/>
              <a:t>following</a:t>
            </a:r>
            <a:r>
              <a:rPr lang="it-IT" dirty="0" smtClean="0"/>
              <a:t> slide to complete </a:t>
            </a:r>
            <a:r>
              <a:rPr lang="it-IT" dirty="0" err="1" smtClean="0"/>
              <a:t>each</a:t>
            </a:r>
            <a:r>
              <a:rPr lang="it-IT" dirty="0" smtClean="0"/>
              <a:t> task. </a:t>
            </a:r>
            <a:r>
              <a:rPr lang="it-IT" dirty="0" err="1" smtClean="0"/>
              <a:t>Tasks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starting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a single </a:t>
            </a:r>
            <a:r>
              <a:rPr lang="it-IT" dirty="0" err="1" smtClean="0"/>
              <a:t>python</a:t>
            </a:r>
            <a:r>
              <a:rPr lang="it-IT" dirty="0" smtClean="0"/>
              <a:t> script. </a:t>
            </a:r>
            <a:r>
              <a:rPr lang="it-IT" dirty="0" err="1" smtClean="0"/>
              <a:t>See</a:t>
            </a:r>
            <a:r>
              <a:rPr lang="it-IT" dirty="0" smtClean="0"/>
              <a:t> slide </a:t>
            </a:r>
            <a:r>
              <a:rPr lang="it-IT" dirty="0" err="1" smtClean="0"/>
              <a:t>Map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a </a:t>
            </a:r>
            <a:r>
              <a:rPr lang="it-IT" dirty="0" err="1" smtClean="0"/>
              <a:t>visual</a:t>
            </a:r>
            <a:r>
              <a:rPr lang="it-IT" dirty="0" smtClean="0"/>
              <a:t> </a:t>
            </a:r>
            <a:r>
              <a:rPr lang="it-IT" dirty="0" err="1" smtClean="0"/>
              <a:t>impression</a:t>
            </a:r>
            <a:r>
              <a:rPr lang="it-IT" dirty="0" smtClean="0"/>
              <a:t>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84123"/>
              </p:ext>
            </p:extLst>
          </p:nvPr>
        </p:nvGraphicFramePr>
        <p:xfrm>
          <a:off x="487056" y="177331"/>
          <a:ext cx="8135369" cy="475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165">
                  <a:extLst>
                    <a:ext uri="{9D8B030D-6E8A-4147-A177-3AD203B41FA5}">
                      <a16:colId xmlns:a16="http://schemas.microsoft.com/office/drawing/2014/main" val="795883650"/>
                    </a:ext>
                  </a:extLst>
                </a:gridCol>
                <a:gridCol w="4234953">
                  <a:extLst>
                    <a:ext uri="{9D8B030D-6E8A-4147-A177-3AD203B41FA5}">
                      <a16:colId xmlns:a16="http://schemas.microsoft.com/office/drawing/2014/main" val="3597414964"/>
                    </a:ext>
                  </a:extLst>
                </a:gridCol>
                <a:gridCol w="3473251">
                  <a:extLst>
                    <a:ext uri="{9D8B030D-6E8A-4147-A177-3AD203B41FA5}">
                      <a16:colId xmlns:a16="http://schemas.microsoft.com/office/drawing/2014/main" val="3433926290"/>
                    </a:ext>
                  </a:extLst>
                </a:gridCol>
              </a:tblGrid>
              <a:tr h="316270">
                <a:tc>
                  <a:txBody>
                    <a:bodyPr/>
                    <a:lstStyle/>
                    <a:p>
                      <a:pPr algn="r"/>
                      <a:endParaRPr lang="de-DE" sz="120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Task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Examples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38253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Wake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alarm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clock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within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1 min)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02_cozmo_face\03_alarmclock.py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66030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Turn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camera</a:t>
                      </a:r>
                      <a:endParaRPr lang="de-D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Done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automatically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library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is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installed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?)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126254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Say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Reply!“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01_basics\01_hello_world.py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43661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Look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around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pickup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furthest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cube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04_cubes_and_objects\06_pickup_furthest.py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56181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Turn 180°,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X cm,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drop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cube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01_basics\02_drive_and_turn.py + Drop?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17838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Turn 180°,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X/2 cm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01_basics\02_drive_and_turn.py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5700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Stack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cubes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cube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: roll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cube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cubes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angry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04_cubes_and_objects\_04_stack_or_roll.py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1180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Activate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annotation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03_vision\03_annotate.py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38599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Face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follower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03_vision\02_face_follower.py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204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Say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follower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]“ to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follower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recognized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01_basics\01_hello_world.py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59389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Sing (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going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back to </a:t>
                      </a:r>
                      <a:r>
                        <a:rPr lang="de-DE" sz="1000" baseline="0" dirty="0" err="1" smtClean="0">
                          <a:solidFill>
                            <a:schemeClr val="tx1"/>
                          </a:solidFill>
                        </a:rPr>
                        <a:t>charger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01_basics\06_sing_scales.py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79140"/>
                  </a:ext>
                </a:extLst>
              </a:tr>
              <a:tr h="316270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Turn 180*,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X/2</a:t>
                      </a:r>
                      <a:r>
                        <a:rPr lang="de-DE" sz="1000" baseline="0" dirty="0" smtClean="0">
                          <a:solidFill>
                            <a:schemeClr val="tx1"/>
                          </a:solidFill>
                        </a:rPr>
                        <a:t> cm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01_basics\02_drive_and_turn.py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96046"/>
                  </a:ext>
                </a:extLst>
              </a:tr>
              <a:tr h="301842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Say „Goodbye!“</a:t>
                      </a:r>
                      <a:endParaRPr lang="de-D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01_basics\01_hello_world.py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68867"/>
                  </a:ext>
                </a:extLst>
              </a:tr>
              <a:tr h="233241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Go to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charger</a:t>
                      </a:r>
                      <a:endParaRPr lang="de-D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04_cubes_and_objects\08_drive_to_charger_test.py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4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ewinkelte Verbindung 3"/>
          <p:cNvCxnSpPr/>
          <p:nvPr/>
        </p:nvCxnSpPr>
        <p:spPr>
          <a:xfrm>
            <a:off x="3880591" y="2385507"/>
            <a:ext cx="2513784" cy="8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8" name="Abgerundetes Rechteck 7"/>
          <p:cNvSpPr/>
          <p:nvPr/>
        </p:nvSpPr>
        <p:spPr>
          <a:xfrm>
            <a:off x="2875025" y="2094562"/>
            <a:ext cx="1005566" cy="58189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Start</a:t>
            </a:r>
            <a:endParaRPr lang="de-DE" sz="1200" b="1" dirty="0"/>
          </a:p>
        </p:txBody>
      </p:sp>
      <p:sp>
        <p:nvSpPr>
          <p:cNvPr id="19" name="Abgerundetes Rechteck 18"/>
          <p:cNvSpPr/>
          <p:nvPr/>
        </p:nvSpPr>
        <p:spPr>
          <a:xfrm>
            <a:off x="3026723" y="3660745"/>
            <a:ext cx="1005566" cy="58189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Follower</a:t>
            </a:r>
            <a:endParaRPr lang="de-DE" sz="1200" dirty="0" smtClean="0"/>
          </a:p>
        </p:txBody>
      </p:sp>
      <p:sp>
        <p:nvSpPr>
          <p:cNvPr id="23" name="Abgerundetes Rechteck 22"/>
          <p:cNvSpPr/>
          <p:nvPr/>
        </p:nvSpPr>
        <p:spPr>
          <a:xfrm>
            <a:off x="5891592" y="1388246"/>
            <a:ext cx="1005566" cy="581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Cube 1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388809" y="2999380"/>
            <a:ext cx="1005566" cy="581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Cube 3</a:t>
            </a:r>
          </a:p>
        </p:txBody>
      </p:sp>
      <p:cxnSp>
        <p:nvCxnSpPr>
          <p:cNvPr id="4" name="Gewinkelte Verbindung 3"/>
          <p:cNvCxnSpPr>
            <a:stCxn id="49" idx="3"/>
            <a:endCxn id="8" idx="1"/>
          </p:cNvCxnSpPr>
          <p:nvPr/>
        </p:nvCxnSpPr>
        <p:spPr>
          <a:xfrm>
            <a:off x="2032076" y="2196690"/>
            <a:ext cx="842949" cy="1888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3996422" y="2375063"/>
            <a:ext cx="1848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A) </a:t>
            </a:r>
            <a:r>
              <a:rPr lang="de-DE" sz="800" dirty="0" err="1" smtClean="0"/>
              <a:t>Cozmo</a:t>
            </a:r>
            <a:r>
              <a:rPr lang="de-DE" sz="800" dirty="0" smtClean="0"/>
              <a:t> </a:t>
            </a:r>
            <a:r>
              <a:rPr lang="de-DE" sz="800" dirty="0" err="1" smtClean="0"/>
              <a:t>picks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furthest</a:t>
            </a:r>
            <a:r>
              <a:rPr lang="de-DE" sz="800" dirty="0" smtClean="0"/>
              <a:t> </a:t>
            </a:r>
            <a:r>
              <a:rPr lang="de-DE" sz="800" dirty="0" err="1" smtClean="0"/>
              <a:t>cube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endParaRPr lang="de-DE" sz="800" dirty="0" smtClean="0"/>
          </a:p>
        </p:txBody>
      </p:sp>
      <p:sp>
        <p:nvSpPr>
          <p:cNvPr id="90" name="Textfeld 89"/>
          <p:cNvSpPr txBox="1"/>
          <p:nvPr/>
        </p:nvSpPr>
        <p:spPr>
          <a:xfrm>
            <a:off x="4021489" y="1741092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F</a:t>
            </a:r>
            <a:r>
              <a:rPr lang="de-DE" sz="800" dirty="0" smtClean="0"/>
              <a:t>) Go to </a:t>
            </a:r>
            <a:r>
              <a:rPr lang="de-DE" sz="800" dirty="0" err="1" smtClean="0"/>
              <a:t>charger</a:t>
            </a:r>
            <a:endParaRPr lang="de-DE" sz="800" dirty="0" smtClean="0"/>
          </a:p>
        </p:txBody>
      </p:sp>
      <p:sp>
        <p:nvSpPr>
          <p:cNvPr id="99" name="Textfeld 98"/>
          <p:cNvSpPr txBox="1"/>
          <p:nvPr/>
        </p:nvSpPr>
        <p:spPr>
          <a:xfrm>
            <a:off x="291383" y="4740879"/>
            <a:ext cx="6272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* These </a:t>
            </a:r>
            <a:r>
              <a:rPr lang="de-DE" sz="1000" b="1" dirty="0" err="1" smtClean="0"/>
              <a:t>steps</a:t>
            </a:r>
            <a:r>
              <a:rPr lang="de-DE" sz="1000" b="1" dirty="0" smtClean="0"/>
              <a:t> do not </a:t>
            </a:r>
            <a:r>
              <a:rPr lang="de-DE" sz="1000" b="1" dirty="0" err="1" smtClean="0"/>
              <a:t>describe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how</a:t>
            </a:r>
            <a:r>
              <a:rPr lang="de-DE" sz="1000" b="1" dirty="0" smtClean="0"/>
              <a:t> to </a:t>
            </a:r>
            <a:r>
              <a:rPr lang="de-DE" sz="1000" b="1" dirty="0" err="1" smtClean="0"/>
              <a:t>solve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each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problem</a:t>
            </a:r>
            <a:r>
              <a:rPr lang="de-DE" sz="1000" b="1" dirty="0" smtClean="0"/>
              <a:t>; </a:t>
            </a:r>
            <a:r>
              <a:rPr lang="de-DE" sz="1000" b="1" dirty="0" err="1" smtClean="0"/>
              <a:t>they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merely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represent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the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expected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result</a:t>
            </a:r>
            <a:endParaRPr lang="de-DE" sz="1000" b="1" dirty="0" smtClean="0"/>
          </a:p>
        </p:txBody>
      </p:sp>
      <p:sp>
        <p:nvSpPr>
          <p:cNvPr id="139" name="Textfeld 138"/>
          <p:cNvSpPr txBox="1"/>
          <p:nvPr/>
        </p:nvSpPr>
        <p:spPr>
          <a:xfrm>
            <a:off x="3034017" y="3375167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E</a:t>
            </a:r>
            <a:r>
              <a:rPr lang="de-DE" sz="800" dirty="0" smtClean="0"/>
              <a:t>) Find a </a:t>
            </a:r>
            <a:r>
              <a:rPr lang="de-DE" sz="800" dirty="0" err="1" smtClean="0"/>
              <a:t>follower</a:t>
            </a:r>
            <a:endParaRPr lang="de-DE" sz="800" dirty="0" smtClean="0"/>
          </a:p>
        </p:txBody>
      </p:sp>
      <p:sp>
        <p:nvSpPr>
          <p:cNvPr id="44" name="Textfeld 43"/>
          <p:cNvSpPr txBox="1"/>
          <p:nvPr/>
        </p:nvSpPr>
        <p:spPr>
          <a:xfrm>
            <a:off x="2084237" y="1792429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C) Move back</a:t>
            </a:r>
            <a:endParaRPr lang="de-DE" sz="800" dirty="0" smtClean="0"/>
          </a:p>
        </p:txBody>
      </p:sp>
      <p:sp>
        <p:nvSpPr>
          <p:cNvPr id="45" name="Abgerundetes Rechteck 44"/>
          <p:cNvSpPr/>
          <p:nvPr/>
        </p:nvSpPr>
        <p:spPr>
          <a:xfrm>
            <a:off x="2875025" y="1142561"/>
            <a:ext cx="1005566" cy="581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Charger</a:t>
            </a:r>
            <a:r>
              <a:rPr lang="de-DE" sz="1200" dirty="0" smtClean="0"/>
              <a:t>/</a:t>
            </a:r>
          </a:p>
          <a:p>
            <a:pPr algn="ctr"/>
            <a:r>
              <a:rPr lang="de-DE" sz="1200" b="1" dirty="0" smtClean="0"/>
              <a:t>End</a:t>
            </a:r>
            <a:endParaRPr lang="de-DE" sz="1200" b="1" dirty="0"/>
          </a:p>
        </p:txBody>
      </p:sp>
      <p:sp>
        <p:nvSpPr>
          <p:cNvPr id="46" name="Abgerundetes Rechteck 45"/>
          <p:cNvSpPr/>
          <p:nvPr/>
        </p:nvSpPr>
        <p:spPr>
          <a:xfrm>
            <a:off x="6394375" y="2102723"/>
            <a:ext cx="1005566" cy="581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Cube </a:t>
            </a:r>
            <a:r>
              <a:rPr lang="de-DE" sz="1200" dirty="0" smtClean="0"/>
              <a:t>2 (Start)</a:t>
            </a:r>
            <a:endParaRPr lang="de-DE" sz="1200" dirty="0" smtClean="0"/>
          </a:p>
        </p:txBody>
      </p:sp>
      <p:sp>
        <p:nvSpPr>
          <p:cNvPr id="49" name="Abgerundetes Rechteck 48"/>
          <p:cNvSpPr/>
          <p:nvPr/>
        </p:nvSpPr>
        <p:spPr>
          <a:xfrm>
            <a:off x="1026510" y="1905745"/>
            <a:ext cx="1005566" cy="5818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Cube </a:t>
            </a:r>
            <a:r>
              <a:rPr lang="de-DE" sz="1200" dirty="0" smtClean="0"/>
              <a:t>2 (end)</a:t>
            </a:r>
            <a:endParaRPr lang="de-DE" sz="1200" dirty="0" smtClean="0"/>
          </a:p>
        </p:txBody>
      </p:sp>
      <p:cxnSp>
        <p:nvCxnSpPr>
          <p:cNvPr id="54" name="Gewinkelte Verbindung 3"/>
          <p:cNvCxnSpPr>
            <a:stCxn id="46" idx="3"/>
            <a:endCxn id="49" idx="2"/>
          </p:cNvCxnSpPr>
          <p:nvPr/>
        </p:nvCxnSpPr>
        <p:spPr>
          <a:xfrm flipH="1">
            <a:off x="1529293" y="2393668"/>
            <a:ext cx="5870648" cy="93967"/>
          </a:xfrm>
          <a:prstGeom prst="bentConnector4">
            <a:avLst>
              <a:gd name="adj1" fmla="val -3894"/>
              <a:gd name="adj2" fmla="val 552902"/>
            </a:avLst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327120" y="3023449"/>
            <a:ext cx="2557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B</a:t>
            </a:r>
            <a:r>
              <a:rPr lang="de-DE" sz="800" dirty="0" smtClean="0"/>
              <a:t>) </a:t>
            </a:r>
            <a:r>
              <a:rPr lang="de-DE" sz="800" dirty="0" err="1" smtClean="0"/>
              <a:t>Cozmo</a:t>
            </a:r>
            <a:r>
              <a:rPr lang="de-DE" sz="800" dirty="0" smtClean="0"/>
              <a:t> </a:t>
            </a:r>
            <a:r>
              <a:rPr lang="de-DE" sz="800" dirty="0" err="1" smtClean="0"/>
              <a:t>moves</a:t>
            </a:r>
            <a:r>
              <a:rPr lang="de-DE" sz="800" dirty="0" smtClean="0"/>
              <a:t> to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left</a:t>
            </a:r>
            <a:r>
              <a:rPr lang="de-DE" sz="800" dirty="0" smtClean="0"/>
              <a:t> and </a:t>
            </a:r>
            <a:r>
              <a:rPr lang="de-DE" sz="800" dirty="0" err="1" smtClean="0"/>
              <a:t>puts</a:t>
            </a:r>
            <a:r>
              <a:rPr lang="de-DE" sz="800" dirty="0" smtClean="0"/>
              <a:t> down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cube</a:t>
            </a:r>
            <a:endParaRPr lang="de-DE" sz="800" dirty="0" smtClean="0"/>
          </a:p>
        </p:txBody>
      </p:sp>
      <p:cxnSp>
        <p:nvCxnSpPr>
          <p:cNvPr id="60" name="Gewinkelte Verbindung 3"/>
          <p:cNvCxnSpPr>
            <a:stCxn id="8" idx="0"/>
            <a:endCxn id="45" idx="2"/>
          </p:cNvCxnSpPr>
          <p:nvPr/>
        </p:nvCxnSpPr>
        <p:spPr>
          <a:xfrm rot="5400000" flipH="1" flipV="1">
            <a:off x="3192753" y="1909507"/>
            <a:ext cx="370111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3996422" y="2070031"/>
            <a:ext cx="17203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D</a:t>
            </a:r>
            <a:r>
              <a:rPr lang="de-DE" sz="800" dirty="0" smtClean="0"/>
              <a:t>) Stack </a:t>
            </a:r>
            <a:r>
              <a:rPr lang="de-DE" sz="800" dirty="0" err="1" smtClean="0"/>
              <a:t>or</a:t>
            </a:r>
            <a:r>
              <a:rPr lang="de-DE" sz="800" dirty="0" smtClean="0"/>
              <a:t> roll </a:t>
            </a:r>
            <a:r>
              <a:rPr lang="de-DE" sz="800" dirty="0" err="1" smtClean="0"/>
              <a:t>cubes</a:t>
            </a:r>
            <a:r>
              <a:rPr lang="de-DE" sz="800" dirty="0" smtClean="0"/>
              <a:t> </a:t>
            </a:r>
            <a:r>
              <a:rPr lang="de-DE" sz="800" dirty="0" err="1" smtClean="0"/>
              <a:t>or</a:t>
            </a:r>
            <a:r>
              <a:rPr lang="de-DE" sz="800" dirty="0" smtClean="0"/>
              <a:t>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dirty="0" err="1" smtClean="0"/>
              <a:t>angry</a:t>
            </a:r>
            <a:endParaRPr lang="de-DE" sz="800" dirty="0" smtClean="0"/>
          </a:p>
        </p:txBody>
      </p:sp>
    </p:spTree>
    <p:extLst>
      <p:ext uri="{BB962C8B-B14F-4D97-AF65-F5344CB8AC3E}">
        <p14:creationId xmlns:p14="http://schemas.microsoft.com/office/powerpoint/2010/main" val="847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ionTrack_Automation_CozmoChallenge">
  <a:themeElements>
    <a:clrScheme name="Impostazioni personalizzate 161">
      <a:dk1>
        <a:srgbClr val="FFFFFF"/>
      </a:dk1>
      <a:lt1>
        <a:srgbClr val="000000"/>
      </a:lt1>
      <a:dk2>
        <a:srgbClr val="053238"/>
      </a:dk2>
      <a:lt2>
        <a:srgbClr val="FA7A04"/>
      </a:lt2>
      <a:accent1>
        <a:srgbClr val="FFC100"/>
      </a:accent1>
      <a:accent2>
        <a:srgbClr val="FA7A04"/>
      </a:accent2>
      <a:accent3>
        <a:srgbClr val="F84901"/>
      </a:accent3>
      <a:accent4>
        <a:srgbClr val="DE0C48"/>
      </a:accent4>
      <a:accent5>
        <a:srgbClr val="BD0196"/>
      </a:accent5>
      <a:accent6>
        <a:srgbClr val="940758"/>
      </a:accent6>
      <a:hlink>
        <a:srgbClr val="16A8BC"/>
      </a:hlink>
      <a:folHlink>
        <a:srgbClr val="138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diamond" w="med" len="med"/>
          <a:tailEnd type="triangle" w="med" len="med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InnovationTrack_Automation_CozmoChallenge</Template>
  <TotalTime>0</TotalTime>
  <Words>257</Words>
  <Application>Microsoft Office PowerPoint</Application>
  <PresentationFormat>Bildschirmpräsentation (16:9)</PresentationFormat>
  <Paragraphs>65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InnovationTrack_Automation_CozmoChallenge</vt:lpstr>
      <vt:lpstr>The Cozmo Challenge</vt:lpstr>
      <vt:lpstr>SUmmary</vt:lpstr>
      <vt:lpstr>PowerPoint-Präsentation</vt:lpstr>
      <vt:lpstr>MAP</vt:lpstr>
      <vt:lpstr>PowerPoint-Präsentation</vt:lpstr>
    </vt:vector>
  </TitlesOfParts>
  <Company>Reply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Cozmo Challenge</dc:title>
  <dc:creator>Delas Alexandros</dc:creator>
  <cp:lastModifiedBy>Delas Alexandros</cp:lastModifiedBy>
  <cp:revision>34</cp:revision>
  <dcterms:created xsi:type="dcterms:W3CDTF">2018-05-14T13:26:13Z</dcterms:created>
  <dcterms:modified xsi:type="dcterms:W3CDTF">2018-06-11T14:08:25Z</dcterms:modified>
</cp:coreProperties>
</file>