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y calca" initials="mc" lastIdx="2" clrIdx="0">
    <p:extLst>
      <p:ext uri="{19B8F6BF-5375-455C-9EA6-DF929625EA0E}">
        <p15:presenceInfo xmlns:p15="http://schemas.microsoft.com/office/powerpoint/2012/main" userId="a854d0713419c6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FA218-0E88-4DA6-B1DA-D1F5F727C2B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D058-5C0C-49E7-9CD5-1AE560E067F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865-0EC0-45E7-AD5B-ED2F0AE22E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5053-311B-4791-B101-7634A9AF4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3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865-0EC0-45E7-AD5B-ED2F0AE22E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5053-311B-4791-B101-7634A9AF4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865-0EC0-45E7-AD5B-ED2F0AE22E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5053-311B-4791-B101-7634A9AF4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1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865-0EC0-45E7-AD5B-ED2F0AE22E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5053-311B-4791-B101-7634A9AF4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865-0EC0-45E7-AD5B-ED2F0AE22E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5053-311B-4791-B101-7634A9AF4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865-0EC0-45E7-AD5B-ED2F0AE22E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5053-311B-4791-B101-7634A9AF4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865-0EC0-45E7-AD5B-ED2F0AE22E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5053-311B-4791-B101-7634A9AF4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865-0EC0-45E7-AD5B-ED2F0AE22E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5053-311B-4791-B101-7634A9AF4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5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865-0EC0-45E7-AD5B-ED2F0AE22E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5053-311B-4791-B101-7634A9AF4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865-0EC0-45E7-AD5B-ED2F0AE22E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5053-311B-4791-B101-7634A9AF4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865-0EC0-45E7-AD5B-ED2F0AE22E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5053-311B-4791-B101-7634A9AF4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5865-0EC0-45E7-AD5B-ED2F0AE22E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5053-311B-4791-B101-7634A9AF4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ederico.alunni@mail.polimi.it" TargetMode="External"/><Relationship Id="rId2" Type="http://schemas.openxmlformats.org/officeDocument/2006/relationships/hyperlink" Target="mailto:maurizio.calcaterra@mail.polimi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907823" y="176523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it-IT" sz="11500" b="1" dirty="0"/>
              <a:t>Project</a:t>
            </a:r>
            <a:endParaRPr lang="en-US" sz="9600" b="1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106311" y="470848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en-US" sz="2000" dirty="0">
                <a:solidFill>
                  <a:srgbClr val="000000"/>
                </a:solidFill>
              </a:rPr>
              <a:t>Tool di </a:t>
            </a:r>
            <a:r>
              <a:rPr lang="en-US" altLang="en-US" sz="2000" dirty="0" err="1">
                <a:solidFill>
                  <a:srgbClr val="000000"/>
                </a:solidFill>
              </a:rPr>
              <a:t>lavoro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utilizzati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</a:p>
          <a:p>
            <a:pPr algn="l"/>
            <a:r>
              <a:rPr lang="en-US" altLang="en-US" sz="2000" dirty="0">
                <a:solidFill>
                  <a:srgbClr val="000000"/>
                </a:solidFill>
              </a:rPr>
              <a:t>IDM diagrams: Microsoft Power Point</a:t>
            </a:r>
            <a:br>
              <a:rPr lang="en-US" altLang="en-US" sz="2000" dirty="0">
                <a:solidFill>
                  <a:srgbClr val="000000"/>
                </a:solidFill>
              </a:rPr>
            </a:br>
            <a:endParaRPr lang="en-US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106311" y="485422"/>
            <a:ext cx="904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Calcaterra Maurizio		790792		</a:t>
            </a:r>
            <a:r>
              <a:rPr lang="it-IT" dirty="0">
                <a:hlinkClick r:id="rId2"/>
              </a:rPr>
              <a:t>maurizio.calcaterra@mail.polimi.it</a:t>
            </a:r>
            <a:br>
              <a:rPr lang="it-IT" dirty="0"/>
            </a:br>
            <a:r>
              <a:rPr lang="it-IT" dirty="0"/>
              <a:t>Alunni Federico		789787		</a:t>
            </a:r>
            <a:r>
              <a:rPr lang="it-IT" u="sng" dirty="0">
                <a:hlinkClick r:id="rId3"/>
              </a:rPr>
              <a:t>federico.alunni@mail.polimi.it</a:t>
            </a:r>
            <a:br>
              <a:rPr lang="it-IT" dirty="0"/>
            </a:br>
            <a:r>
              <a:rPr lang="it-IT" dirty="0"/>
              <a:t>Data di consegna:		01/07/2016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11" y="2496414"/>
            <a:ext cx="5114380" cy="19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1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86"/>
          <p:cNvSpPr/>
          <p:nvPr/>
        </p:nvSpPr>
        <p:spPr>
          <a:xfrm>
            <a:off x="5382240" y="655201"/>
            <a:ext cx="682787" cy="804863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</a:t>
            </a:r>
          </a:p>
        </p:txBody>
      </p:sp>
      <p:sp>
        <p:nvSpPr>
          <p:cNvPr id="3" name="Rectangle 23"/>
          <p:cNvSpPr/>
          <p:nvPr/>
        </p:nvSpPr>
        <p:spPr>
          <a:xfrm>
            <a:off x="563056" y="1438345"/>
            <a:ext cx="1722635" cy="236233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ctangle 23"/>
          <p:cNvSpPr/>
          <p:nvPr/>
        </p:nvSpPr>
        <p:spPr>
          <a:xfrm>
            <a:off x="9179643" y="1481070"/>
            <a:ext cx="2256392" cy="236233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489531" y="1172205"/>
            <a:ext cx="1174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Who</a:t>
            </a:r>
            <a:r>
              <a:rPr lang="it-IT" sz="1200" dirty="0"/>
              <a:t> </a:t>
            </a:r>
            <a:r>
              <a:rPr lang="it-IT" sz="1200" dirty="0" err="1"/>
              <a:t>we</a:t>
            </a:r>
            <a:r>
              <a:rPr lang="it-IT" sz="1200" dirty="0"/>
              <a:t> are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9281248" y="1204069"/>
            <a:ext cx="1174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Telecom Italia</a:t>
            </a:r>
          </a:p>
        </p:txBody>
      </p:sp>
      <p:sp>
        <p:nvSpPr>
          <p:cNvPr id="8" name="Snip Single Corner Rectangle 28"/>
          <p:cNvSpPr/>
          <p:nvPr/>
        </p:nvSpPr>
        <p:spPr>
          <a:xfrm>
            <a:off x="986612" y="1628508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Project</a:t>
            </a:r>
          </a:p>
          <a:p>
            <a:pPr algn="ctr"/>
            <a:r>
              <a:rPr lang="it-IT" sz="900" dirty="0"/>
              <a:t>-</a:t>
            </a:r>
          </a:p>
          <a:p>
            <a:pPr algn="ctr"/>
            <a:r>
              <a:rPr lang="it-IT" sz="900" dirty="0" err="1"/>
              <a:t>Innovation</a:t>
            </a:r>
            <a:endParaRPr lang="it-IT" sz="900" dirty="0"/>
          </a:p>
        </p:txBody>
      </p:sp>
      <p:sp>
        <p:nvSpPr>
          <p:cNvPr id="9" name="Snip Single Corner Rectangle 28"/>
          <p:cNvSpPr/>
          <p:nvPr/>
        </p:nvSpPr>
        <p:spPr>
          <a:xfrm>
            <a:off x="986612" y="2719456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Testimonials</a:t>
            </a:r>
          </a:p>
        </p:txBody>
      </p:sp>
      <p:sp>
        <p:nvSpPr>
          <p:cNvPr id="10" name="Snip Single Corner Rectangle 28"/>
          <p:cNvSpPr/>
          <p:nvPr/>
        </p:nvSpPr>
        <p:spPr>
          <a:xfrm>
            <a:off x="9446630" y="1671233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Group </a:t>
            </a:r>
            <a:r>
              <a:rPr lang="it-IT" sz="900" dirty="0" err="1"/>
              <a:t>Description</a:t>
            </a:r>
            <a:endParaRPr lang="it-IT" sz="900" dirty="0"/>
          </a:p>
          <a:p>
            <a:pPr algn="ctr"/>
            <a:r>
              <a:rPr lang="it-IT" sz="900" dirty="0"/>
              <a:t>-</a:t>
            </a:r>
          </a:p>
          <a:p>
            <a:pPr algn="ctr"/>
            <a:r>
              <a:rPr lang="it-IT" sz="900" dirty="0" err="1"/>
              <a:t>Govenance</a:t>
            </a:r>
            <a:endParaRPr lang="it-IT" sz="900" dirty="0"/>
          </a:p>
        </p:txBody>
      </p:sp>
      <p:sp>
        <p:nvSpPr>
          <p:cNvPr id="11" name="Snip Single Corner Rectangle 28"/>
          <p:cNvSpPr/>
          <p:nvPr/>
        </p:nvSpPr>
        <p:spPr>
          <a:xfrm>
            <a:off x="9447477" y="2769541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News</a:t>
            </a:r>
          </a:p>
          <a:p>
            <a:pPr algn="ctr"/>
            <a:r>
              <a:rPr lang="it-IT" sz="900" dirty="0"/>
              <a:t>-</a:t>
            </a:r>
          </a:p>
          <a:p>
            <a:pPr algn="ctr"/>
            <a:r>
              <a:rPr lang="it-IT" sz="900" dirty="0"/>
              <a:t>Business &amp;</a:t>
            </a:r>
          </a:p>
          <a:p>
            <a:pPr algn="ctr"/>
            <a:r>
              <a:rPr lang="it-IT" sz="900" dirty="0"/>
              <a:t>Market</a:t>
            </a:r>
          </a:p>
        </p:txBody>
      </p:sp>
      <p:sp>
        <p:nvSpPr>
          <p:cNvPr id="12" name="Snip Single Corner Rectangle 28"/>
          <p:cNvSpPr/>
          <p:nvPr/>
        </p:nvSpPr>
        <p:spPr>
          <a:xfrm>
            <a:off x="10450641" y="2205186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Investors</a:t>
            </a:r>
            <a:endParaRPr lang="it-IT" sz="900" dirty="0"/>
          </a:p>
        </p:txBody>
      </p:sp>
      <p:sp>
        <p:nvSpPr>
          <p:cNvPr id="13" name="Rectangle 25"/>
          <p:cNvSpPr/>
          <p:nvPr/>
        </p:nvSpPr>
        <p:spPr>
          <a:xfrm>
            <a:off x="2144721" y="1751095"/>
            <a:ext cx="437532" cy="167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Straight Arrow Connector 29"/>
          <p:cNvCxnSpPr>
            <a:stCxn id="13" idx="1"/>
          </p:cNvCxnSpPr>
          <p:nvPr/>
        </p:nvCxnSpPr>
        <p:spPr>
          <a:xfrm flipH="1">
            <a:off x="1829863" y="1834975"/>
            <a:ext cx="314858" cy="83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5"/>
          <p:cNvSpPr/>
          <p:nvPr/>
        </p:nvSpPr>
        <p:spPr>
          <a:xfrm>
            <a:off x="10709401" y="1725497"/>
            <a:ext cx="542912" cy="1845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Straight Arrow Connector 29"/>
          <p:cNvCxnSpPr>
            <a:stCxn id="15" idx="1"/>
          </p:cNvCxnSpPr>
          <p:nvPr/>
        </p:nvCxnSpPr>
        <p:spPr>
          <a:xfrm flipH="1">
            <a:off x="10289881" y="1817772"/>
            <a:ext cx="419520" cy="143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10853510" y="3474067"/>
            <a:ext cx="68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A2A</a:t>
            </a:r>
          </a:p>
        </p:txBody>
      </p:sp>
      <p:sp>
        <p:nvSpPr>
          <p:cNvPr id="22" name="Quad Arrow 121"/>
          <p:cNvSpPr/>
          <p:nvPr/>
        </p:nvSpPr>
        <p:spPr>
          <a:xfrm>
            <a:off x="5130758" y="480092"/>
            <a:ext cx="524746" cy="506874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hape 54"/>
          <p:cNvCxnSpPr>
            <a:stCxn id="4" idx="2"/>
            <a:endCxn id="3" idx="0"/>
          </p:cNvCxnSpPr>
          <p:nvPr/>
        </p:nvCxnSpPr>
        <p:spPr>
          <a:xfrm rot="10800000" flipV="1">
            <a:off x="1424374" y="1057633"/>
            <a:ext cx="3957866" cy="3807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hape 54"/>
          <p:cNvCxnSpPr>
            <a:stCxn id="4" idx="0"/>
            <a:endCxn id="5" idx="0"/>
          </p:cNvCxnSpPr>
          <p:nvPr/>
        </p:nvCxnSpPr>
        <p:spPr>
          <a:xfrm>
            <a:off x="6065027" y="1057633"/>
            <a:ext cx="4242812" cy="42343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Snip Single Corner Rectangle 28"/>
          <p:cNvSpPr/>
          <p:nvPr/>
        </p:nvSpPr>
        <p:spPr>
          <a:xfrm>
            <a:off x="1878951" y="4564338"/>
            <a:ext cx="843250" cy="973578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Categories</a:t>
            </a:r>
            <a:r>
              <a:rPr lang="it-IT" sz="900" dirty="0"/>
              <a:t> of SL </a:t>
            </a:r>
            <a:r>
              <a:rPr lang="it-IT" sz="900" dirty="0" err="1"/>
              <a:t>services</a:t>
            </a:r>
            <a:r>
              <a:rPr lang="it-IT" sz="900" dirty="0"/>
              <a:t> </a:t>
            </a:r>
          </a:p>
        </p:txBody>
      </p:sp>
      <p:grpSp>
        <p:nvGrpSpPr>
          <p:cNvPr id="41" name="Group 11"/>
          <p:cNvGrpSpPr/>
          <p:nvPr/>
        </p:nvGrpSpPr>
        <p:grpSpPr>
          <a:xfrm>
            <a:off x="1663546" y="4448613"/>
            <a:ext cx="477778" cy="538714"/>
            <a:chOff x="4318000" y="2493818"/>
            <a:chExt cx="2921000" cy="3297382"/>
          </a:xfrm>
        </p:grpSpPr>
        <p:grpSp>
          <p:nvGrpSpPr>
            <p:cNvPr id="42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44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45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56" name="Snip Single Corner Rectangle 28"/>
          <p:cNvSpPr/>
          <p:nvPr/>
        </p:nvSpPr>
        <p:spPr>
          <a:xfrm>
            <a:off x="4698242" y="4564338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Categories</a:t>
            </a:r>
            <a:r>
              <a:rPr lang="it-IT" sz="900" dirty="0"/>
              <a:t> of </a:t>
            </a:r>
            <a:r>
              <a:rPr lang="it-IT" sz="900" dirty="0" err="1"/>
              <a:t>Devices</a:t>
            </a:r>
            <a:endParaRPr lang="it-IT" sz="900" dirty="0"/>
          </a:p>
        </p:txBody>
      </p:sp>
      <p:grpSp>
        <p:nvGrpSpPr>
          <p:cNvPr id="57" name="Group 11"/>
          <p:cNvGrpSpPr/>
          <p:nvPr/>
        </p:nvGrpSpPr>
        <p:grpSpPr>
          <a:xfrm>
            <a:off x="4482837" y="4448776"/>
            <a:ext cx="477778" cy="538714"/>
            <a:chOff x="4318000" y="2493818"/>
            <a:chExt cx="2921000" cy="3297382"/>
          </a:xfrm>
        </p:grpSpPr>
        <p:grpSp>
          <p:nvGrpSpPr>
            <p:cNvPr id="5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6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6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88" name="Snip Single Corner Rectangle 28"/>
          <p:cNvSpPr/>
          <p:nvPr/>
        </p:nvSpPr>
        <p:spPr>
          <a:xfrm>
            <a:off x="3285032" y="4585893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Promotion</a:t>
            </a:r>
          </a:p>
        </p:txBody>
      </p:sp>
      <p:grpSp>
        <p:nvGrpSpPr>
          <p:cNvPr id="89" name="Group 11"/>
          <p:cNvGrpSpPr/>
          <p:nvPr/>
        </p:nvGrpSpPr>
        <p:grpSpPr>
          <a:xfrm>
            <a:off x="3055772" y="4470331"/>
            <a:ext cx="477778" cy="538714"/>
            <a:chOff x="4318000" y="2493818"/>
            <a:chExt cx="2921000" cy="3297382"/>
          </a:xfrm>
        </p:grpSpPr>
        <p:grpSp>
          <p:nvGrpSpPr>
            <p:cNvPr id="90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92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93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96" name="Snip Single Corner Rectangle 28"/>
          <p:cNvSpPr/>
          <p:nvPr/>
        </p:nvSpPr>
        <p:spPr>
          <a:xfrm>
            <a:off x="11133368" y="4585893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Highlitghts</a:t>
            </a:r>
            <a:endParaRPr lang="it-IT" sz="900" dirty="0"/>
          </a:p>
          <a:p>
            <a:pPr algn="ctr"/>
            <a:endParaRPr lang="it-IT" sz="900" dirty="0"/>
          </a:p>
        </p:txBody>
      </p:sp>
      <p:grpSp>
        <p:nvGrpSpPr>
          <p:cNvPr id="97" name="Group 11"/>
          <p:cNvGrpSpPr/>
          <p:nvPr/>
        </p:nvGrpSpPr>
        <p:grpSpPr>
          <a:xfrm>
            <a:off x="10853510" y="4414066"/>
            <a:ext cx="477778" cy="538714"/>
            <a:chOff x="4318000" y="2493818"/>
            <a:chExt cx="2921000" cy="3297382"/>
          </a:xfrm>
        </p:grpSpPr>
        <p:grpSp>
          <p:nvGrpSpPr>
            <p:cNvPr id="9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0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0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104" name="Snip Single Corner Rectangle 28"/>
          <p:cNvSpPr/>
          <p:nvPr/>
        </p:nvSpPr>
        <p:spPr>
          <a:xfrm>
            <a:off x="9286015" y="4556393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Categories</a:t>
            </a:r>
            <a:r>
              <a:rPr lang="it-IT" sz="900" dirty="0"/>
              <a:t> of Assistance Services</a:t>
            </a:r>
          </a:p>
          <a:p>
            <a:pPr algn="ctr"/>
            <a:endParaRPr lang="it-IT" sz="900" dirty="0"/>
          </a:p>
        </p:txBody>
      </p:sp>
      <p:grpSp>
        <p:nvGrpSpPr>
          <p:cNvPr id="105" name="Group 11"/>
          <p:cNvGrpSpPr/>
          <p:nvPr/>
        </p:nvGrpSpPr>
        <p:grpSpPr>
          <a:xfrm>
            <a:off x="9070610" y="4440831"/>
            <a:ext cx="477778" cy="538714"/>
            <a:chOff x="4318000" y="2493818"/>
            <a:chExt cx="2921000" cy="3297382"/>
          </a:xfrm>
        </p:grpSpPr>
        <p:grpSp>
          <p:nvGrpSpPr>
            <p:cNvPr id="106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08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09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194" name="Oval 94"/>
          <p:cNvSpPr/>
          <p:nvPr/>
        </p:nvSpPr>
        <p:spPr>
          <a:xfrm>
            <a:off x="899991" y="1621791"/>
            <a:ext cx="205218" cy="1783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94"/>
          <p:cNvSpPr/>
          <p:nvPr/>
        </p:nvSpPr>
        <p:spPr>
          <a:xfrm>
            <a:off x="9352710" y="1677912"/>
            <a:ext cx="205218" cy="1783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Quad Arrow 121"/>
          <p:cNvSpPr/>
          <p:nvPr/>
        </p:nvSpPr>
        <p:spPr>
          <a:xfrm>
            <a:off x="9002880" y="3623799"/>
            <a:ext cx="329554" cy="31833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Quad Arrow 121"/>
          <p:cNvSpPr/>
          <p:nvPr/>
        </p:nvSpPr>
        <p:spPr>
          <a:xfrm>
            <a:off x="368366" y="3623799"/>
            <a:ext cx="329554" cy="31833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Quad Arrow 121"/>
          <p:cNvSpPr/>
          <p:nvPr/>
        </p:nvSpPr>
        <p:spPr>
          <a:xfrm>
            <a:off x="4533464" y="5385347"/>
            <a:ext cx="329554" cy="31833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Quad Arrow 121"/>
          <p:cNvSpPr/>
          <p:nvPr/>
        </p:nvSpPr>
        <p:spPr>
          <a:xfrm>
            <a:off x="3116742" y="5400469"/>
            <a:ext cx="329554" cy="31833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Quad Arrow 121"/>
          <p:cNvSpPr/>
          <p:nvPr/>
        </p:nvSpPr>
        <p:spPr>
          <a:xfrm>
            <a:off x="9125765" y="5361500"/>
            <a:ext cx="329554" cy="31833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ttore 2 27"/>
          <p:cNvCxnSpPr>
            <a:stCxn id="40" idx="1"/>
          </p:cNvCxnSpPr>
          <p:nvPr/>
        </p:nvCxnSpPr>
        <p:spPr>
          <a:xfrm flipH="1">
            <a:off x="2285691" y="5537916"/>
            <a:ext cx="14885" cy="141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88" idx="1"/>
          </p:cNvCxnSpPr>
          <p:nvPr/>
        </p:nvCxnSpPr>
        <p:spPr>
          <a:xfrm>
            <a:off x="3706657" y="5559634"/>
            <a:ext cx="108325" cy="1298366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/>
          <p:cNvCxnSpPr/>
          <p:nvPr/>
        </p:nvCxnSpPr>
        <p:spPr>
          <a:xfrm flipH="1">
            <a:off x="11293891" y="5566145"/>
            <a:ext cx="241565" cy="1291855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/>
          <p:cNvCxnSpPr/>
          <p:nvPr/>
        </p:nvCxnSpPr>
        <p:spPr>
          <a:xfrm flipH="1">
            <a:off x="3403307" y="5559634"/>
            <a:ext cx="243385" cy="1298366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Quad Arrow 121"/>
          <p:cNvSpPr/>
          <p:nvPr/>
        </p:nvSpPr>
        <p:spPr>
          <a:xfrm>
            <a:off x="1757303" y="5378751"/>
            <a:ext cx="329554" cy="31833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Connettore 2 111"/>
          <p:cNvCxnSpPr/>
          <p:nvPr/>
        </p:nvCxnSpPr>
        <p:spPr>
          <a:xfrm>
            <a:off x="5019610" y="5555564"/>
            <a:ext cx="747042" cy="130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/>
          <p:cNvCxnSpPr/>
          <p:nvPr/>
        </p:nvCxnSpPr>
        <p:spPr>
          <a:xfrm>
            <a:off x="2285691" y="4282722"/>
            <a:ext cx="9269302" cy="2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/>
          <p:cNvCxnSpPr>
            <a:stCxn id="4" idx="1"/>
          </p:cNvCxnSpPr>
          <p:nvPr/>
        </p:nvCxnSpPr>
        <p:spPr>
          <a:xfrm flipH="1">
            <a:off x="5723633" y="1460064"/>
            <a:ext cx="1" cy="282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endCxn id="104" idx="3"/>
          </p:cNvCxnSpPr>
          <p:nvPr/>
        </p:nvCxnSpPr>
        <p:spPr>
          <a:xfrm>
            <a:off x="9707640" y="4282722"/>
            <a:ext cx="0" cy="27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endCxn id="96" idx="3"/>
          </p:cNvCxnSpPr>
          <p:nvPr/>
        </p:nvCxnSpPr>
        <p:spPr>
          <a:xfrm>
            <a:off x="11554993" y="4310710"/>
            <a:ext cx="0" cy="2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endCxn id="56" idx="3"/>
          </p:cNvCxnSpPr>
          <p:nvPr/>
        </p:nvCxnSpPr>
        <p:spPr>
          <a:xfrm>
            <a:off x="5119867" y="4310710"/>
            <a:ext cx="0" cy="25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endCxn id="88" idx="3"/>
          </p:cNvCxnSpPr>
          <p:nvPr/>
        </p:nvCxnSpPr>
        <p:spPr>
          <a:xfrm>
            <a:off x="3706657" y="4310710"/>
            <a:ext cx="0" cy="2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>
            <a:endCxn id="40" idx="3"/>
          </p:cNvCxnSpPr>
          <p:nvPr/>
        </p:nvCxnSpPr>
        <p:spPr>
          <a:xfrm>
            <a:off x="2300576" y="4310710"/>
            <a:ext cx="0" cy="25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/>
          <p:nvPr/>
        </p:nvCxnSpPr>
        <p:spPr>
          <a:xfrm>
            <a:off x="6375400" y="4282722"/>
            <a:ext cx="13178" cy="257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Snip Single Corner Rectangle 28"/>
          <p:cNvSpPr/>
          <p:nvPr/>
        </p:nvSpPr>
        <p:spPr>
          <a:xfrm>
            <a:off x="3493079" y="2194915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900" dirty="0"/>
          </a:p>
        </p:txBody>
      </p:sp>
      <p:sp>
        <p:nvSpPr>
          <p:cNvPr id="119" name="CasellaDiTesto 118"/>
          <p:cNvSpPr txBox="1"/>
          <p:nvPr/>
        </p:nvSpPr>
        <p:spPr>
          <a:xfrm>
            <a:off x="3408503" y="1863974"/>
            <a:ext cx="117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Contact</a:t>
            </a:r>
            <a:r>
              <a:rPr lang="it-IT" sz="1200" dirty="0"/>
              <a:t> </a:t>
            </a:r>
            <a:r>
              <a:rPr lang="it-IT" sz="1200" dirty="0" err="1"/>
              <a:t>us</a:t>
            </a:r>
            <a:endParaRPr lang="it-IT" sz="1200" dirty="0"/>
          </a:p>
          <a:p>
            <a:endParaRPr lang="it-IT" sz="1200" dirty="0"/>
          </a:p>
        </p:txBody>
      </p:sp>
      <p:sp>
        <p:nvSpPr>
          <p:cNvPr id="120" name="Quad Arrow 121"/>
          <p:cNvSpPr/>
          <p:nvPr/>
        </p:nvSpPr>
        <p:spPr>
          <a:xfrm>
            <a:off x="3317137" y="3013850"/>
            <a:ext cx="329554" cy="31833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Connettore 2 120"/>
          <p:cNvCxnSpPr/>
          <p:nvPr/>
        </p:nvCxnSpPr>
        <p:spPr>
          <a:xfrm flipH="1" flipV="1">
            <a:off x="4315884" y="2729550"/>
            <a:ext cx="1407749" cy="1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/>
          <p:cNvCxnSpPr>
            <a:endCxn id="96" idx="2"/>
          </p:cNvCxnSpPr>
          <p:nvPr/>
        </p:nvCxnSpPr>
        <p:spPr>
          <a:xfrm>
            <a:off x="10129265" y="5058013"/>
            <a:ext cx="1004103" cy="1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/>
          <p:cNvCxnSpPr/>
          <p:nvPr/>
        </p:nvCxnSpPr>
        <p:spPr>
          <a:xfrm>
            <a:off x="9707640" y="5544512"/>
            <a:ext cx="0" cy="131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sellaDiTesto 115"/>
          <p:cNvSpPr txBox="1"/>
          <p:nvPr/>
        </p:nvSpPr>
        <p:spPr>
          <a:xfrm>
            <a:off x="3085197" y="6016590"/>
            <a:ext cx="28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endParaRPr lang="en-US" dirty="0"/>
          </a:p>
        </p:txBody>
      </p:sp>
      <p:sp>
        <p:nvSpPr>
          <p:cNvPr id="117" name="CasellaDiTesto 116"/>
          <p:cNvSpPr txBox="1"/>
          <p:nvPr/>
        </p:nvSpPr>
        <p:spPr>
          <a:xfrm>
            <a:off x="3960791" y="6006395"/>
            <a:ext cx="28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endParaRPr lang="en-US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11084651" y="5870700"/>
            <a:ext cx="28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endParaRPr lang="en-US" dirty="0"/>
          </a:p>
        </p:txBody>
      </p:sp>
      <p:cxnSp>
        <p:nvCxnSpPr>
          <p:cNvPr id="122" name="Connettore 2 121"/>
          <p:cNvCxnSpPr>
            <a:stCxn id="4" idx="1"/>
          </p:cNvCxnSpPr>
          <p:nvPr/>
        </p:nvCxnSpPr>
        <p:spPr>
          <a:xfrm>
            <a:off x="5723634" y="1460064"/>
            <a:ext cx="1884332" cy="5397936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6905905" y="4379672"/>
            <a:ext cx="28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endParaRPr lang="en-US" dirty="0"/>
          </a:p>
        </p:txBody>
      </p:sp>
      <p:pic>
        <p:nvPicPr>
          <p:cNvPr id="125" name="Immagine 1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9" y="6033132"/>
            <a:ext cx="1611033" cy="614973"/>
          </a:xfrm>
          <a:prstGeom prst="rect">
            <a:avLst/>
          </a:prstGeom>
        </p:spPr>
      </p:pic>
      <p:sp>
        <p:nvSpPr>
          <p:cNvPr id="128" name="CasellaDiTesto 127"/>
          <p:cNvSpPr txBox="1"/>
          <p:nvPr/>
        </p:nvSpPr>
        <p:spPr>
          <a:xfrm>
            <a:off x="542421" y="272995"/>
            <a:ext cx="41938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Calcaterra Maurizio 790792</a:t>
            </a:r>
            <a:br>
              <a:rPr lang="it-IT" sz="1050" dirty="0"/>
            </a:br>
            <a:r>
              <a:rPr lang="it-IT" sz="1050" dirty="0"/>
              <a:t>Alunni Federico	 789787</a:t>
            </a:r>
            <a:endParaRPr lang="en-US" sz="1050" dirty="0"/>
          </a:p>
        </p:txBody>
      </p:sp>
      <p:sp>
        <p:nvSpPr>
          <p:cNvPr id="129" name="CasellaDiTesto 128"/>
          <p:cNvSpPr txBox="1"/>
          <p:nvPr/>
        </p:nvSpPr>
        <p:spPr>
          <a:xfrm>
            <a:off x="6224520" y="150976"/>
            <a:ext cx="290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 –IDM(1)</a:t>
            </a:r>
          </a:p>
        </p:txBody>
      </p:sp>
      <p:sp>
        <p:nvSpPr>
          <p:cNvPr id="124" name="Oval 94"/>
          <p:cNvSpPr/>
          <p:nvPr/>
        </p:nvSpPr>
        <p:spPr>
          <a:xfrm>
            <a:off x="9348056" y="2717637"/>
            <a:ext cx="205218" cy="1783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asellaDiTesto 125"/>
          <p:cNvSpPr txBox="1"/>
          <p:nvPr/>
        </p:nvSpPr>
        <p:spPr>
          <a:xfrm>
            <a:off x="1806579" y="3459209"/>
            <a:ext cx="68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A2A</a:t>
            </a:r>
          </a:p>
        </p:txBody>
      </p:sp>
    </p:spTree>
    <p:extLst>
      <p:ext uri="{BB962C8B-B14F-4D97-AF65-F5344CB8AC3E}">
        <p14:creationId xmlns:p14="http://schemas.microsoft.com/office/powerpoint/2010/main" val="223505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28"/>
          <p:cNvSpPr/>
          <p:nvPr/>
        </p:nvSpPr>
        <p:spPr>
          <a:xfrm>
            <a:off x="1524376" y="797426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Smart Life Services by </a:t>
            </a:r>
            <a:r>
              <a:rPr lang="it-IT" sz="900" dirty="0" err="1"/>
              <a:t>category</a:t>
            </a:r>
            <a:endParaRPr lang="it-IT" sz="900" dirty="0"/>
          </a:p>
        </p:txBody>
      </p:sp>
      <p:grpSp>
        <p:nvGrpSpPr>
          <p:cNvPr id="12" name="Group 31"/>
          <p:cNvGrpSpPr/>
          <p:nvPr/>
        </p:nvGrpSpPr>
        <p:grpSpPr>
          <a:xfrm>
            <a:off x="1415688" y="698069"/>
            <a:ext cx="468134" cy="500227"/>
            <a:chOff x="6257635" y="827263"/>
            <a:chExt cx="2516909" cy="2898229"/>
          </a:xfrm>
        </p:grpSpPr>
        <p:sp>
          <p:nvSpPr>
            <p:cNvPr id="13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4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6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7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cxnSp>
        <p:nvCxnSpPr>
          <p:cNvPr id="22" name="Connettore 2 21"/>
          <p:cNvCxnSpPr>
            <a:endCxn id="4" idx="3"/>
          </p:cNvCxnSpPr>
          <p:nvPr/>
        </p:nvCxnSpPr>
        <p:spPr>
          <a:xfrm>
            <a:off x="1946001" y="-13793"/>
            <a:ext cx="0" cy="81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nip Single Corner Rectangle 28"/>
          <p:cNvSpPr/>
          <p:nvPr/>
        </p:nvSpPr>
        <p:spPr>
          <a:xfrm>
            <a:off x="5550880" y="725598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Devices</a:t>
            </a:r>
            <a:r>
              <a:rPr lang="it-IT" sz="900" dirty="0"/>
              <a:t> by </a:t>
            </a:r>
            <a:r>
              <a:rPr lang="it-IT" sz="900" dirty="0" err="1"/>
              <a:t>category</a:t>
            </a:r>
            <a:endParaRPr lang="it-IT" sz="900" dirty="0"/>
          </a:p>
        </p:txBody>
      </p:sp>
      <p:grpSp>
        <p:nvGrpSpPr>
          <p:cNvPr id="31" name="Group 31"/>
          <p:cNvGrpSpPr/>
          <p:nvPr/>
        </p:nvGrpSpPr>
        <p:grpSpPr>
          <a:xfrm>
            <a:off x="5164468" y="554919"/>
            <a:ext cx="468134" cy="500227"/>
            <a:chOff x="6257635" y="827263"/>
            <a:chExt cx="2516909" cy="2898229"/>
          </a:xfrm>
        </p:grpSpPr>
        <p:sp>
          <p:nvSpPr>
            <p:cNvPr id="3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33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3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3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cxnSp>
        <p:nvCxnSpPr>
          <p:cNvPr id="40" name="Connettore 2 39"/>
          <p:cNvCxnSpPr/>
          <p:nvPr/>
        </p:nvCxnSpPr>
        <p:spPr>
          <a:xfrm>
            <a:off x="5514072" y="0"/>
            <a:ext cx="259341" cy="73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ingle Corner Rectangle 28"/>
          <p:cNvSpPr/>
          <p:nvPr/>
        </p:nvSpPr>
        <p:spPr>
          <a:xfrm>
            <a:off x="9719183" y="643506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Assistance Services by </a:t>
            </a:r>
            <a:r>
              <a:rPr lang="it-IT" sz="900" dirty="0" err="1"/>
              <a:t>Category</a:t>
            </a:r>
            <a:endParaRPr lang="it-IT" sz="900" dirty="0"/>
          </a:p>
        </p:txBody>
      </p:sp>
      <p:grpSp>
        <p:nvGrpSpPr>
          <p:cNvPr id="53" name="Group 31"/>
          <p:cNvGrpSpPr/>
          <p:nvPr/>
        </p:nvGrpSpPr>
        <p:grpSpPr>
          <a:xfrm>
            <a:off x="9456713" y="475484"/>
            <a:ext cx="468134" cy="500227"/>
            <a:chOff x="6257635" y="827263"/>
            <a:chExt cx="2516909" cy="2898229"/>
          </a:xfrm>
        </p:grpSpPr>
        <p:sp>
          <p:nvSpPr>
            <p:cNvPr id="54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55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57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58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cxnSp>
        <p:nvCxnSpPr>
          <p:cNvPr id="61" name="Connettore 2 60"/>
          <p:cNvCxnSpPr>
            <a:endCxn id="45" idx="3"/>
          </p:cNvCxnSpPr>
          <p:nvPr/>
        </p:nvCxnSpPr>
        <p:spPr>
          <a:xfrm>
            <a:off x="10140808" y="13282"/>
            <a:ext cx="0" cy="6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9418159" y="2785936"/>
            <a:ext cx="1430219" cy="2604188"/>
          </a:xfrm>
          <a:prstGeom prst="rect">
            <a:avLst/>
          </a:prstGeom>
          <a:ln w="41275" cap="flat" cmpd="dbl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9395395" y="5534886"/>
            <a:ext cx="1975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Assistance service [50]</a:t>
            </a:r>
            <a:endParaRPr lang="en-US" sz="1200" dirty="0"/>
          </a:p>
        </p:txBody>
      </p:sp>
      <p:sp>
        <p:nvSpPr>
          <p:cNvPr id="70" name="Snip Single Corner Rectangle 28"/>
          <p:cNvSpPr/>
          <p:nvPr/>
        </p:nvSpPr>
        <p:spPr>
          <a:xfrm>
            <a:off x="9800302" y="2991947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Description</a:t>
            </a:r>
            <a:endParaRPr lang="it-IT" sz="900" dirty="0"/>
          </a:p>
        </p:txBody>
      </p:sp>
      <p:sp>
        <p:nvSpPr>
          <p:cNvPr id="72" name="Rettangolo 71"/>
          <p:cNvSpPr/>
          <p:nvPr/>
        </p:nvSpPr>
        <p:spPr>
          <a:xfrm>
            <a:off x="878593" y="2773870"/>
            <a:ext cx="2109419" cy="2695907"/>
          </a:xfrm>
          <a:prstGeom prst="rect">
            <a:avLst/>
          </a:prstGeom>
          <a:ln w="41275" cap="flat" cmpd="dbl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Snip Single Corner Rectangle 28"/>
          <p:cNvSpPr/>
          <p:nvPr/>
        </p:nvSpPr>
        <p:spPr>
          <a:xfrm>
            <a:off x="1591504" y="2979882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Description</a:t>
            </a:r>
            <a:endParaRPr lang="it-IT" sz="900" dirty="0"/>
          </a:p>
        </p:txBody>
      </p:sp>
      <p:sp>
        <p:nvSpPr>
          <p:cNvPr id="74" name="Snip Single Corner Rectangle 28"/>
          <p:cNvSpPr/>
          <p:nvPr/>
        </p:nvSpPr>
        <p:spPr>
          <a:xfrm>
            <a:off x="9800302" y="4145071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FAQ</a:t>
            </a:r>
          </a:p>
        </p:txBody>
      </p:sp>
      <p:sp>
        <p:nvSpPr>
          <p:cNvPr id="75" name="Snip Single Corner Rectangle 28"/>
          <p:cNvSpPr/>
          <p:nvPr/>
        </p:nvSpPr>
        <p:spPr>
          <a:xfrm>
            <a:off x="1571146" y="4145071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Activation</a:t>
            </a:r>
            <a:r>
              <a:rPr lang="it-IT" sz="900" dirty="0"/>
              <a:t> and </a:t>
            </a:r>
            <a:r>
              <a:rPr lang="it-IT" sz="900" dirty="0" err="1"/>
              <a:t>rules</a:t>
            </a:r>
            <a:endParaRPr lang="it-IT" sz="900" dirty="0"/>
          </a:p>
        </p:txBody>
      </p:sp>
      <p:sp>
        <p:nvSpPr>
          <p:cNvPr id="79" name="Rettangolo 78"/>
          <p:cNvSpPr/>
          <p:nvPr/>
        </p:nvSpPr>
        <p:spPr>
          <a:xfrm>
            <a:off x="5064360" y="2773870"/>
            <a:ext cx="1778650" cy="2915716"/>
          </a:xfrm>
          <a:prstGeom prst="rect">
            <a:avLst/>
          </a:prstGeom>
          <a:ln w="41275" cap="flat" cmpd="dbl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nip Single Corner Rectangle 28"/>
          <p:cNvSpPr/>
          <p:nvPr/>
        </p:nvSpPr>
        <p:spPr>
          <a:xfrm>
            <a:off x="5446502" y="2979882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presentation</a:t>
            </a:r>
            <a:endParaRPr lang="it-IT" sz="900" dirty="0"/>
          </a:p>
        </p:txBody>
      </p:sp>
      <p:sp>
        <p:nvSpPr>
          <p:cNvPr id="81" name="Snip Single Corner Rectangle 28"/>
          <p:cNvSpPr/>
          <p:nvPr/>
        </p:nvSpPr>
        <p:spPr>
          <a:xfrm>
            <a:off x="5446502" y="4109519"/>
            <a:ext cx="843250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Technical </a:t>
            </a:r>
            <a:r>
              <a:rPr lang="it-IT" sz="900" dirty="0" err="1"/>
              <a:t>charateristics</a:t>
            </a:r>
            <a:endParaRPr lang="it-IT" sz="900" dirty="0"/>
          </a:p>
        </p:txBody>
      </p:sp>
      <p:sp>
        <p:nvSpPr>
          <p:cNvPr id="84" name="Rectangle 25"/>
          <p:cNvSpPr/>
          <p:nvPr/>
        </p:nvSpPr>
        <p:spPr>
          <a:xfrm>
            <a:off x="195067" y="3987819"/>
            <a:ext cx="437532" cy="167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cxnSp>
        <p:nvCxnSpPr>
          <p:cNvPr id="85" name="Connettore 2 84"/>
          <p:cNvCxnSpPr>
            <a:stCxn id="84" idx="1"/>
            <a:endCxn id="75" idx="2"/>
          </p:cNvCxnSpPr>
          <p:nvPr/>
        </p:nvCxnSpPr>
        <p:spPr>
          <a:xfrm>
            <a:off x="195067" y="4071699"/>
            <a:ext cx="1376079" cy="56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25"/>
          <p:cNvSpPr/>
          <p:nvPr/>
        </p:nvSpPr>
        <p:spPr>
          <a:xfrm>
            <a:off x="6993419" y="2788418"/>
            <a:ext cx="437532" cy="167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2 90"/>
          <p:cNvCxnSpPr>
            <a:stCxn id="90" idx="1"/>
          </p:cNvCxnSpPr>
          <p:nvPr/>
        </p:nvCxnSpPr>
        <p:spPr>
          <a:xfrm flipH="1">
            <a:off x="6289752" y="2872298"/>
            <a:ext cx="703667" cy="70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25"/>
          <p:cNvSpPr/>
          <p:nvPr/>
        </p:nvSpPr>
        <p:spPr>
          <a:xfrm>
            <a:off x="11457093" y="2773870"/>
            <a:ext cx="437532" cy="167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4" name="Connettore 2 93"/>
          <p:cNvCxnSpPr>
            <a:stCxn id="93" idx="1"/>
            <a:endCxn id="70" idx="0"/>
          </p:cNvCxnSpPr>
          <p:nvPr/>
        </p:nvCxnSpPr>
        <p:spPr>
          <a:xfrm flipH="1">
            <a:off x="10643552" y="2857750"/>
            <a:ext cx="813541" cy="62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/>
          <p:cNvSpPr txBox="1"/>
          <p:nvPr/>
        </p:nvSpPr>
        <p:spPr>
          <a:xfrm>
            <a:off x="4960705" y="5735953"/>
            <a:ext cx="1975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Device [100]</a:t>
            </a:r>
            <a:endParaRPr lang="en-US" sz="1200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943569" y="5617885"/>
            <a:ext cx="1975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Smart life service [10-50]</a:t>
            </a:r>
            <a:endParaRPr lang="en-US" sz="1200" dirty="0"/>
          </a:p>
        </p:txBody>
      </p:sp>
      <p:cxnSp>
        <p:nvCxnSpPr>
          <p:cNvPr id="101" name="Connettore 2 100"/>
          <p:cNvCxnSpPr>
            <a:endCxn id="72" idx="0"/>
          </p:cNvCxnSpPr>
          <p:nvPr/>
        </p:nvCxnSpPr>
        <p:spPr>
          <a:xfrm flipH="1">
            <a:off x="1933303" y="13282"/>
            <a:ext cx="1854267" cy="2760588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endCxn id="79" idx="0"/>
          </p:cNvCxnSpPr>
          <p:nvPr/>
        </p:nvCxnSpPr>
        <p:spPr>
          <a:xfrm>
            <a:off x="4213404" y="13282"/>
            <a:ext cx="1740281" cy="2760588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9"/>
          <p:cNvCxnSpPr>
            <a:endCxn id="68" idx="0"/>
          </p:cNvCxnSpPr>
          <p:nvPr/>
        </p:nvCxnSpPr>
        <p:spPr>
          <a:xfrm>
            <a:off x="8700562" y="13282"/>
            <a:ext cx="1432707" cy="2772654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/>
          <p:cNvCxnSpPr>
            <a:stCxn id="4" idx="1"/>
            <a:endCxn id="72" idx="0"/>
          </p:cNvCxnSpPr>
          <p:nvPr/>
        </p:nvCxnSpPr>
        <p:spPr>
          <a:xfrm flipH="1">
            <a:off x="1933303" y="1771167"/>
            <a:ext cx="12698" cy="1002703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stCxn id="23" idx="1"/>
            <a:endCxn id="79" idx="0"/>
          </p:cNvCxnSpPr>
          <p:nvPr/>
        </p:nvCxnSpPr>
        <p:spPr>
          <a:xfrm flipH="1">
            <a:off x="5953685" y="1699339"/>
            <a:ext cx="18820" cy="1074531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/>
          <p:cNvCxnSpPr>
            <a:stCxn id="45" idx="1"/>
            <a:endCxn id="68" idx="0"/>
          </p:cNvCxnSpPr>
          <p:nvPr/>
        </p:nvCxnSpPr>
        <p:spPr>
          <a:xfrm flipH="1">
            <a:off x="10133269" y="1617247"/>
            <a:ext cx="7539" cy="1168689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14"/>
          <p:cNvSpPr/>
          <p:nvPr/>
        </p:nvSpPr>
        <p:spPr>
          <a:xfrm>
            <a:off x="4911216" y="4596389"/>
            <a:ext cx="153144" cy="873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Snip Single Corner Rectangle 28"/>
          <p:cNvSpPr/>
          <p:nvPr/>
        </p:nvSpPr>
        <p:spPr>
          <a:xfrm>
            <a:off x="7847653" y="3370738"/>
            <a:ext cx="469906" cy="54262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900" dirty="0"/>
          </a:p>
        </p:txBody>
      </p:sp>
      <p:cxnSp>
        <p:nvCxnSpPr>
          <p:cNvPr id="152" name="Connettore 2 151"/>
          <p:cNvCxnSpPr>
            <a:stCxn id="143" idx="2"/>
            <a:endCxn id="175" idx="3"/>
          </p:cNvCxnSpPr>
          <p:nvPr/>
        </p:nvCxnSpPr>
        <p:spPr>
          <a:xfrm flipH="1">
            <a:off x="7012833" y="3642050"/>
            <a:ext cx="834820" cy="472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Snip Single Corner Rectangle 28"/>
          <p:cNvSpPr/>
          <p:nvPr/>
        </p:nvSpPr>
        <p:spPr>
          <a:xfrm>
            <a:off x="8042007" y="4346259"/>
            <a:ext cx="469906" cy="54262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900" dirty="0"/>
          </a:p>
        </p:txBody>
      </p:sp>
      <p:cxnSp>
        <p:nvCxnSpPr>
          <p:cNvPr id="162" name="Connettore 2 161"/>
          <p:cNvCxnSpPr>
            <a:stCxn id="158" idx="0"/>
            <a:endCxn id="137" idx="1"/>
          </p:cNvCxnSpPr>
          <p:nvPr/>
        </p:nvCxnSpPr>
        <p:spPr>
          <a:xfrm flipV="1">
            <a:off x="8511913" y="4174676"/>
            <a:ext cx="755837" cy="442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Snip Single Corner Rectangle 28"/>
          <p:cNvSpPr/>
          <p:nvPr/>
        </p:nvSpPr>
        <p:spPr>
          <a:xfrm>
            <a:off x="3703370" y="3536580"/>
            <a:ext cx="469906" cy="54262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900" dirty="0"/>
          </a:p>
        </p:txBody>
      </p:sp>
      <p:cxnSp>
        <p:nvCxnSpPr>
          <p:cNvPr id="168" name="Connettore 2 167"/>
          <p:cNvCxnSpPr>
            <a:stCxn id="167" idx="2"/>
            <a:endCxn id="177" idx="3"/>
          </p:cNvCxnSpPr>
          <p:nvPr/>
        </p:nvCxnSpPr>
        <p:spPr>
          <a:xfrm flipH="1">
            <a:off x="3157835" y="3807892"/>
            <a:ext cx="545535" cy="170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Snip Single Corner Rectangle 28"/>
          <p:cNvSpPr/>
          <p:nvPr/>
        </p:nvSpPr>
        <p:spPr>
          <a:xfrm>
            <a:off x="3787570" y="4847501"/>
            <a:ext cx="469906" cy="54262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900" dirty="0"/>
          </a:p>
        </p:txBody>
      </p:sp>
      <p:cxnSp>
        <p:nvCxnSpPr>
          <p:cNvPr id="172" name="Connettore 2 171"/>
          <p:cNvCxnSpPr>
            <a:stCxn id="171" idx="0"/>
            <a:endCxn id="142" idx="1"/>
          </p:cNvCxnSpPr>
          <p:nvPr/>
        </p:nvCxnSpPr>
        <p:spPr>
          <a:xfrm flipV="1">
            <a:off x="4257476" y="5033083"/>
            <a:ext cx="653740" cy="857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14"/>
          <p:cNvSpPr/>
          <p:nvPr/>
        </p:nvSpPr>
        <p:spPr>
          <a:xfrm>
            <a:off x="6859689" y="3677664"/>
            <a:ext cx="153144" cy="873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14"/>
          <p:cNvSpPr/>
          <p:nvPr/>
        </p:nvSpPr>
        <p:spPr>
          <a:xfrm>
            <a:off x="3004691" y="3541847"/>
            <a:ext cx="153144" cy="873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26"/>
          <p:cNvGrpSpPr/>
          <p:nvPr/>
        </p:nvGrpSpPr>
        <p:grpSpPr>
          <a:xfrm>
            <a:off x="3556140" y="3370738"/>
            <a:ext cx="364988" cy="354253"/>
            <a:chOff x="4114800" y="2590800"/>
            <a:chExt cx="1524000" cy="1535668"/>
          </a:xfrm>
        </p:grpSpPr>
        <p:sp>
          <p:nvSpPr>
            <p:cNvPr id="187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88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26"/>
          <p:cNvGrpSpPr/>
          <p:nvPr/>
        </p:nvGrpSpPr>
        <p:grpSpPr>
          <a:xfrm>
            <a:off x="3611446" y="4721695"/>
            <a:ext cx="364988" cy="354253"/>
            <a:chOff x="4114800" y="2590800"/>
            <a:chExt cx="1524000" cy="1535668"/>
          </a:xfrm>
        </p:grpSpPr>
        <p:sp>
          <p:nvSpPr>
            <p:cNvPr id="192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93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26"/>
          <p:cNvGrpSpPr/>
          <p:nvPr/>
        </p:nvGrpSpPr>
        <p:grpSpPr>
          <a:xfrm>
            <a:off x="7658307" y="3209844"/>
            <a:ext cx="364988" cy="354253"/>
            <a:chOff x="4114800" y="2590800"/>
            <a:chExt cx="1524000" cy="1535668"/>
          </a:xfrm>
        </p:grpSpPr>
        <p:sp>
          <p:nvSpPr>
            <p:cNvPr id="197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98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6"/>
          <p:cNvGrpSpPr/>
          <p:nvPr/>
        </p:nvGrpSpPr>
        <p:grpSpPr>
          <a:xfrm>
            <a:off x="7850659" y="4155578"/>
            <a:ext cx="364988" cy="354253"/>
            <a:chOff x="4114800" y="2590800"/>
            <a:chExt cx="1524000" cy="1535668"/>
          </a:xfrm>
        </p:grpSpPr>
        <p:sp>
          <p:nvSpPr>
            <p:cNvPr id="202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203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CasellaDiTesto 205"/>
          <p:cNvSpPr txBox="1"/>
          <p:nvPr/>
        </p:nvSpPr>
        <p:spPr>
          <a:xfrm>
            <a:off x="7647148" y="4934115"/>
            <a:ext cx="128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For </a:t>
            </a:r>
            <a:r>
              <a:rPr lang="it-IT" sz="1200" dirty="0" err="1"/>
              <a:t>devices</a:t>
            </a:r>
            <a:r>
              <a:rPr lang="it-IT" sz="1200" dirty="0"/>
              <a:t>(s)_2 1:10</a:t>
            </a:r>
            <a:endParaRPr lang="en-US" sz="1200" dirty="0"/>
          </a:p>
        </p:txBody>
      </p:sp>
      <p:sp>
        <p:nvSpPr>
          <p:cNvPr id="207" name="CasellaDiTesto 206"/>
          <p:cNvSpPr txBox="1"/>
          <p:nvPr/>
        </p:nvSpPr>
        <p:spPr>
          <a:xfrm>
            <a:off x="7636322" y="2676969"/>
            <a:ext cx="128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Assistance for 1:10</a:t>
            </a:r>
            <a:endParaRPr lang="en-US" sz="1200" dirty="0"/>
          </a:p>
        </p:txBody>
      </p:sp>
      <p:sp>
        <p:nvSpPr>
          <p:cNvPr id="208" name="CasellaDiTesto 207"/>
          <p:cNvSpPr txBox="1"/>
          <p:nvPr/>
        </p:nvSpPr>
        <p:spPr>
          <a:xfrm>
            <a:off x="3329382" y="5433219"/>
            <a:ext cx="128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Available</a:t>
            </a:r>
            <a:r>
              <a:rPr lang="it-IT" sz="1200" dirty="0"/>
              <a:t> SL service 1:5</a:t>
            </a:r>
            <a:endParaRPr lang="en-US" sz="1200" dirty="0"/>
          </a:p>
        </p:txBody>
      </p:sp>
      <p:sp>
        <p:nvSpPr>
          <p:cNvPr id="209" name="CasellaDiTesto 208"/>
          <p:cNvSpPr txBox="1"/>
          <p:nvPr/>
        </p:nvSpPr>
        <p:spPr>
          <a:xfrm>
            <a:off x="3342704" y="2981476"/>
            <a:ext cx="128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For </a:t>
            </a:r>
            <a:r>
              <a:rPr lang="it-IT" sz="1200" dirty="0" err="1"/>
              <a:t>devices</a:t>
            </a:r>
            <a:r>
              <a:rPr lang="it-IT" sz="1200" dirty="0"/>
              <a:t>(s)_1 1:30</a:t>
            </a:r>
            <a:endParaRPr lang="en-US" sz="1200" dirty="0"/>
          </a:p>
        </p:txBody>
      </p:sp>
      <p:sp>
        <p:nvSpPr>
          <p:cNvPr id="210" name="CasellaDiTesto 209"/>
          <p:cNvSpPr txBox="1"/>
          <p:nvPr/>
        </p:nvSpPr>
        <p:spPr>
          <a:xfrm>
            <a:off x="901938" y="5118812"/>
            <a:ext cx="68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A2A</a:t>
            </a:r>
          </a:p>
        </p:txBody>
      </p:sp>
      <p:sp>
        <p:nvSpPr>
          <p:cNvPr id="213" name="CasellaDiTesto 212"/>
          <p:cNvSpPr txBox="1"/>
          <p:nvPr/>
        </p:nvSpPr>
        <p:spPr>
          <a:xfrm>
            <a:off x="6150679" y="5310594"/>
            <a:ext cx="68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A2A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1566668" y="2141541"/>
            <a:ext cx="28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endParaRPr lang="en-US" dirty="0"/>
          </a:p>
        </p:txBody>
      </p:sp>
      <p:sp>
        <p:nvSpPr>
          <p:cNvPr id="106" name="CasellaDiTesto 105"/>
          <p:cNvSpPr txBox="1"/>
          <p:nvPr/>
        </p:nvSpPr>
        <p:spPr>
          <a:xfrm>
            <a:off x="6022724" y="1932065"/>
            <a:ext cx="28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endParaRPr lang="en-US" dirty="0"/>
          </a:p>
        </p:txBody>
      </p:sp>
      <p:sp>
        <p:nvSpPr>
          <p:cNvPr id="107" name="CasellaDiTesto 106"/>
          <p:cNvSpPr txBox="1"/>
          <p:nvPr/>
        </p:nvSpPr>
        <p:spPr>
          <a:xfrm>
            <a:off x="10174679" y="1643231"/>
            <a:ext cx="28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endParaRPr lang="en-US" dirty="0"/>
          </a:p>
        </p:txBody>
      </p:sp>
      <p:sp>
        <p:nvSpPr>
          <p:cNvPr id="108" name="CasellaDiTesto 107"/>
          <p:cNvSpPr txBox="1"/>
          <p:nvPr/>
        </p:nvSpPr>
        <p:spPr>
          <a:xfrm>
            <a:off x="8825003" y="805976"/>
            <a:ext cx="28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endParaRPr lang="en-US" dirty="0"/>
          </a:p>
        </p:txBody>
      </p:sp>
      <p:sp>
        <p:nvSpPr>
          <p:cNvPr id="109" name="CasellaDiTesto 108"/>
          <p:cNvSpPr txBox="1"/>
          <p:nvPr/>
        </p:nvSpPr>
        <p:spPr>
          <a:xfrm>
            <a:off x="4616334" y="1055146"/>
            <a:ext cx="28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2948305" y="1264266"/>
            <a:ext cx="28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endParaRPr lang="en-US" dirty="0"/>
          </a:p>
        </p:txBody>
      </p:sp>
      <p:cxnSp>
        <p:nvCxnSpPr>
          <p:cNvPr id="121" name="Connettore 2 120"/>
          <p:cNvCxnSpPr/>
          <p:nvPr/>
        </p:nvCxnSpPr>
        <p:spPr>
          <a:xfrm flipH="1">
            <a:off x="5992975" y="-23559"/>
            <a:ext cx="2440" cy="7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10253492" y="5078908"/>
            <a:ext cx="68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A2A</a:t>
            </a:r>
          </a:p>
        </p:txBody>
      </p:sp>
      <p:sp>
        <p:nvSpPr>
          <p:cNvPr id="137" name="Rectangle 114"/>
          <p:cNvSpPr/>
          <p:nvPr/>
        </p:nvSpPr>
        <p:spPr>
          <a:xfrm>
            <a:off x="9267750" y="3737982"/>
            <a:ext cx="153144" cy="873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Connettore 2 139"/>
          <p:cNvCxnSpPr>
            <a:endCxn id="68" idx="0"/>
          </p:cNvCxnSpPr>
          <p:nvPr/>
        </p:nvCxnSpPr>
        <p:spPr>
          <a:xfrm flipH="1">
            <a:off x="10133269" y="-28946"/>
            <a:ext cx="1295350" cy="2814882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/>
          <p:cNvSpPr txBox="1"/>
          <p:nvPr/>
        </p:nvSpPr>
        <p:spPr>
          <a:xfrm>
            <a:off x="10976519" y="1164980"/>
            <a:ext cx="28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endParaRPr lang="en-US" dirty="0"/>
          </a:p>
        </p:txBody>
      </p:sp>
      <p:cxnSp>
        <p:nvCxnSpPr>
          <p:cNvPr id="144" name="Connettore 2 143"/>
          <p:cNvCxnSpPr>
            <a:stCxn id="158" idx="2"/>
          </p:cNvCxnSpPr>
          <p:nvPr/>
        </p:nvCxnSpPr>
        <p:spPr>
          <a:xfrm flipH="1">
            <a:off x="6847171" y="4617571"/>
            <a:ext cx="1194836" cy="31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/>
          <p:cNvCxnSpPr>
            <a:stCxn id="171" idx="2"/>
          </p:cNvCxnSpPr>
          <p:nvPr/>
        </p:nvCxnSpPr>
        <p:spPr>
          <a:xfrm flipH="1">
            <a:off x="2996052" y="5118813"/>
            <a:ext cx="791518" cy="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167" idx="0"/>
          </p:cNvCxnSpPr>
          <p:nvPr/>
        </p:nvCxnSpPr>
        <p:spPr>
          <a:xfrm flipV="1">
            <a:off x="4173276" y="3797479"/>
            <a:ext cx="906246" cy="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stCxn id="143" idx="0"/>
          </p:cNvCxnSpPr>
          <p:nvPr/>
        </p:nvCxnSpPr>
        <p:spPr>
          <a:xfrm flipV="1">
            <a:off x="8317559" y="3495765"/>
            <a:ext cx="1099356" cy="14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Immagine 1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9" y="6033132"/>
            <a:ext cx="1611033" cy="614973"/>
          </a:xfrm>
          <a:prstGeom prst="rect">
            <a:avLst/>
          </a:prstGeom>
        </p:spPr>
      </p:pic>
      <p:sp>
        <p:nvSpPr>
          <p:cNvPr id="116" name="CasellaDiTesto 115"/>
          <p:cNvSpPr txBox="1"/>
          <p:nvPr/>
        </p:nvSpPr>
        <p:spPr>
          <a:xfrm>
            <a:off x="254291" y="246490"/>
            <a:ext cx="41938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Calcaterra Maurizio 790792</a:t>
            </a:r>
            <a:br>
              <a:rPr lang="it-IT" sz="1050" dirty="0"/>
            </a:br>
            <a:r>
              <a:rPr lang="it-IT" sz="1050" dirty="0"/>
              <a:t>Alunni Federico	 789787</a:t>
            </a:r>
            <a:endParaRPr lang="en-US" sz="1050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6786513" y="86078"/>
            <a:ext cx="290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 –IDM(2)</a:t>
            </a:r>
            <a:endParaRPr lang="en-US" sz="2800" b="1" dirty="0"/>
          </a:p>
        </p:txBody>
      </p:sp>
      <p:sp>
        <p:nvSpPr>
          <p:cNvPr id="20" name="Quad Arrow 121"/>
          <p:cNvSpPr/>
          <p:nvPr/>
        </p:nvSpPr>
        <p:spPr>
          <a:xfrm>
            <a:off x="5401376" y="1513205"/>
            <a:ext cx="329554" cy="31833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42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132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Project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maury calca</dc:creator>
  <cp:lastModifiedBy>memo</cp:lastModifiedBy>
  <cp:revision>61</cp:revision>
  <dcterms:created xsi:type="dcterms:W3CDTF">2016-04-11T16:15:59Z</dcterms:created>
  <dcterms:modified xsi:type="dcterms:W3CDTF">2016-06-30T14:32:27Z</dcterms:modified>
</cp:coreProperties>
</file>