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28AD-620B-4741-AC6D-0692229E083B}" type="datetimeFigureOut">
              <a:rPr lang="it-IT" smtClean="0"/>
              <a:pPr/>
              <a:t>05/02/2012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C41D-68D9-4CB2-98EA-5013266CD50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28AD-620B-4741-AC6D-0692229E083B}" type="datetimeFigureOut">
              <a:rPr lang="it-IT" smtClean="0"/>
              <a:pPr/>
              <a:t>05/02/2012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C41D-68D9-4CB2-98EA-5013266CD50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28AD-620B-4741-AC6D-0692229E083B}" type="datetimeFigureOut">
              <a:rPr lang="it-IT" smtClean="0"/>
              <a:pPr/>
              <a:t>05/02/2012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C41D-68D9-4CB2-98EA-5013266CD50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28AD-620B-4741-AC6D-0692229E083B}" type="datetimeFigureOut">
              <a:rPr lang="it-IT" smtClean="0"/>
              <a:pPr/>
              <a:t>05/02/2012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C41D-68D9-4CB2-98EA-5013266CD50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28AD-620B-4741-AC6D-0692229E083B}" type="datetimeFigureOut">
              <a:rPr lang="it-IT" smtClean="0"/>
              <a:pPr/>
              <a:t>05/02/2012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C41D-68D9-4CB2-98EA-5013266CD50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28AD-620B-4741-AC6D-0692229E083B}" type="datetimeFigureOut">
              <a:rPr lang="it-IT" smtClean="0"/>
              <a:pPr/>
              <a:t>05/02/2012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C41D-68D9-4CB2-98EA-5013266CD50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28AD-620B-4741-AC6D-0692229E083B}" type="datetimeFigureOut">
              <a:rPr lang="it-IT" smtClean="0"/>
              <a:pPr/>
              <a:t>05/02/2012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C41D-68D9-4CB2-98EA-5013266CD50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28AD-620B-4741-AC6D-0692229E083B}" type="datetimeFigureOut">
              <a:rPr lang="it-IT" smtClean="0"/>
              <a:pPr/>
              <a:t>05/02/2012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C41D-68D9-4CB2-98EA-5013266CD50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28AD-620B-4741-AC6D-0692229E083B}" type="datetimeFigureOut">
              <a:rPr lang="it-IT" smtClean="0"/>
              <a:pPr/>
              <a:t>05/02/2012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C41D-68D9-4CB2-98EA-5013266CD50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28AD-620B-4741-AC6D-0692229E083B}" type="datetimeFigureOut">
              <a:rPr lang="it-IT" smtClean="0"/>
              <a:pPr/>
              <a:t>05/02/2012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C41D-68D9-4CB2-98EA-5013266CD50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28AD-620B-4741-AC6D-0692229E083B}" type="datetimeFigureOut">
              <a:rPr lang="it-IT" smtClean="0"/>
              <a:pPr/>
              <a:t>05/02/2012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C41D-68D9-4CB2-98EA-5013266CD50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128AD-620B-4741-AC6D-0692229E083B}" type="datetimeFigureOut">
              <a:rPr lang="it-IT" smtClean="0"/>
              <a:pPr/>
              <a:t>05/02/2012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1C41D-68D9-4CB2-98EA-5013266CD50B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1187624" y="1169368"/>
            <a:ext cx="1656184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ATCDONE</a:t>
            </a:r>
            <a:endParaRPr lang="it-IT" dirty="0"/>
          </a:p>
        </p:txBody>
      </p:sp>
      <p:sp>
        <p:nvSpPr>
          <p:cNvPr id="5" name="Rettangolo arrotondato 4"/>
          <p:cNvSpPr/>
          <p:nvPr/>
        </p:nvSpPr>
        <p:spPr>
          <a:xfrm>
            <a:off x="1187624" y="305272"/>
            <a:ext cx="1656184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ATC</a:t>
            </a:r>
            <a:endParaRPr lang="it-IT" dirty="0"/>
          </a:p>
        </p:txBody>
      </p:sp>
      <p:sp>
        <p:nvSpPr>
          <p:cNvPr id="6" name="Rettangolo arrotondato 5"/>
          <p:cNvSpPr/>
          <p:nvPr/>
        </p:nvSpPr>
        <p:spPr>
          <a:xfrm>
            <a:off x="1187624" y="2033464"/>
            <a:ext cx="1656184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ATCWAIT</a:t>
            </a:r>
            <a:endParaRPr lang="it-IT" dirty="0"/>
          </a:p>
        </p:txBody>
      </p:sp>
      <p:sp>
        <p:nvSpPr>
          <p:cNvPr id="7" name="Rettangolo arrotondato 6"/>
          <p:cNvSpPr/>
          <p:nvPr/>
        </p:nvSpPr>
        <p:spPr>
          <a:xfrm>
            <a:off x="1187624" y="2897560"/>
            <a:ext cx="1656184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ATCCONCLUSO</a:t>
            </a:r>
            <a:endParaRPr lang="it-IT" dirty="0"/>
          </a:p>
        </p:txBody>
      </p:sp>
      <p:sp>
        <p:nvSpPr>
          <p:cNvPr id="8" name="Rettangolo arrotondato 7"/>
          <p:cNvSpPr/>
          <p:nvPr/>
        </p:nvSpPr>
        <p:spPr>
          <a:xfrm>
            <a:off x="1187624" y="3761656"/>
            <a:ext cx="16561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DIFESA</a:t>
            </a:r>
            <a:endParaRPr lang="it-IT" dirty="0"/>
          </a:p>
        </p:txBody>
      </p:sp>
      <p:sp>
        <p:nvSpPr>
          <p:cNvPr id="9" name="Rettangolo arrotondato 8"/>
          <p:cNvSpPr/>
          <p:nvPr/>
        </p:nvSpPr>
        <p:spPr>
          <a:xfrm>
            <a:off x="1187624" y="4625752"/>
            <a:ext cx="16561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DIFESADONE</a:t>
            </a:r>
            <a:endParaRPr lang="it-IT" dirty="0"/>
          </a:p>
        </p:txBody>
      </p:sp>
      <p:sp>
        <p:nvSpPr>
          <p:cNvPr id="10" name="Rettangolo arrotondato 9"/>
          <p:cNvSpPr/>
          <p:nvPr/>
        </p:nvSpPr>
        <p:spPr>
          <a:xfrm>
            <a:off x="1187624" y="5489848"/>
            <a:ext cx="16561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DIFESAWAIT</a:t>
            </a:r>
            <a:endParaRPr lang="it-IT" dirty="0"/>
          </a:p>
        </p:txBody>
      </p:sp>
      <p:cxnSp>
        <p:nvCxnSpPr>
          <p:cNvPr id="12" name="Connettore 2 11"/>
          <p:cNvCxnSpPr>
            <a:stCxn id="5" idx="2"/>
            <a:endCxn id="4" idx="0"/>
          </p:cNvCxnSpPr>
          <p:nvPr/>
        </p:nvCxnSpPr>
        <p:spPr>
          <a:xfrm>
            <a:off x="2015716" y="80932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4" idx="2"/>
            <a:endCxn id="6" idx="0"/>
          </p:cNvCxnSpPr>
          <p:nvPr/>
        </p:nvCxnSpPr>
        <p:spPr>
          <a:xfrm>
            <a:off x="2015716" y="167342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6" idx="2"/>
            <a:endCxn id="7" idx="0"/>
          </p:cNvCxnSpPr>
          <p:nvPr/>
        </p:nvCxnSpPr>
        <p:spPr>
          <a:xfrm>
            <a:off x="2015716" y="253752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7" idx="2"/>
            <a:endCxn id="8" idx="0"/>
          </p:cNvCxnSpPr>
          <p:nvPr/>
        </p:nvCxnSpPr>
        <p:spPr>
          <a:xfrm>
            <a:off x="2015716" y="340161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8" idx="2"/>
            <a:endCxn id="9" idx="0"/>
          </p:cNvCxnSpPr>
          <p:nvPr/>
        </p:nvCxnSpPr>
        <p:spPr>
          <a:xfrm>
            <a:off x="2015716" y="426571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9" idx="2"/>
            <a:endCxn id="10" idx="0"/>
          </p:cNvCxnSpPr>
          <p:nvPr/>
        </p:nvCxnSpPr>
        <p:spPr>
          <a:xfrm>
            <a:off x="2015716" y="512980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CasellaDiTesto 34"/>
          <p:cNvSpPr txBox="1"/>
          <p:nvPr/>
        </p:nvSpPr>
        <p:spPr>
          <a:xfrm>
            <a:off x="2267744" y="809328"/>
            <a:ext cx="210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 Click cambia stato</a:t>
            </a:r>
            <a:endParaRPr lang="it-IT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2339752" y="1673424"/>
            <a:ext cx="267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Invia ATC;j;i e cambia stato</a:t>
            </a:r>
            <a:endParaRPr lang="it-IT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2339752" y="2537520"/>
            <a:ext cx="408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 ricevimento di DIF;</a:t>
            </a:r>
            <a:r>
              <a:rPr lang="it-IT" dirty="0" err="1" smtClean="0"/>
              <a:t>char</a:t>
            </a:r>
            <a:r>
              <a:rPr lang="it-IT" dirty="0" smtClean="0"/>
              <a:t>;j;i cambia stato</a:t>
            </a:r>
            <a:endParaRPr lang="it-IT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2339752" y="3401616"/>
            <a:ext cx="303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Invia ENDTURN e cambia stato</a:t>
            </a:r>
            <a:endParaRPr lang="it-IT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2339752" y="4265712"/>
            <a:ext cx="364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 ricevimento di ATC;j;i cambia stato</a:t>
            </a:r>
            <a:endParaRPr lang="it-IT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2339752" y="5129808"/>
            <a:ext cx="310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Invia DIF;</a:t>
            </a:r>
            <a:r>
              <a:rPr lang="it-IT" dirty="0" err="1" smtClean="0"/>
              <a:t>char</a:t>
            </a:r>
            <a:r>
              <a:rPr lang="it-IT" dirty="0" smtClean="0"/>
              <a:t>;j;i e cambia stato</a:t>
            </a:r>
            <a:endParaRPr lang="it-IT" dirty="0"/>
          </a:p>
        </p:txBody>
      </p:sp>
      <p:sp>
        <p:nvSpPr>
          <p:cNvPr id="44" name="CasellaDiTesto 43"/>
          <p:cNvSpPr txBox="1"/>
          <p:nvPr/>
        </p:nvSpPr>
        <p:spPr>
          <a:xfrm>
            <a:off x="2339752" y="5993904"/>
            <a:ext cx="400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 ricevimento di ENDTURN cambia stato</a:t>
            </a:r>
            <a:endParaRPr lang="it-IT" dirty="0"/>
          </a:p>
        </p:txBody>
      </p:sp>
      <p:cxnSp>
        <p:nvCxnSpPr>
          <p:cNvPr id="46" name="Connettore 4 45"/>
          <p:cNvCxnSpPr>
            <a:stCxn id="10" idx="2"/>
          </p:cNvCxnSpPr>
          <p:nvPr/>
        </p:nvCxnSpPr>
        <p:spPr>
          <a:xfrm rot="5400000">
            <a:off x="1155930" y="5593550"/>
            <a:ext cx="459432" cy="12601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nettore 4 50"/>
          <p:cNvCxnSpPr>
            <a:endCxn id="5" idx="0"/>
          </p:cNvCxnSpPr>
          <p:nvPr/>
        </p:nvCxnSpPr>
        <p:spPr>
          <a:xfrm rot="5400000" flipH="1" flipV="1">
            <a:off x="-1688386" y="2749234"/>
            <a:ext cx="6148064" cy="1260140"/>
          </a:xfrm>
          <a:prstGeom prst="bentConnector3">
            <a:avLst>
              <a:gd name="adj1" fmla="val 10371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1187624" y="1169368"/>
            <a:ext cx="1656184" cy="504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CHOSETURN</a:t>
            </a:r>
            <a:endParaRPr lang="it-IT" dirty="0"/>
          </a:p>
        </p:txBody>
      </p:sp>
      <p:sp>
        <p:nvSpPr>
          <p:cNvPr id="5" name="Rettangolo arrotondato 4"/>
          <p:cNvSpPr/>
          <p:nvPr/>
        </p:nvSpPr>
        <p:spPr>
          <a:xfrm>
            <a:off x="1187624" y="305272"/>
            <a:ext cx="1656184" cy="504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READY</a:t>
            </a:r>
            <a:endParaRPr lang="it-IT" dirty="0"/>
          </a:p>
        </p:txBody>
      </p:sp>
      <p:sp>
        <p:nvSpPr>
          <p:cNvPr id="6" name="Rettangolo arrotondato 5"/>
          <p:cNvSpPr/>
          <p:nvPr/>
        </p:nvSpPr>
        <p:spPr>
          <a:xfrm>
            <a:off x="1187624" y="2033464"/>
            <a:ext cx="1656184" cy="504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WAITRANDOM</a:t>
            </a:r>
            <a:endParaRPr lang="it-IT" dirty="0"/>
          </a:p>
        </p:txBody>
      </p:sp>
      <p:sp>
        <p:nvSpPr>
          <p:cNvPr id="8" name="Rettangolo arrotondato 7"/>
          <p:cNvSpPr/>
          <p:nvPr/>
        </p:nvSpPr>
        <p:spPr>
          <a:xfrm>
            <a:off x="4896036" y="4824536"/>
            <a:ext cx="16561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DIFESA</a:t>
            </a:r>
            <a:endParaRPr lang="it-IT" dirty="0"/>
          </a:p>
        </p:txBody>
      </p:sp>
      <p:sp>
        <p:nvSpPr>
          <p:cNvPr id="9" name="Rettangolo arrotondato 8"/>
          <p:cNvSpPr/>
          <p:nvPr/>
        </p:nvSpPr>
        <p:spPr>
          <a:xfrm>
            <a:off x="6696236" y="4824536"/>
            <a:ext cx="1656184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ATC</a:t>
            </a:r>
            <a:endParaRPr lang="it-IT" dirty="0"/>
          </a:p>
        </p:txBody>
      </p:sp>
      <p:sp>
        <p:nvSpPr>
          <p:cNvPr id="10" name="Rettangolo arrotondato 9"/>
          <p:cNvSpPr/>
          <p:nvPr/>
        </p:nvSpPr>
        <p:spPr>
          <a:xfrm>
            <a:off x="5724128" y="3429000"/>
            <a:ext cx="16561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RERANDOM</a:t>
            </a:r>
            <a:endParaRPr lang="it-IT" dirty="0"/>
          </a:p>
        </p:txBody>
      </p:sp>
      <p:cxnSp>
        <p:nvCxnSpPr>
          <p:cNvPr id="12" name="Connettore 2 11"/>
          <p:cNvCxnSpPr>
            <a:stCxn id="5" idx="2"/>
            <a:endCxn id="4" idx="0"/>
          </p:cNvCxnSpPr>
          <p:nvPr/>
        </p:nvCxnSpPr>
        <p:spPr>
          <a:xfrm>
            <a:off x="2015716" y="80932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4" idx="2"/>
            <a:endCxn id="6" idx="0"/>
          </p:cNvCxnSpPr>
          <p:nvPr/>
        </p:nvCxnSpPr>
        <p:spPr>
          <a:xfrm>
            <a:off x="2015716" y="167342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10" idx="2"/>
            <a:endCxn id="8" idx="0"/>
          </p:cNvCxnSpPr>
          <p:nvPr/>
        </p:nvCxnSpPr>
        <p:spPr>
          <a:xfrm flipH="1">
            <a:off x="5724128" y="3933056"/>
            <a:ext cx="828092" cy="891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CasellaDiTesto 34"/>
          <p:cNvSpPr txBox="1"/>
          <p:nvPr/>
        </p:nvSpPr>
        <p:spPr>
          <a:xfrm>
            <a:off x="2267744" y="809328"/>
            <a:ext cx="3912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Invia il messaggio READY e cambia stato</a:t>
            </a:r>
            <a:endParaRPr lang="it-IT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2339752" y="1673424"/>
            <a:ext cx="559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Invia </a:t>
            </a:r>
            <a:r>
              <a:rPr lang="it-IT" dirty="0" smtClean="0"/>
              <a:t>RANDOM;</a:t>
            </a:r>
            <a:r>
              <a:rPr lang="it-IT" dirty="0" err="1" smtClean="0"/>
              <a:t>num</a:t>
            </a:r>
            <a:r>
              <a:rPr lang="it-IT" dirty="0" smtClean="0"/>
              <a:t> e </a:t>
            </a:r>
            <a:r>
              <a:rPr lang="it-IT" dirty="0" smtClean="0"/>
              <a:t>cambia </a:t>
            </a:r>
            <a:r>
              <a:rPr lang="it-IT" dirty="0" smtClean="0"/>
              <a:t>stato se arriva il </a:t>
            </a:r>
            <a:r>
              <a:rPr lang="it-IT" dirty="0" err="1" smtClean="0"/>
              <a:t>msg</a:t>
            </a:r>
            <a:r>
              <a:rPr lang="it-IT" dirty="0" smtClean="0"/>
              <a:t> READY</a:t>
            </a:r>
            <a:endParaRPr lang="it-IT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2339752" y="2537520"/>
            <a:ext cx="337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 Ricevimento di RANDOM;</a:t>
            </a:r>
            <a:r>
              <a:rPr lang="it-IT" dirty="0" err="1" smtClean="0"/>
              <a:t>num</a:t>
            </a:r>
            <a:endParaRPr lang="it-IT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2267744" y="0"/>
            <a:ext cx="5443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Stato di partenza, in cui si entra appena disposte le navi</a:t>
            </a:r>
            <a:endParaRPr lang="it-IT" dirty="0"/>
          </a:p>
        </p:txBody>
      </p:sp>
      <p:cxnSp>
        <p:nvCxnSpPr>
          <p:cNvPr id="30" name="Connettore 2 29"/>
          <p:cNvCxnSpPr>
            <a:stCxn id="10" idx="2"/>
            <a:endCxn id="9" idx="0"/>
          </p:cNvCxnSpPr>
          <p:nvPr/>
        </p:nvCxnSpPr>
        <p:spPr>
          <a:xfrm>
            <a:off x="6552220" y="3933056"/>
            <a:ext cx="972108" cy="891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>
            <a:off x="6559959" y="4437112"/>
            <a:ext cx="258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Se </a:t>
            </a:r>
            <a:r>
              <a:rPr lang="it-IT" dirty="0" err="1" smtClean="0"/>
              <a:t>num</a:t>
            </a:r>
            <a:r>
              <a:rPr lang="it-IT" dirty="0" smtClean="0"/>
              <a:t>&lt;</a:t>
            </a:r>
            <a:r>
              <a:rPr lang="it-IT" dirty="0" err="1" smtClean="0"/>
              <a:t>numerogenerato</a:t>
            </a:r>
            <a:endParaRPr lang="it-IT" dirty="0"/>
          </a:p>
        </p:txBody>
      </p:sp>
      <p:sp>
        <p:nvSpPr>
          <p:cNvPr id="34" name="CasellaDiTesto 33"/>
          <p:cNvSpPr txBox="1"/>
          <p:nvPr/>
        </p:nvSpPr>
        <p:spPr>
          <a:xfrm>
            <a:off x="3203848" y="4437112"/>
            <a:ext cx="258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Se </a:t>
            </a:r>
            <a:r>
              <a:rPr lang="it-IT" dirty="0" err="1" smtClean="0"/>
              <a:t>num</a:t>
            </a:r>
            <a:r>
              <a:rPr lang="it-IT" dirty="0" smtClean="0"/>
              <a:t>&gt;</a:t>
            </a:r>
            <a:r>
              <a:rPr lang="it-IT" dirty="0" err="1" smtClean="0"/>
              <a:t>numerogenerato</a:t>
            </a:r>
            <a:endParaRPr lang="it-IT" dirty="0"/>
          </a:p>
        </p:txBody>
      </p:sp>
      <p:cxnSp>
        <p:nvCxnSpPr>
          <p:cNvPr id="41" name="Connettore 4 40"/>
          <p:cNvCxnSpPr>
            <a:stCxn id="6" idx="3"/>
            <a:endCxn id="10" idx="0"/>
          </p:cNvCxnSpPr>
          <p:nvPr/>
        </p:nvCxnSpPr>
        <p:spPr>
          <a:xfrm>
            <a:off x="2843808" y="2285492"/>
            <a:ext cx="3708412" cy="114350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CasellaDiTesto 44"/>
          <p:cNvSpPr txBox="1"/>
          <p:nvPr/>
        </p:nvSpPr>
        <p:spPr>
          <a:xfrm>
            <a:off x="5652120" y="1988840"/>
            <a:ext cx="236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Se non arriva RANDOM</a:t>
            </a:r>
            <a:endParaRPr lang="it-IT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6588224" y="2996952"/>
            <a:ext cx="230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Invia RERANDOM;</a:t>
            </a:r>
            <a:r>
              <a:rPr lang="it-IT" dirty="0" err="1" smtClean="0"/>
              <a:t>num</a:t>
            </a:r>
            <a:endParaRPr lang="it-IT" dirty="0"/>
          </a:p>
        </p:txBody>
      </p:sp>
      <p:sp>
        <p:nvSpPr>
          <p:cNvPr id="49" name="Rettangolo arrotondato 48"/>
          <p:cNvSpPr/>
          <p:nvPr/>
        </p:nvSpPr>
        <p:spPr>
          <a:xfrm>
            <a:off x="323528" y="3456384"/>
            <a:ext cx="16561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DIFESA</a:t>
            </a:r>
            <a:endParaRPr lang="it-IT" dirty="0"/>
          </a:p>
        </p:txBody>
      </p:sp>
      <p:sp>
        <p:nvSpPr>
          <p:cNvPr id="50" name="Rettangolo arrotondato 49"/>
          <p:cNvSpPr/>
          <p:nvPr/>
        </p:nvSpPr>
        <p:spPr>
          <a:xfrm>
            <a:off x="2123728" y="3456384"/>
            <a:ext cx="1656184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ATC</a:t>
            </a:r>
            <a:endParaRPr lang="it-IT" dirty="0"/>
          </a:p>
        </p:txBody>
      </p:sp>
      <p:cxnSp>
        <p:nvCxnSpPr>
          <p:cNvPr id="52" name="Connettore 2 51"/>
          <p:cNvCxnSpPr>
            <a:stCxn id="6" idx="2"/>
            <a:endCxn id="49" idx="0"/>
          </p:cNvCxnSpPr>
          <p:nvPr/>
        </p:nvCxnSpPr>
        <p:spPr>
          <a:xfrm flipH="1">
            <a:off x="1151620" y="2537520"/>
            <a:ext cx="864096" cy="918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nettore 2 52"/>
          <p:cNvCxnSpPr>
            <a:stCxn id="6" idx="2"/>
            <a:endCxn id="50" idx="0"/>
          </p:cNvCxnSpPr>
          <p:nvPr/>
        </p:nvCxnSpPr>
        <p:spPr>
          <a:xfrm>
            <a:off x="2015716" y="2537520"/>
            <a:ext cx="936104" cy="918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2915816" y="3068960"/>
            <a:ext cx="258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Se </a:t>
            </a:r>
            <a:r>
              <a:rPr lang="it-IT" dirty="0" err="1" smtClean="0"/>
              <a:t>num</a:t>
            </a:r>
            <a:r>
              <a:rPr lang="it-IT" dirty="0" smtClean="0"/>
              <a:t>&lt;</a:t>
            </a:r>
            <a:r>
              <a:rPr lang="it-IT" dirty="0" err="1" smtClean="0"/>
              <a:t>numerogenerato</a:t>
            </a:r>
            <a:endParaRPr lang="it-IT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0" y="3068960"/>
            <a:ext cx="258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Se </a:t>
            </a:r>
            <a:r>
              <a:rPr lang="it-IT" dirty="0" err="1" smtClean="0"/>
              <a:t>num</a:t>
            </a:r>
            <a:r>
              <a:rPr lang="it-IT" dirty="0" smtClean="0"/>
              <a:t>&gt;</a:t>
            </a:r>
            <a:r>
              <a:rPr lang="it-IT" dirty="0" err="1" smtClean="0"/>
              <a:t>numerogenerato</a:t>
            </a:r>
            <a:endParaRPr lang="it-IT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6588224" y="3933056"/>
            <a:ext cx="241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Ricevi RERANDOM;</a:t>
            </a:r>
            <a:r>
              <a:rPr lang="it-IT" dirty="0" err="1" smtClean="0"/>
              <a:t>num</a:t>
            </a:r>
            <a:endParaRPr lang="it-I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101</Words>
  <Application>Microsoft Office PowerPoint</Application>
  <PresentationFormat>Presentazione su schermo 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Tema di Office</vt:lpstr>
      <vt:lpstr>Diapositiva 1</vt:lpstr>
      <vt:lpstr>Diapositiva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Mauro86</dc:creator>
  <cp:lastModifiedBy>Mauro86</cp:lastModifiedBy>
  <cp:revision>4</cp:revision>
  <dcterms:created xsi:type="dcterms:W3CDTF">2012-02-04T16:00:55Z</dcterms:created>
  <dcterms:modified xsi:type="dcterms:W3CDTF">2012-02-05T17:13:50Z</dcterms:modified>
</cp:coreProperties>
</file>