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sldIdLst>
    <p:sldId id="256" r:id="rId2"/>
    <p:sldId id="260" r:id="rId3"/>
    <p:sldId id="261" r:id="rId4"/>
    <p:sldId id="257" r:id="rId5"/>
    <p:sldId id="262" r:id="rId6"/>
    <p:sldId id="258" r:id="rId7"/>
    <p:sldId id="263" r:id="rId8"/>
    <p:sldId id="259" r:id="rId9"/>
    <p:sldId id="264" r:id="rId1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68" d="100"/>
          <a:sy n="68" d="100"/>
        </p:scale>
        <p:origin x="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DD359368-2674-45F9-B865-FDF010DBD802}" type="datetimeFigureOut">
              <a:rPr lang="es-CO" smtClean="0"/>
              <a:t>01/04/2016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FBABA28-8601-4DB9-B0A8-67B9E446AED2}" type="slidenum">
              <a:rPr lang="es-CO" smtClean="0"/>
              <a:t>‹Nº›</a:t>
            </a:fld>
            <a:endParaRPr lang="es-CO"/>
          </a:p>
        </p:txBody>
      </p:sp>
    </p:spTree>
    <p:extLst>
      <p:ext uri="{BB962C8B-B14F-4D97-AF65-F5344CB8AC3E}">
        <p14:creationId xmlns:p14="http://schemas.microsoft.com/office/powerpoint/2010/main" val="3381465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D359368-2674-45F9-B865-FDF010DBD802}" type="datetimeFigureOut">
              <a:rPr lang="es-CO" smtClean="0"/>
              <a:t>01/04/2016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FBABA28-8601-4DB9-B0A8-67B9E446AED2}" type="slidenum">
              <a:rPr lang="es-CO" smtClean="0"/>
              <a:t>‹Nº›</a:t>
            </a:fld>
            <a:endParaRPr lang="es-CO"/>
          </a:p>
        </p:txBody>
      </p:sp>
    </p:spTree>
    <p:extLst>
      <p:ext uri="{BB962C8B-B14F-4D97-AF65-F5344CB8AC3E}">
        <p14:creationId xmlns:p14="http://schemas.microsoft.com/office/powerpoint/2010/main" val="775980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D359368-2674-45F9-B865-FDF010DBD802}" type="datetimeFigureOut">
              <a:rPr lang="es-CO" smtClean="0"/>
              <a:t>01/04/2016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FBABA28-8601-4DB9-B0A8-67B9E446AED2}" type="slidenum">
              <a:rPr lang="es-CO" smtClean="0"/>
              <a:t>‹Nº›</a:t>
            </a:fld>
            <a:endParaRPr lang="es-CO"/>
          </a:p>
        </p:txBody>
      </p:sp>
    </p:spTree>
    <p:extLst>
      <p:ext uri="{BB962C8B-B14F-4D97-AF65-F5344CB8AC3E}">
        <p14:creationId xmlns:p14="http://schemas.microsoft.com/office/powerpoint/2010/main" val="2092049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D359368-2674-45F9-B865-FDF010DBD802}" type="datetimeFigureOut">
              <a:rPr lang="es-CO" smtClean="0"/>
              <a:t>01/04/2016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FBABA28-8601-4DB9-B0A8-67B9E446AED2}" type="slidenum">
              <a:rPr lang="es-CO" smtClean="0"/>
              <a:t>‹Nº›</a:t>
            </a:fld>
            <a:endParaRPr lang="es-CO"/>
          </a:p>
        </p:txBody>
      </p:sp>
    </p:spTree>
    <p:extLst>
      <p:ext uri="{BB962C8B-B14F-4D97-AF65-F5344CB8AC3E}">
        <p14:creationId xmlns:p14="http://schemas.microsoft.com/office/powerpoint/2010/main" val="3393324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DD359368-2674-45F9-B865-FDF010DBD802}" type="datetimeFigureOut">
              <a:rPr lang="es-CO" smtClean="0"/>
              <a:t>01/04/2016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FBABA28-8601-4DB9-B0A8-67B9E446AED2}" type="slidenum">
              <a:rPr lang="es-CO" smtClean="0"/>
              <a:t>‹Nº›</a:t>
            </a:fld>
            <a:endParaRPr lang="es-CO"/>
          </a:p>
        </p:txBody>
      </p:sp>
    </p:spTree>
    <p:extLst>
      <p:ext uri="{BB962C8B-B14F-4D97-AF65-F5344CB8AC3E}">
        <p14:creationId xmlns:p14="http://schemas.microsoft.com/office/powerpoint/2010/main" val="958618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D359368-2674-45F9-B865-FDF010DBD802}" type="datetimeFigureOut">
              <a:rPr lang="es-CO" smtClean="0"/>
              <a:t>01/04/2016</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7FBABA28-8601-4DB9-B0A8-67B9E446AED2}" type="slidenum">
              <a:rPr lang="es-CO" smtClean="0"/>
              <a:t>‹Nº›</a:t>
            </a:fld>
            <a:endParaRPr lang="es-CO"/>
          </a:p>
        </p:txBody>
      </p:sp>
    </p:spTree>
    <p:extLst>
      <p:ext uri="{BB962C8B-B14F-4D97-AF65-F5344CB8AC3E}">
        <p14:creationId xmlns:p14="http://schemas.microsoft.com/office/powerpoint/2010/main" val="247598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845127" y="2507550"/>
            <a:ext cx="5156200" cy="36805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2507550"/>
            <a:ext cx="5181601" cy="36805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DD359368-2674-45F9-B865-FDF010DBD802}" type="datetimeFigureOut">
              <a:rPr lang="es-CO" smtClean="0"/>
              <a:t>01/04/2016</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7FBABA28-8601-4DB9-B0A8-67B9E446AED2}" type="slidenum">
              <a:rPr lang="es-CO" smtClean="0"/>
              <a:t>‹Nº›</a:t>
            </a:fld>
            <a:endParaRPr lang="es-CO"/>
          </a:p>
        </p:txBody>
      </p:sp>
      <p:sp>
        <p:nvSpPr>
          <p:cNvPr id="10" name="Title 9"/>
          <p:cNvSpPr>
            <a:spLocks noGrp="1"/>
          </p:cNvSpPr>
          <p:nvPr>
            <p:ph type="title"/>
          </p:nvPr>
        </p:nvSpPr>
        <p:spPr/>
        <p:txBody>
          <a:bodyPr/>
          <a:lstStyle/>
          <a:p>
            <a:r>
              <a:rPr lang="es-ES" smtClean="0"/>
              <a:t>Haga clic para modificar el estilo de título del patrón</a:t>
            </a:r>
            <a:endParaRPr lang="en-US" dirty="0"/>
          </a:p>
        </p:txBody>
      </p:sp>
    </p:spTree>
    <p:extLst>
      <p:ext uri="{BB962C8B-B14F-4D97-AF65-F5344CB8AC3E}">
        <p14:creationId xmlns:p14="http://schemas.microsoft.com/office/powerpoint/2010/main" val="3739161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9368-2674-45F9-B865-FDF010DBD802}" type="datetimeFigureOut">
              <a:rPr lang="es-CO" smtClean="0"/>
              <a:t>01/04/2016</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7FBABA28-8601-4DB9-B0A8-67B9E446AED2}" type="slidenum">
              <a:rPr lang="es-CO" smtClean="0"/>
              <a:t>‹Nº›</a:t>
            </a:fld>
            <a:endParaRPr lang="es-CO"/>
          </a:p>
        </p:txBody>
      </p:sp>
      <p:sp>
        <p:nvSpPr>
          <p:cNvPr id="6" name="Title 5"/>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3529319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9368-2674-45F9-B865-FDF010DBD802}" type="datetimeFigureOut">
              <a:rPr lang="es-CO" smtClean="0"/>
              <a:t>01/04/2016</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7FBABA28-8601-4DB9-B0A8-67B9E446AED2}" type="slidenum">
              <a:rPr lang="es-CO" smtClean="0"/>
              <a:t>‹Nº›</a:t>
            </a:fld>
            <a:endParaRPr lang="es-CO"/>
          </a:p>
        </p:txBody>
      </p:sp>
    </p:spTree>
    <p:extLst>
      <p:ext uri="{BB962C8B-B14F-4D97-AF65-F5344CB8AC3E}">
        <p14:creationId xmlns:p14="http://schemas.microsoft.com/office/powerpoint/2010/main" val="3351382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D359368-2674-45F9-B865-FDF010DBD802}" type="datetimeFigureOut">
              <a:rPr lang="es-CO" smtClean="0"/>
              <a:t>01/04/2016</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7FBABA28-8601-4DB9-B0A8-67B9E446AED2}" type="slidenum">
              <a:rPr lang="es-CO" smtClean="0"/>
              <a:t>‹Nº›</a:t>
            </a:fld>
            <a:endParaRPr lang="es-CO"/>
          </a:p>
        </p:txBody>
      </p:sp>
    </p:spTree>
    <p:extLst>
      <p:ext uri="{BB962C8B-B14F-4D97-AF65-F5344CB8AC3E}">
        <p14:creationId xmlns:p14="http://schemas.microsoft.com/office/powerpoint/2010/main" val="1039433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D359368-2674-45F9-B865-FDF010DBD802}" type="datetimeFigureOut">
              <a:rPr lang="es-CO" smtClean="0"/>
              <a:t>01/04/2016</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7FBABA28-8601-4DB9-B0A8-67B9E446AED2}" type="slidenum">
              <a:rPr lang="es-CO" smtClean="0"/>
              <a:t>‹Nº›</a:t>
            </a:fld>
            <a:endParaRPr lang="es-CO"/>
          </a:p>
        </p:txBody>
      </p:sp>
    </p:spTree>
    <p:extLst>
      <p:ext uri="{BB962C8B-B14F-4D97-AF65-F5344CB8AC3E}">
        <p14:creationId xmlns:p14="http://schemas.microsoft.com/office/powerpoint/2010/main" val="2921254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DD359368-2674-45F9-B865-FDF010DBD802}" type="datetimeFigureOut">
              <a:rPr lang="es-CO" smtClean="0"/>
              <a:t>01/04/2016</a:t>
            </a:fld>
            <a:endParaRPr lang="es-C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s-CO"/>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7FBABA28-8601-4DB9-B0A8-67B9E446AED2}" type="slidenum">
              <a:rPr lang="es-CO" smtClean="0"/>
              <a:t>‹Nº›</a:t>
            </a:fld>
            <a:endParaRPr lang="es-CO"/>
          </a:p>
        </p:txBody>
      </p:sp>
    </p:spTree>
    <p:extLst>
      <p:ext uri="{BB962C8B-B14F-4D97-AF65-F5344CB8AC3E}">
        <p14:creationId xmlns:p14="http://schemas.microsoft.com/office/powerpoint/2010/main" val="1576090827"/>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b="1" dirty="0" smtClean="0">
                <a:latin typeface="Arial Black" panose="020B0A04020102020204" pitchFamily="34" charset="0"/>
              </a:rPr>
              <a:t>Informe de Evolución </a:t>
            </a:r>
            <a:r>
              <a:rPr lang="es-CO" b="1" dirty="0" err="1" smtClean="0">
                <a:latin typeface="Arial Black" panose="020B0A04020102020204" pitchFamily="34" charset="0"/>
              </a:rPr>
              <a:t>Uco</a:t>
            </a:r>
            <a:r>
              <a:rPr lang="es-CO" b="1" dirty="0" smtClean="0">
                <a:latin typeface="Arial Black" panose="020B0A04020102020204" pitchFamily="34" charset="0"/>
              </a:rPr>
              <a:t> </a:t>
            </a:r>
            <a:r>
              <a:rPr lang="es-CO" b="1" dirty="0" err="1" smtClean="0">
                <a:latin typeface="Arial Black" panose="020B0A04020102020204" pitchFamily="34" charset="0"/>
              </a:rPr>
              <a:t>Maps</a:t>
            </a:r>
            <a:r>
              <a:rPr lang="es-CO" b="1" dirty="0" smtClean="0">
                <a:latin typeface="Arial Black" panose="020B0A04020102020204" pitchFamily="34" charset="0"/>
              </a:rPr>
              <a:t>     </a:t>
            </a:r>
            <a:endParaRPr lang="es-CO" b="1" dirty="0">
              <a:latin typeface="Arial Black" panose="020B0A04020102020204" pitchFamily="34" charset="0"/>
            </a:endParaRPr>
          </a:p>
        </p:txBody>
      </p:sp>
      <p:sp>
        <p:nvSpPr>
          <p:cNvPr id="3" name="Subtítulo 2"/>
          <p:cNvSpPr>
            <a:spLocks noGrp="1"/>
          </p:cNvSpPr>
          <p:nvPr>
            <p:ph type="subTitle" idx="1"/>
          </p:nvPr>
        </p:nvSpPr>
        <p:spPr>
          <a:xfrm>
            <a:off x="1524000" y="3602038"/>
            <a:ext cx="9144000" cy="2665758"/>
          </a:xfrm>
        </p:spPr>
        <p:txBody>
          <a:bodyPr/>
          <a:lstStyle/>
          <a:p>
            <a:r>
              <a:rPr lang="es-CO" b="1" dirty="0"/>
              <a:t>Equipo: </a:t>
            </a:r>
            <a:r>
              <a:rPr lang="es-CO" b="1" dirty="0" err="1"/>
              <a:t>The</a:t>
            </a:r>
            <a:r>
              <a:rPr lang="es-CO" b="1" dirty="0"/>
              <a:t> Jokers</a:t>
            </a:r>
          </a:p>
          <a:p>
            <a:r>
              <a:rPr lang="es-CO" dirty="0"/>
              <a:t>María Isabel Rincón Guzmán </a:t>
            </a:r>
          </a:p>
          <a:p>
            <a:r>
              <a:rPr lang="es-CO" dirty="0"/>
              <a:t>Edison Steven Suarez Álvarez</a:t>
            </a:r>
          </a:p>
          <a:p>
            <a:r>
              <a:rPr lang="es-CO" dirty="0"/>
              <a:t>Juan Pablo Urrea Correa</a:t>
            </a:r>
          </a:p>
          <a:p>
            <a:r>
              <a:rPr lang="es-CO" dirty="0"/>
              <a:t>Verónica Zapata Alarcón</a:t>
            </a:r>
          </a:p>
          <a:p>
            <a:endParaRPr lang="es-CO" dirty="0"/>
          </a:p>
        </p:txBody>
      </p:sp>
    </p:spTree>
    <p:extLst>
      <p:ext uri="{BB962C8B-B14F-4D97-AF65-F5344CB8AC3E}">
        <p14:creationId xmlns:p14="http://schemas.microsoft.com/office/powerpoint/2010/main" val="21913729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25229" y="298217"/>
            <a:ext cx="10515600" cy="1325563"/>
          </a:xfrm>
        </p:spPr>
        <p:txBody>
          <a:bodyPr/>
          <a:lstStyle/>
          <a:p>
            <a:pPr algn="ctr"/>
            <a:r>
              <a:rPr lang="es-CO" b="1" dirty="0" err="1">
                <a:latin typeface="Arial Black" panose="020B0A04020102020204" pitchFamily="34" charset="0"/>
              </a:rPr>
              <a:t>L</a:t>
            </a:r>
            <a:r>
              <a:rPr lang="es-CO" b="1" dirty="0" err="1" smtClean="0">
                <a:latin typeface="Arial Black" panose="020B0A04020102020204" pitchFamily="34" charset="0"/>
              </a:rPr>
              <a:t>ogin</a:t>
            </a:r>
            <a:endParaRPr lang="es-CO" b="1" dirty="0">
              <a:latin typeface="Arial Black" panose="020B0A04020102020204" pitchFamily="34" charset="0"/>
            </a:endParaRPr>
          </a:p>
        </p:txBody>
      </p:sp>
      <p:sp>
        <p:nvSpPr>
          <p:cNvPr id="13" name="Marcador de contenido 12"/>
          <p:cNvSpPr>
            <a:spLocks noGrp="1"/>
          </p:cNvSpPr>
          <p:nvPr>
            <p:ph sz="half" idx="1"/>
          </p:nvPr>
        </p:nvSpPr>
        <p:spPr>
          <a:xfrm>
            <a:off x="5859229" y="1623780"/>
            <a:ext cx="5181600" cy="4351338"/>
          </a:xfrm>
        </p:spPr>
        <p:txBody>
          <a:bodyPr/>
          <a:lstStyle/>
          <a:p>
            <a:pPr marL="0" indent="0">
              <a:buNone/>
            </a:pPr>
            <a:r>
              <a:rPr lang="es-CO" dirty="0" smtClean="0"/>
              <a:t>Antes el </a:t>
            </a:r>
            <a:r>
              <a:rPr lang="es-CO" dirty="0" err="1" smtClean="0"/>
              <a:t>login</a:t>
            </a:r>
            <a:r>
              <a:rPr lang="es-CO" dirty="0" smtClean="0"/>
              <a:t> era una función de </a:t>
            </a:r>
            <a:r>
              <a:rPr lang="es-CO" dirty="0" err="1" smtClean="0"/>
              <a:t>javascript</a:t>
            </a:r>
            <a:r>
              <a:rPr lang="es-CO" dirty="0" smtClean="0"/>
              <a:t>, lo cual no era correcto y algo muy inseguro. </a:t>
            </a:r>
          </a:p>
          <a:p>
            <a:pPr marL="0" indent="0">
              <a:buNone/>
            </a:pPr>
            <a:endParaRPr lang="es-CO" dirty="0"/>
          </a:p>
          <a:p>
            <a:pPr marL="0" indent="0">
              <a:buNone/>
            </a:pPr>
            <a:r>
              <a:rPr lang="es-CO" dirty="0" smtClean="0"/>
              <a:t>Ahora es transversal a todas las capas y se valida en la clase </a:t>
            </a:r>
            <a:r>
              <a:rPr lang="es-CO" dirty="0" err="1" smtClean="0"/>
              <a:t>AdministradorRepositorio</a:t>
            </a:r>
            <a:r>
              <a:rPr lang="es-CO" dirty="0"/>
              <a:t> </a:t>
            </a:r>
            <a:r>
              <a:rPr lang="es-CO" dirty="0" smtClean="0"/>
              <a:t>según los registros.</a:t>
            </a:r>
            <a:endParaRPr lang="es-CO" dirty="0"/>
          </a:p>
        </p:txBody>
      </p:sp>
      <p:pic>
        <p:nvPicPr>
          <p:cNvPr id="12" name="Marcador de contenido 3"/>
          <p:cNvPicPr>
            <a:picLocks noGrp="1" noChangeAspect="1"/>
          </p:cNvPicPr>
          <p:nvPr>
            <p:ph sz="half" idx="2"/>
          </p:nvPr>
        </p:nvPicPr>
        <p:blipFill rotWithShape="1">
          <a:blip r:embed="rId2"/>
          <a:srcRect l="27607" t="23108" r="43422" b="31978"/>
          <a:stretch/>
        </p:blipFill>
        <p:spPr>
          <a:xfrm>
            <a:off x="614438" y="1825625"/>
            <a:ext cx="4989787" cy="4351338"/>
          </a:xfrm>
          <a:prstGeom prst="rect">
            <a:avLst/>
          </a:prstGeom>
        </p:spPr>
      </p:pic>
    </p:spTree>
    <p:extLst>
      <p:ext uri="{BB962C8B-B14F-4D97-AF65-F5344CB8AC3E}">
        <p14:creationId xmlns:p14="http://schemas.microsoft.com/office/powerpoint/2010/main" val="3973534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15"/>
          <p:cNvSpPr>
            <a:spLocks noGrp="1"/>
          </p:cNvSpPr>
          <p:nvPr>
            <p:ph type="title"/>
          </p:nvPr>
        </p:nvSpPr>
        <p:spPr>
          <a:xfrm>
            <a:off x="839788" y="457200"/>
            <a:ext cx="3932237" cy="2505456"/>
          </a:xfrm>
        </p:spPr>
        <p:txBody>
          <a:bodyPr/>
          <a:lstStyle/>
          <a:p>
            <a:endParaRPr lang="es-CO" dirty="0"/>
          </a:p>
        </p:txBody>
      </p:sp>
      <p:sp>
        <p:nvSpPr>
          <p:cNvPr id="17" name="Marcador de posición de imagen 16"/>
          <p:cNvSpPr>
            <a:spLocks noGrp="1"/>
          </p:cNvSpPr>
          <p:nvPr>
            <p:ph type="pic" idx="1"/>
          </p:nvPr>
        </p:nvSpPr>
        <p:spPr/>
      </p:sp>
      <p:sp>
        <p:nvSpPr>
          <p:cNvPr id="18" name="Marcador de texto 17"/>
          <p:cNvSpPr>
            <a:spLocks noGrp="1"/>
          </p:cNvSpPr>
          <p:nvPr>
            <p:ph type="body" sz="half" idx="2"/>
          </p:nvPr>
        </p:nvSpPr>
        <p:spPr/>
        <p:txBody>
          <a:bodyPr/>
          <a:lstStyle/>
          <a:p>
            <a:endParaRPr lang="es-CO" dirty="0"/>
          </a:p>
        </p:txBody>
      </p:sp>
      <p:pic>
        <p:nvPicPr>
          <p:cNvPr id="19" name="Marcador de contenido 7"/>
          <p:cNvPicPr>
            <a:picLocks noGrp="1" noChangeAspect="1"/>
          </p:cNvPicPr>
          <p:nvPr>
            <p:ph sz="half" idx="4294967295"/>
          </p:nvPr>
        </p:nvPicPr>
        <p:blipFill rotWithShape="1">
          <a:blip r:embed="rId2"/>
          <a:srcRect l="18042" t="8486" r="19763" b="43308"/>
          <a:stretch/>
        </p:blipFill>
        <p:spPr>
          <a:xfrm>
            <a:off x="5189530" y="1950285"/>
            <a:ext cx="6172200" cy="2690813"/>
          </a:xfrm>
          <a:prstGeom prst="rect">
            <a:avLst/>
          </a:prstGeom>
        </p:spPr>
      </p:pic>
      <p:pic>
        <p:nvPicPr>
          <p:cNvPr id="14" name="Marcador de contenido 6"/>
          <p:cNvPicPr>
            <a:picLocks noChangeAspect="1"/>
          </p:cNvPicPr>
          <p:nvPr/>
        </p:nvPicPr>
        <p:blipFill rotWithShape="1">
          <a:blip r:embed="rId3"/>
          <a:srcRect l="18527" t="13542" r="35855" b="37260"/>
          <a:stretch/>
        </p:blipFill>
        <p:spPr>
          <a:xfrm>
            <a:off x="839788" y="3331761"/>
            <a:ext cx="3932237" cy="2385431"/>
          </a:xfrm>
          <a:prstGeom prst="rect">
            <a:avLst/>
          </a:prstGeom>
        </p:spPr>
      </p:pic>
      <p:pic>
        <p:nvPicPr>
          <p:cNvPr id="15" name="Marcador de contenido 7"/>
          <p:cNvPicPr>
            <a:picLocks noChangeAspect="1"/>
          </p:cNvPicPr>
          <p:nvPr/>
        </p:nvPicPr>
        <p:blipFill rotWithShape="1">
          <a:blip r:embed="rId4"/>
          <a:srcRect l="19643" t="8900" r="34833" b="48874"/>
          <a:stretch/>
        </p:blipFill>
        <p:spPr>
          <a:xfrm>
            <a:off x="948116" y="849086"/>
            <a:ext cx="3832982" cy="1999818"/>
          </a:xfrm>
          <a:prstGeom prst="rect">
            <a:avLst/>
          </a:prstGeom>
        </p:spPr>
      </p:pic>
    </p:spTree>
    <p:extLst>
      <p:ext uri="{BB962C8B-B14F-4D97-AF65-F5344CB8AC3E}">
        <p14:creationId xmlns:p14="http://schemas.microsoft.com/office/powerpoint/2010/main" val="35565680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pPr algn="ctr"/>
            <a:r>
              <a:rPr lang="es-CO" b="1" dirty="0" smtClean="0">
                <a:latin typeface="Arial Black" panose="020B0A04020102020204" pitchFamily="34" charset="0"/>
                <a:cs typeface="Aharoni" panose="02010803020104030203" pitchFamily="2" charset="-79"/>
              </a:rPr>
              <a:t>Patrón </a:t>
            </a:r>
            <a:r>
              <a:rPr lang="es-CO" b="1" dirty="0" err="1" smtClean="0">
                <a:latin typeface="Arial Black" panose="020B0A04020102020204" pitchFamily="34" charset="0"/>
                <a:cs typeface="Aharoni" panose="02010803020104030203" pitchFamily="2" charset="-79"/>
              </a:rPr>
              <a:t>Grasp</a:t>
            </a:r>
            <a:endParaRPr lang="es-CO" b="1" dirty="0">
              <a:latin typeface="Arial Black" panose="020B0A04020102020204" pitchFamily="34" charset="0"/>
              <a:cs typeface="Aharoni" panose="02010803020104030203" pitchFamily="2" charset="-79"/>
            </a:endParaRPr>
          </a:p>
        </p:txBody>
      </p:sp>
      <p:pic>
        <p:nvPicPr>
          <p:cNvPr id="4" name="Marcador de contenido 3"/>
          <p:cNvPicPr>
            <a:picLocks noGrp="1" noChangeAspect="1"/>
          </p:cNvPicPr>
          <p:nvPr>
            <p:ph sz="half" idx="1"/>
          </p:nvPr>
        </p:nvPicPr>
        <p:blipFill rotWithShape="1">
          <a:blip r:embed="rId2"/>
          <a:srcRect t="6835" r="77995" b="9029"/>
          <a:stretch/>
        </p:blipFill>
        <p:spPr>
          <a:xfrm>
            <a:off x="1428403" y="1586285"/>
            <a:ext cx="2719648" cy="4830017"/>
          </a:xfrm>
          <a:prstGeom prst="rect">
            <a:avLst/>
          </a:prstGeom>
        </p:spPr>
      </p:pic>
      <p:sp>
        <p:nvSpPr>
          <p:cNvPr id="12" name="Marcador de contenido 11"/>
          <p:cNvSpPr>
            <a:spLocks noGrp="1"/>
          </p:cNvSpPr>
          <p:nvPr>
            <p:ph sz="half" idx="2"/>
          </p:nvPr>
        </p:nvSpPr>
        <p:spPr/>
        <p:txBody>
          <a:bodyPr/>
          <a:lstStyle/>
          <a:p>
            <a:pPr marL="0" indent="0">
              <a:buNone/>
            </a:pPr>
            <a:r>
              <a:rPr lang="es-CO" dirty="0" smtClean="0"/>
              <a:t>Antes de usar de usar el patrón </a:t>
            </a:r>
            <a:r>
              <a:rPr lang="es-CO" dirty="0" err="1"/>
              <a:t>G</a:t>
            </a:r>
            <a:r>
              <a:rPr lang="es-CO" dirty="0" err="1" smtClean="0"/>
              <a:t>rasp</a:t>
            </a:r>
            <a:r>
              <a:rPr lang="es-CO" dirty="0" smtClean="0"/>
              <a:t>, las clases tenían unos nombres estándar, los cuales nosotros habíamos escogido.</a:t>
            </a:r>
            <a:endParaRPr lang="es-CO" dirty="0"/>
          </a:p>
        </p:txBody>
      </p:sp>
    </p:spTree>
    <p:extLst>
      <p:ext uri="{BB962C8B-B14F-4D97-AF65-F5344CB8AC3E}">
        <p14:creationId xmlns:p14="http://schemas.microsoft.com/office/powerpoint/2010/main" val="7330246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dirty="0"/>
          </a:p>
        </p:txBody>
      </p:sp>
      <p:pic>
        <p:nvPicPr>
          <p:cNvPr id="5" name="Marcador de contenido 10"/>
          <p:cNvPicPr>
            <a:picLocks noGrp="1" noChangeAspect="1"/>
          </p:cNvPicPr>
          <p:nvPr>
            <p:ph sz="half" idx="1"/>
          </p:nvPr>
        </p:nvPicPr>
        <p:blipFill rotWithShape="1">
          <a:blip r:embed="rId2"/>
          <a:srcRect t="8030" r="82834" b="6591"/>
          <a:stretch/>
        </p:blipFill>
        <p:spPr>
          <a:xfrm>
            <a:off x="2231968" y="1619834"/>
            <a:ext cx="1629967" cy="4560303"/>
          </a:xfrm>
          <a:prstGeom prst="rect">
            <a:avLst/>
          </a:prstGeom>
        </p:spPr>
      </p:pic>
      <p:sp>
        <p:nvSpPr>
          <p:cNvPr id="4" name="Marcador de contenido 3"/>
          <p:cNvSpPr>
            <a:spLocks noGrp="1"/>
          </p:cNvSpPr>
          <p:nvPr>
            <p:ph sz="half" idx="2"/>
          </p:nvPr>
        </p:nvSpPr>
        <p:spPr/>
        <p:txBody>
          <a:bodyPr/>
          <a:lstStyle/>
          <a:p>
            <a:pPr marL="0" indent="0">
              <a:buNone/>
            </a:pPr>
            <a:r>
              <a:rPr lang="es-CO" dirty="0" smtClean="0"/>
              <a:t>Ahora las clases tienen nombres de acuerdo al paquete donde están, los paquetes están </a:t>
            </a:r>
            <a:r>
              <a:rPr lang="es-CO" smtClean="0"/>
              <a:t>separados de acuerdo </a:t>
            </a:r>
            <a:r>
              <a:rPr lang="es-CO" dirty="0" smtClean="0"/>
              <a:t>a lo que las clases hacen.</a:t>
            </a:r>
          </a:p>
          <a:p>
            <a:r>
              <a:rPr lang="es-CO" dirty="0" smtClean="0"/>
              <a:t>Conectar a base de datos, hacer </a:t>
            </a:r>
            <a:r>
              <a:rPr lang="es-CO" dirty="0" err="1" smtClean="0"/>
              <a:t>select</a:t>
            </a:r>
            <a:r>
              <a:rPr lang="es-CO" dirty="0" smtClean="0"/>
              <a:t> y consultas</a:t>
            </a:r>
          </a:p>
          <a:p>
            <a:r>
              <a:rPr lang="es-CO" dirty="0" smtClean="0"/>
              <a:t>Clases con sus atributos</a:t>
            </a:r>
          </a:p>
          <a:p>
            <a:r>
              <a:rPr lang="es-CO" dirty="0" smtClean="0"/>
              <a:t>Controladores</a:t>
            </a:r>
          </a:p>
        </p:txBody>
      </p:sp>
    </p:spTree>
    <p:extLst>
      <p:ext uri="{BB962C8B-B14F-4D97-AF65-F5344CB8AC3E}">
        <p14:creationId xmlns:p14="http://schemas.microsoft.com/office/powerpoint/2010/main" val="22670177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smtClean="0">
                <a:latin typeface="Arial Black" panose="020B0A04020102020204" pitchFamily="34" charset="0"/>
              </a:rPr>
              <a:t>Controlador</a:t>
            </a:r>
            <a:endParaRPr lang="es-CO" b="1" dirty="0">
              <a:latin typeface="Arial Black" panose="020B0A04020102020204" pitchFamily="34" charset="0"/>
            </a:endParaRPr>
          </a:p>
        </p:txBody>
      </p:sp>
      <p:pic>
        <p:nvPicPr>
          <p:cNvPr id="4" name="Marcador de contenido 3"/>
          <p:cNvPicPr>
            <a:picLocks noGrp="1" noChangeAspect="1"/>
          </p:cNvPicPr>
          <p:nvPr>
            <p:ph sz="half" idx="1"/>
          </p:nvPr>
        </p:nvPicPr>
        <p:blipFill rotWithShape="1">
          <a:blip r:embed="rId2"/>
          <a:srcRect l="25795" t="7542" r="24205" b="18942"/>
          <a:stretch/>
        </p:blipFill>
        <p:spPr>
          <a:xfrm>
            <a:off x="845127" y="1691322"/>
            <a:ext cx="5082991" cy="4203927"/>
          </a:xfrm>
          <a:prstGeom prst="rect">
            <a:avLst/>
          </a:prstGeom>
        </p:spPr>
      </p:pic>
      <p:sp>
        <p:nvSpPr>
          <p:cNvPr id="9" name="Marcador de contenido 8"/>
          <p:cNvSpPr>
            <a:spLocks noGrp="1"/>
          </p:cNvSpPr>
          <p:nvPr>
            <p:ph sz="half" idx="2"/>
          </p:nvPr>
        </p:nvSpPr>
        <p:spPr/>
        <p:txBody>
          <a:bodyPr/>
          <a:lstStyle/>
          <a:p>
            <a:pPr marL="0" indent="0">
              <a:buNone/>
            </a:pPr>
            <a:r>
              <a:rPr lang="es-CO" dirty="0" smtClean="0"/>
              <a:t>Antes no se hacia uso apropiado del </a:t>
            </a:r>
            <a:r>
              <a:rPr lang="es-CO" dirty="0" err="1" smtClean="0"/>
              <a:t>doGet</a:t>
            </a:r>
            <a:r>
              <a:rPr lang="es-CO" dirty="0" smtClean="0"/>
              <a:t>, se le daban las variables que mandaba el </a:t>
            </a:r>
            <a:r>
              <a:rPr lang="es-CO" dirty="0" err="1" smtClean="0"/>
              <a:t>jsp</a:t>
            </a:r>
            <a:r>
              <a:rPr lang="es-CO" dirty="0" smtClean="0"/>
              <a:t> y se mandaban desde el mismo con las condiciones try y catch con sus argumentos cuando este ultimo se debería controlar desde el </a:t>
            </a:r>
            <a:r>
              <a:rPr lang="es-CO" dirty="0" err="1" smtClean="0"/>
              <a:t>doPost</a:t>
            </a:r>
            <a:r>
              <a:rPr lang="es-CO" dirty="0" smtClean="0"/>
              <a:t>.</a:t>
            </a:r>
            <a:endParaRPr lang="es-CO" dirty="0"/>
          </a:p>
        </p:txBody>
      </p:sp>
    </p:spTree>
    <p:extLst>
      <p:ext uri="{BB962C8B-B14F-4D97-AF65-F5344CB8AC3E}">
        <p14:creationId xmlns:p14="http://schemas.microsoft.com/office/powerpoint/2010/main" val="4862926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pic>
        <p:nvPicPr>
          <p:cNvPr id="5" name="Marcador de contenido 7"/>
          <p:cNvPicPr>
            <a:picLocks noGrp="1" noChangeAspect="1"/>
          </p:cNvPicPr>
          <p:nvPr>
            <p:ph sz="half" idx="1"/>
          </p:nvPr>
        </p:nvPicPr>
        <p:blipFill rotWithShape="1">
          <a:blip r:embed="rId2"/>
          <a:srcRect l="17909" t="7963" r="22761" b="16310"/>
          <a:stretch/>
        </p:blipFill>
        <p:spPr>
          <a:xfrm>
            <a:off x="977462" y="1828799"/>
            <a:ext cx="4874922" cy="3499945"/>
          </a:xfrm>
          <a:prstGeom prst="rect">
            <a:avLst/>
          </a:prstGeom>
        </p:spPr>
      </p:pic>
      <p:sp>
        <p:nvSpPr>
          <p:cNvPr id="4" name="Marcador de contenido 3"/>
          <p:cNvSpPr>
            <a:spLocks noGrp="1"/>
          </p:cNvSpPr>
          <p:nvPr>
            <p:ph sz="half" idx="2"/>
          </p:nvPr>
        </p:nvSpPr>
        <p:spPr/>
        <p:txBody>
          <a:bodyPr/>
          <a:lstStyle/>
          <a:p>
            <a:pPr marL="0" indent="0">
              <a:buNone/>
            </a:pPr>
            <a:r>
              <a:rPr lang="es-CO" dirty="0" smtClean="0"/>
              <a:t>Aquí se ve corregido donde se están exportando los datos desde la base de datos para que lleguen hacia la vista  teniendo separados el </a:t>
            </a:r>
            <a:r>
              <a:rPr lang="es-CO" dirty="0" err="1" smtClean="0"/>
              <a:t>Request</a:t>
            </a:r>
            <a:r>
              <a:rPr lang="es-CO" dirty="0" smtClean="0"/>
              <a:t> </a:t>
            </a:r>
            <a:r>
              <a:rPr lang="es-CO" dirty="0" err="1" smtClean="0"/>
              <a:t>Dispatcher</a:t>
            </a:r>
            <a:r>
              <a:rPr lang="es-CO" dirty="0" smtClean="0"/>
              <a:t> en el </a:t>
            </a:r>
            <a:r>
              <a:rPr lang="es-CO" dirty="0" err="1" smtClean="0"/>
              <a:t>doGet</a:t>
            </a:r>
            <a:r>
              <a:rPr lang="es-CO" dirty="0" smtClean="0"/>
              <a:t> junto con los argumentos traídos de la base de datos y así se listen en la JSP.</a:t>
            </a:r>
            <a:endParaRPr lang="es-CO" dirty="0"/>
          </a:p>
        </p:txBody>
      </p:sp>
    </p:spTree>
    <p:extLst>
      <p:ext uri="{BB962C8B-B14F-4D97-AF65-F5344CB8AC3E}">
        <p14:creationId xmlns:p14="http://schemas.microsoft.com/office/powerpoint/2010/main" val="1304017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err="1" smtClean="0">
                <a:latin typeface="Arial Black" panose="020B0A04020102020204" pitchFamily="34" charset="0"/>
              </a:rPr>
              <a:t>Arraylist</a:t>
            </a:r>
            <a:endParaRPr lang="es-CO" b="1" dirty="0">
              <a:latin typeface="Arial Black" panose="020B0A04020102020204" pitchFamily="34" charset="0"/>
            </a:endParaRPr>
          </a:p>
        </p:txBody>
      </p:sp>
      <p:pic>
        <p:nvPicPr>
          <p:cNvPr id="4" name="Marcador de contenido 3"/>
          <p:cNvPicPr>
            <a:picLocks noGrp="1" noChangeAspect="1"/>
          </p:cNvPicPr>
          <p:nvPr>
            <p:ph sz="half" idx="1"/>
          </p:nvPr>
        </p:nvPicPr>
        <p:blipFill rotWithShape="1">
          <a:blip r:embed="rId2"/>
          <a:srcRect l="24762" t="8607" r="24327" b="38643"/>
          <a:stretch/>
        </p:blipFill>
        <p:spPr>
          <a:xfrm>
            <a:off x="845126" y="1691322"/>
            <a:ext cx="4900799" cy="2856294"/>
          </a:xfrm>
          <a:prstGeom prst="rect">
            <a:avLst/>
          </a:prstGeom>
        </p:spPr>
      </p:pic>
      <p:sp>
        <p:nvSpPr>
          <p:cNvPr id="9" name="Marcador de contenido 8"/>
          <p:cNvSpPr>
            <a:spLocks noGrp="1"/>
          </p:cNvSpPr>
          <p:nvPr>
            <p:ph sz="half" idx="2"/>
          </p:nvPr>
        </p:nvSpPr>
        <p:spPr/>
        <p:txBody>
          <a:bodyPr/>
          <a:lstStyle/>
          <a:p>
            <a:pPr marL="0" indent="0">
              <a:buNone/>
            </a:pPr>
            <a:r>
              <a:rPr lang="es-CO" dirty="0" smtClean="0"/>
              <a:t>Para obtener datos listados de la base de datos, antes los listábamos violando el modelo MVC, ya que desde la JSP interactuábamos con la Base de datos, sin usar el controlador.</a:t>
            </a:r>
            <a:endParaRPr lang="es-CO" dirty="0"/>
          </a:p>
        </p:txBody>
      </p:sp>
    </p:spTree>
    <p:extLst>
      <p:ext uri="{BB962C8B-B14F-4D97-AF65-F5344CB8AC3E}">
        <p14:creationId xmlns:p14="http://schemas.microsoft.com/office/powerpoint/2010/main" val="21209207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pic>
        <p:nvPicPr>
          <p:cNvPr id="5" name="Marcador de contenido 7"/>
          <p:cNvPicPr>
            <a:picLocks noGrp="1" noChangeAspect="1"/>
          </p:cNvPicPr>
          <p:nvPr>
            <p:ph sz="half" idx="1"/>
          </p:nvPr>
        </p:nvPicPr>
        <p:blipFill rotWithShape="1">
          <a:blip r:embed="rId2"/>
          <a:srcRect l="18657" t="5810" r="9121" b="26797"/>
          <a:stretch/>
        </p:blipFill>
        <p:spPr>
          <a:xfrm>
            <a:off x="1150685" y="1691322"/>
            <a:ext cx="4898555" cy="2571189"/>
          </a:xfrm>
          <a:prstGeom prst="rect">
            <a:avLst/>
          </a:prstGeom>
        </p:spPr>
      </p:pic>
      <p:sp>
        <p:nvSpPr>
          <p:cNvPr id="4" name="Marcador de contenido 3"/>
          <p:cNvSpPr>
            <a:spLocks noGrp="1"/>
          </p:cNvSpPr>
          <p:nvPr>
            <p:ph sz="half" idx="2"/>
          </p:nvPr>
        </p:nvSpPr>
        <p:spPr/>
        <p:txBody>
          <a:bodyPr/>
          <a:lstStyle/>
          <a:p>
            <a:pPr marL="0" indent="0">
              <a:buNone/>
            </a:pPr>
            <a:r>
              <a:rPr lang="es-CO" dirty="0" smtClean="0"/>
              <a:t>Ahora gracias al </a:t>
            </a:r>
            <a:r>
              <a:rPr lang="es-CO" dirty="0" err="1" smtClean="0"/>
              <a:t>doGet</a:t>
            </a:r>
            <a:r>
              <a:rPr lang="es-CO" dirty="0" smtClean="0"/>
              <a:t> que hay en el controlador, podemos listar los datos que necesitemos de la base de datos.</a:t>
            </a:r>
            <a:endParaRPr lang="es-CO" dirty="0"/>
          </a:p>
        </p:txBody>
      </p:sp>
    </p:spTree>
    <p:extLst>
      <p:ext uri="{BB962C8B-B14F-4D97-AF65-F5344CB8AC3E}">
        <p14:creationId xmlns:p14="http://schemas.microsoft.com/office/powerpoint/2010/main" val="1858321124"/>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TotalTime>
  <Words>275</Words>
  <Application>Microsoft Office PowerPoint</Application>
  <PresentationFormat>Panorámica</PresentationFormat>
  <Paragraphs>22</Paragraphs>
  <Slides>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Aharoni</vt:lpstr>
      <vt:lpstr>Arial Black</vt:lpstr>
      <vt:lpstr>Calibri</vt:lpstr>
      <vt:lpstr>Calibri Light</vt:lpstr>
      <vt:lpstr>Wingdings 2</vt:lpstr>
      <vt:lpstr>HDOfficeLightV0</vt:lpstr>
      <vt:lpstr>Informe de Evolución Uco Maps     </vt:lpstr>
      <vt:lpstr>Login</vt:lpstr>
      <vt:lpstr>Presentación de PowerPoint</vt:lpstr>
      <vt:lpstr>Patrón Grasp</vt:lpstr>
      <vt:lpstr>Presentación de PowerPoint</vt:lpstr>
      <vt:lpstr>Controlador</vt:lpstr>
      <vt:lpstr>Presentación de PowerPoint</vt:lpstr>
      <vt:lpstr>Arraylist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Administrator</dc:creator>
  <cp:lastModifiedBy>Isabel Rincón</cp:lastModifiedBy>
  <cp:revision>19</cp:revision>
  <dcterms:created xsi:type="dcterms:W3CDTF">2016-03-18T21:26:47Z</dcterms:created>
  <dcterms:modified xsi:type="dcterms:W3CDTF">2016-04-01T17:35:50Z</dcterms:modified>
</cp:coreProperties>
</file>