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sldIdLst>
    <p:sldId id="256" r:id="rId2"/>
    <p:sldId id="260" r:id="rId3"/>
    <p:sldId id="265" r:id="rId4"/>
    <p:sldId id="257" r:id="rId5"/>
    <p:sldId id="262" r:id="rId6"/>
    <p:sldId id="258" r:id="rId7"/>
    <p:sldId id="263" r:id="rId8"/>
    <p:sldId id="259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4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368-2674-45F9-B865-FDF010DBD802}" type="datetimeFigureOut">
              <a:rPr lang="es-CO" smtClean="0"/>
              <a:t>08/04/2016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BA28-8601-4DB9-B0A8-67B9E446AE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46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368-2674-45F9-B865-FDF010DBD802}" type="datetimeFigureOut">
              <a:rPr lang="es-CO" smtClean="0"/>
              <a:t>08/04/2016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BA28-8601-4DB9-B0A8-67B9E446AE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598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368-2674-45F9-B865-FDF010DBD802}" type="datetimeFigureOut">
              <a:rPr lang="es-CO" smtClean="0"/>
              <a:t>08/04/2016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BA28-8601-4DB9-B0A8-67B9E446AE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204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368-2674-45F9-B865-FDF010DBD802}" type="datetimeFigureOut">
              <a:rPr lang="es-CO" smtClean="0"/>
              <a:t>08/04/2016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BA28-8601-4DB9-B0A8-67B9E446AE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332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368-2674-45F9-B865-FDF010DBD802}" type="datetimeFigureOut">
              <a:rPr lang="es-CO" smtClean="0"/>
              <a:t>08/04/2016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BA28-8601-4DB9-B0A8-67B9E446AE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861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368-2674-45F9-B865-FDF010DBD802}" type="datetimeFigureOut">
              <a:rPr lang="es-CO" smtClean="0"/>
              <a:t>08/04/2016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BA28-8601-4DB9-B0A8-67B9E446AE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59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368-2674-45F9-B865-FDF010DBD802}" type="datetimeFigureOut">
              <a:rPr lang="es-CO" smtClean="0"/>
              <a:t>08/04/2016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BA28-8601-4DB9-B0A8-67B9E446AED2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6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368-2674-45F9-B865-FDF010DBD802}" type="datetimeFigureOut">
              <a:rPr lang="es-CO" smtClean="0"/>
              <a:t>08/04/2016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BA28-8601-4DB9-B0A8-67B9E446AED2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1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368-2674-45F9-B865-FDF010DBD802}" type="datetimeFigureOut">
              <a:rPr lang="es-CO" smtClean="0"/>
              <a:t>08/04/2016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BA28-8601-4DB9-B0A8-67B9E446AE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138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368-2674-45F9-B865-FDF010DBD802}" type="datetimeFigureOut">
              <a:rPr lang="es-CO" smtClean="0"/>
              <a:t>08/04/2016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BA28-8601-4DB9-B0A8-67B9E446AE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943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368-2674-45F9-B865-FDF010DBD802}" type="datetimeFigureOut">
              <a:rPr lang="es-CO" smtClean="0"/>
              <a:t>08/04/2016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BA28-8601-4DB9-B0A8-67B9E446AE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125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D359368-2674-45F9-B865-FDF010DBD802}" type="datetimeFigureOut">
              <a:rPr lang="es-CO" smtClean="0"/>
              <a:t>08/04/2016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ABA28-8601-4DB9-B0A8-67B9E446AE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09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smtClean="0">
                <a:latin typeface="Arial Black" panose="020B0A04020102020204" pitchFamily="34" charset="0"/>
              </a:rPr>
              <a:t>Informe de Evolución </a:t>
            </a:r>
            <a:r>
              <a:rPr lang="es-CO" b="1" dirty="0" err="1" smtClean="0">
                <a:latin typeface="Arial Black" panose="020B0A04020102020204" pitchFamily="34" charset="0"/>
              </a:rPr>
              <a:t>Uco</a:t>
            </a:r>
            <a:r>
              <a:rPr lang="es-CO" b="1" dirty="0" smtClean="0">
                <a:latin typeface="Arial Black" panose="020B0A04020102020204" pitchFamily="34" charset="0"/>
              </a:rPr>
              <a:t> </a:t>
            </a:r>
            <a:r>
              <a:rPr lang="es-CO" b="1" dirty="0" err="1" smtClean="0">
                <a:latin typeface="Arial Black" panose="020B0A04020102020204" pitchFamily="34" charset="0"/>
              </a:rPr>
              <a:t>Maps</a:t>
            </a:r>
            <a:r>
              <a:rPr lang="es-CO" b="1" dirty="0" smtClean="0">
                <a:latin typeface="Arial Black" panose="020B0A04020102020204" pitchFamily="34" charset="0"/>
              </a:rPr>
              <a:t>     </a:t>
            </a:r>
            <a:endParaRPr lang="es-CO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65758"/>
          </a:xfrm>
        </p:spPr>
        <p:txBody>
          <a:bodyPr/>
          <a:lstStyle/>
          <a:p>
            <a:r>
              <a:rPr lang="es-CO" b="1" dirty="0"/>
              <a:t>Equipo: </a:t>
            </a:r>
            <a:r>
              <a:rPr lang="es-CO" b="1" dirty="0" err="1"/>
              <a:t>The</a:t>
            </a:r>
            <a:r>
              <a:rPr lang="es-CO" b="1" dirty="0"/>
              <a:t> Jokers</a:t>
            </a:r>
          </a:p>
          <a:p>
            <a:r>
              <a:rPr lang="es-CO" dirty="0"/>
              <a:t>María Isabel Rincón Guzmán </a:t>
            </a:r>
          </a:p>
          <a:p>
            <a:r>
              <a:rPr lang="es-CO" dirty="0"/>
              <a:t>Edison Steven Suarez Álvarez</a:t>
            </a:r>
          </a:p>
          <a:p>
            <a:r>
              <a:rPr lang="es-CO" dirty="0"/>
              <a:t>Juan Pablo Urrea Correa</a:t>
            </a:r>
          </a:p>
          <a:p>
            <a:r>
              <a:rPr lang="es-CO" dirty="0"/>
              <a:t>Verónica Zapata Alarcón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13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atin typeface="Arial Black" panose="020B0A04020102020204" pitchFamily="34" charset="0"/>
              </a:rPr>
              <a:t>Principio de Segregación de Interfaz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5916" t="19087" r="32562" b="53157"/>
          <a:stretch/>
        </p:blipFill>
        <p:spPr>
          <a:xfrm>
            <a:off x="657352" y="2192492"/>
            <a:ext cx="5205566" cy="2038850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Al aplicar este principio podemos crear clases que implementen los métodos de la interfaz, esta vez lo hicimos con las sugerencias hechas por </a:t>
            </a:r>
            <a:r>
              <a:rPr lang="es-CO" smtClean="0"/>
              <a:t>los usuarios.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963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6607" t="20268" r="24950" b="44299"/>
          <a:stretch/>
        </p:blipFill>
        <p:spPr>
          <a:xfrm>
            <a:off x="681317" y="2486422"/>
            <a:ext cx="5020236" cy="2151530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6211" t="18496" r="44031" b="54929"/>
          <a:stretch/>
        </p:blipFill>
        <p:spPr>
          <a:xfrm>
            <a:off x="6544235" y="2486422"/>
            <a:ext cx="4499741" cy="235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9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5229" y="298217"/>
            <a:ext cx="10515600" cy="1325563"/>
          </a:xfrm>
        </p:spPr>
        <p:txBody>
          <a:bodyPr/>
          <a:lstStyle/>
          <a:p>
            <a:pPr algn="ctr"/>
            <a:r>
              <a:rPr lang="es-CO" b="1" dirty="0" smtClean="0">
                <a:latin typeface="Arial Black" panose="020B0A04020102020204" pitchFamily="34" charset="0"/>
              </a:rPr>
              <a:t>Nombres</a:t>
            </a:r>
            <a:endParaRPr lang="es-CO" b="1" dirty="0">
              <a:latin typeface="Arial Black" panose="020B0A04020102020204" pitchFamily="34" charset="0"/>
            </a:endParaRPr>
          </a:p>
        </p:txBody>
      </p:sp>
      <p:sp>
        <p:nvSpPr>
          <p:cNvPr id="13" name="Marcador de contenido 12"/>
          <p:cNvSpPr>
            <a:spLocks noGrp="1"/>
          </p:cNvSpPr>
          <p:nvPr>
            <p:ph sz="half" idx="1"/>
          </p:nvPr>
        </p:nvSpPr>
        <p:spPr>
          <a:xfrm>
            <a:off x="5859229" y="162378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Se había cometido el error de llamar las clases por un nombre definido por los estudiantes, sin tener en cuenta que las clases de los objetos deben ser sustantivos.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287267" y="1954305"/>
            <a:ext cx="5181600" cy="4351337"/>
          </a:xfrm>
        </p:spPr>
        <p:txBody>
          <a:bodyPr/>
          <a:lstStyle/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6039" r="74081" b="7726"/>
          <a:stretch/>
        </p:blipFill>
        <p:spPr>
          <a:xfrm>
            <a:off x="1871978" y="1623780"/>
            <a:ext cx="2716635" cy="468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3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Ahora los nombres de las clases son sustantivos. 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044" t="16039" r="72978" b="27490"/>
          <a:stretch/>
        </p:blipFill>
        <p:spPr>
          <a:xfrm>
            <a:off x="1418287" y="770964"/>
            <a:ext cx="3530231" cy="508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Administrador</a:t>
            </a:r>
            <a:endParaRPr lang="es-CO" b="1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Los datos del administrador ingresados desde la vista pasaban al </a:t>
            </a:r>
            <a:r>
              <a:rPr lang="es-CO" dirty="0" err="1" smtClean="0"/>
              <a:t>servlet</a:t>
            </a:r>
            <a:r>
              <a:rPr lang="es-CO" dirty="0" smtClean="0"/>
              <a:t> y en el repositorio se validaban.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6954" t="20268" r="11108" b="20678"/>
          <a:stretch/>
        </p:blipFill>
        <p:spPr>
          <a:xfrm>
            <a:off x="845127" y="2241176"/>
            <a:ext cx="5070797" cy="283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Ahora con los atributos del administrador se crea un objeto usando la clase administrador y así se valida el ingreso.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8493" t="18236" r="14338" b="23412"/>
          <a:stretch/>
        </p:blipFill>
        <p:spPr>
          <a:xfrm>
            <a:off x="596153" y="1691322"/>
            <a:ext cx="5576047" cy="333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atin typeface="Arial Black" panose="020B0A04020102020204" pitchFamily="34" charset="0"/>
              </a:rPr>
              <a:t>Clase Abstracta Lugar</a:t>
            </a:r>
            <a:endParaRPr lang="es-CO" b="1" dirty="0">
              <a:latin typeface="Arial Black" panose="020B0A04020102020204" pitchFamily="34" charset="0"/>
            </a:endParaRP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6261" t="20268" r="31178" b="30716"/>
          <a:stretch/>
        </p:blipFill>
        <p:spPr>
          <a:xfrm>
            <a:off x="845126" y="1990164"/>
            <a:ext cx="4729475" cy="3191435"/>
          </a:xfrm>
          <a:prstGeom prst="rect">
            <a:avLst/>
          </a:prstGeom>
        </p:spPr>
      </p:pic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Antes la clase abstracta que usamos para extender se llamaba “</a:t>
            </a:r>
            <a:r>
              <a:rPr lang="es-CO" dirty="0" err="1" smtClean="0"/>
              <a:t>BloquesPrincipal</a:t>
            </a:r>
            <a:r>
              <a:rPr lang="es-CO" dirty="0" smtClean="0"/>
              <a:t>”, lo cual no era correcto.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8629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Ahora se </a:t>
            </a:r>
            <a:r>
              <a:rPr lang="es-CO" smtClean="0"/>
              <a:t>llama Lugar.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5919" t="20744" r="34558" b="30628"/>
          <a:stretch/>
        </p:blipFill>
        <p:spPr>
          <a:xfrm>
            <a:off x="812160" y="1308848"/>
            <a:ext cx="5247534" cy="378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atin typeface="Arial Black" panose="020B0A04020102020204" pitchFamily="34" charset="0"/>
              </a:rPr>
              <a:t>Principio Open </a:t>
            </a:r>
            <a:r>
              <a:rPr lang="es-CO" b="1" dirty="0" err="1" smtClean="0">
                <a:latin typeface="Arial Black" panose="020B0A04020102020204" pitchFamily="34" charset="0"/>
              </a:rPr>
              <a:t>Close</a:t>
            </a:r>
            <a:endParaRPr lang="es-CO" b="1" dirty="0">
              <a:latin typeface="Arial Black" panose="020B0A04020102020204" pitchFamily="34" charset="0"/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O" dirty="0" smtClean="0"/>
              <a:t>Antes hacíamos las validaciones en el repositorio, no se aplico bien el principio open/</a:t>
            </a:r>
            <a:r>
              <a:rPr lang="es-CO" dirty="0" err="1" smtClean="0"/>
              <a:t>close</a:t>
            </a:r>
            <a:r>
              <a:rPr lang="es-CO" dirty="0" smtClean="0"/>
              <a:t>, ya que en  la clase abstracta no se creo el método y no se segrego en las clases.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Al corregirlo, decidimos crear tres nuevas clases de materia, cada una con la implementación de un horario diferente y sus validaciones correspondientes. 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6" y="2655716"/>
            <a:ext cx="5278376" cy="1396331"/>
          </a:xfrm>
        </p:spPr>
      </p:pic>
    </p:spTree>
    <p:extLst>
      <p:ext uri="{BB962C8B-B14F-4D97-AF65-F5344CB8AC3E}">
        <p14:creationId xmlns:p14="http://schemas.microsoft.com/office/powerpoint/2010/main" val="21209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3805" t="20859" r="6956" b="13591"/>
          <a:stretch/>
        </p:blipFill>
        <p:spPr>
          <a:xfrm>
            <a:off x="787234" y="696209"/>
            <a:ext cx="5315693" cy="257660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6720" t="16859" r="5061" b="28352"/>
          <a:stretch/>
        </p:blipFill>
        <p:spPr>
          <a:xfrm>
            <a:off x="787234" y="3643108"/>
            <a:ext cx="5268880" cy="1917307"/>
          </a:xfrm>
          <a:prstGeom prst="rect">
            <a:avLst/>
          </a:prstGeom>
        </p:spPr>
      </p:pic>
      <p:sp>
        <p:nvSpPr>
          <p:cNvPr id="10" name="Marcador de contenido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l="31438" t="20083" r="6127" b="11701"/>
          <a:stretch/>
        </p:blipFill>
        <p:spPr>
          <a:xfrm>
            <a:off x="6197828" y="1984511"/>
            <a:ext cx="5181600" cy="33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227</Words>
  <Application>Microsoft Office PowerPoint</Application>
  <PresentationFormat>Panorámica</PresentationFormat>
  <Paragraphs>21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Aharoni</vt:lpstr>
      <vt:lpstr>Arial Black</vt:lpstr>
      <vt:lpstr>Calibri</vt:lpstr>
      <vt:lpstr>Calibri Light</vt:lpstr>
      <vt:lpstr>Wingdings 2</vt:lpstr>
      <vt:lpstr>HDOfficeLightV0</vt:lpstr>
      <vt:lpstr>Informe de Evolución Uco Maps     </vt:lpstr>
      <vt:lpstr>Nombres</vt:lpstr>
      <vt:lpstr>Presentación de PowerPoint</vt:lpstr>
      <vt:lpstr>Administrador</vt:lpstr>
      <vt:lpstr>Presentación de PowerPoint</vt:lpstr>
      <vt:lpstr>Clase Abstracta Lugar</vt:lpstr>
      <vt:lpstr>Presentación de PowerPoint</vt:lpstr>
      <vt:lpstr>Principio Open Close</vt:lpstr>
      <vt:lpstr>Presentación de PowerPoint</vt:lpstr>
      <vt:lpstr>Principio de Segregación de Interfaz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Administrator</dc:creator>
  <cp:lastModifiedBy>Isabel Rincón</cp:lastModifiedBy>
  <cp:revision>38</cp:revision>
  <dcterms:created xsi:type="dcterms:W3CDTF">2016-03-18T21:26:47Z</dcterms:created>
  <dcterms:modified xsi:type="dcterms:W3CDTF">2016-04-08T05:37:26Z</dcterms:modified>
</cp:coreProperties>
</file>