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46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598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04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332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61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59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6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1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138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943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68-2674-45F9-B865-FDF010DBD802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125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359368-2674-45F9-B865-FDF010DBD802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ABA28-8601-4DB9-B0A8-67B9E446AE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09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smtClean="0">
                <a:latin typeface="Arial Black" panose="020B0A04020102020204" pitchFamily="34" charset="0"/>
              </a:rPr>
              <a:t>Informe de Evolución </a:t>
            </a:r>
            <a:r>
              <a:rPr lang="es-CO" b="1" dirty="0" err="1" smtClean="0">
                <a:latin typeface="Arial Black" panose="020B0A04020102020204" pitchFamily="34" charset="0"/>
              </a:rPr>
              <a:t>Uco</a:t>
            </a:r>
            <a:r>
              <a:rPr lang="es-CO" b="1" dirty="0" smtClean="0">
                <a:latin typeface="Arial Black" panose="020B0A04020102020204" pitchFamily="34" charset="0"/>
              </a:rPr>
              <a:t> </a:t>
            </a:r>
            <a:r>
              <a:rPr lang="es-CO" b="1" dirty="0" err="1" smtClean="0">
                <a:latin typeface="Arial Black" panose="020B0A04020102020204" pitchFamily="34" charset="0"/>
              </a:rPr>
              <a:t>Maps</a:t>
            </a:r>
            <a:r>
              <a:rPr lang="es-CO" b="1" dirty="0" smtClean="0">
                <a:latin typeface="Arial Black" panose="020B0A04020102020204" pitchFamily="34" charset="0"/>
              </a:rPr>
              <a:t>     </a:t>
            </a:r>
            <a:endParaRPr lang="es-CO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65758"/>
          </a:xfrm>
        </p:spPr>
        <p:txBody>
          <a:bodyPr>
            <a:normAutofit fontScale="92500" lnSpcReduction="20000"/>
          </a:bodyPr>
          <a:lstStyle/>
          <a:p>
            <a:r>
              <a:rPr lang="es-CO" b="1" dirty="0"/>
              <a:t>Equipo: </a:t>
            </a:r>
            <a:r>
              <a:rPr lang="es-CO" b="1" dirty="0" err="1"/>
              <a:t>The</a:t>
            </a:r>
            <a:r>
              <a:rPr lang="es-CO" b="1" dirty="0"/>
              <a:t> Jokers</a:t>
            </a:r>
          </a:p>
          <a:p>
            <a:r>
              <a:rPr lang="en-US" dirty="0" smtClean="0"/>
              <a:t>Juan Felipe Cardona Osorio</a:t>
            </a:r>
            <a:endParaRPr lang="es-CO" dirty="0" smtClean="0"/>
          </a:p>
          <a:p>
            <a:r>
              <a:rPr lang="es-CO" dirty="0" smtClean="0"/>
              <a:t>María </a:t>
            </a:r>
            <a:r>
              <a:rPr lang="es-CO" dirty="0"/>
              <a:t>Isabel Rincón </a:t>
            </a:r>
            <a:r>
              <a:rPr lang="es-CO" dirty="0" smtClean="0"/>
              <a:t>Guzmán</a:t>
            </a:r>
          </a:p>
          <a:p>
            <a:r>
              <a:rPr lang="es-CO" dirty="0" err="1" smtClean="0"/>
              <a:t>Cristhian</a:t>
            </a:r>
            <a:r>
              <a:rPr lang="es-CO" dirty="0" smtClean="0"/>
              <a:t> David Rivera Flórez</a:t>
            </a:r>
            <a:endParaRPr lang="es-CO" dirty="0"/>
          </a:p>
          <a:p>
            <a:r>
              <a:rPr lang="es-CO" dirty="0"/>
              <a:t>Edison Steven Suarez Álvarez</a:t>
            </a:r>
          </a:p>
          <a:p>
            <a:r>
              <a:rPr lang="es-CO" dirty="0"/>
              <a:t>Juan Pablo Urrea Correa</a:t>
            </a:r>
          </a:p>
          <a:p>
            <a:r>
              <a:rPr lang="es-CO" dirty="0"/>
              <a:t>Verónica Zapata Alarcón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13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 smtClean="0">
                <a:latin typeface="Arial Black" panose="020B0A04020102020204" pitchFamily="34" charset="0"/>
              </a:rPr>
              <a:t>Template</a:t>
            </a:r>
            <a:r>
              <a:rPr lang="es-CO" b="1" dirty="0" smtClean="0">
                <a:latin typeface="Arial Black" panose="020B0A04020102020204" pitchFamily="34" charset="0"/>
              </a:rPr>
              <a:t> </a:t>
            </a:r>
            <a:r>
              <a:rPr lang="es-CO" b="1" dirty="0" err="1" smtClean="0">
                <a:latin typeface="Arial Black" panose="020B0A04020102020204" pitchFamily="34" charset="0"/>
              </a:rPr>
              <a:t>Method</a:t>
            </a:r>
            <a:endParaRPr lang="es-CO" b="1" dirty="0">
              <a:latin typeface="Arial Black" panose="020B0A04020102020204" pitchFamily="34" charset="0"/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En la funcionalidad de Agregar materias se hizo una herencia con los diferentes horarios que puede tener una materia.</a:t>
            </a:r>
            <a:endParaRPr lang="es-CO" dirty="0" smtClean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5127" y="1828800"/>
            <a:ext cx="5057340" cy="17570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16" y="3928781"/>
            <a:ext cx="4444965" cy="17727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927" y="1828800"/>
            <a:ext cx="5250873" cy="202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5229" y="298217"/>
            <a:ext cx="10515600" cy="1325563"/>
          </a:xfrm>
        </p:spPr>
        <p:txBody>
          <a:bodyPr/>
          <a:lstStyle/>
          <a:p>
            <a:pPr algn="ctr"/>
            <a:r>
              <a:rPr lang="es-CO" b="1" dirty="0" err="1" smtClean="0">
                <a:latin typeface="Arial Black" panose="020B0A04020102020204" pitchFamily="34" charset="0"/>
              </a:rPr>
              <a:t>Adapter</a:t>
            </a:r>
            <a:endParaRPr lang="es-CO" b="1" dirty="0">
              <a:latin typeface="Arial Black" panose="020B0A04020102020204" pitchFamily="34" charset="0"/>
            </a:endParaRPr>
          </a:p>
        </p:txBody>
      </p:sp>
      <p:sp>
        <p:nvSpPr>
          <p:cNvPr id="13" name="Marcador de contenido 12"/>
          <p:cNvSpPr>
            <a:spLocks noGrp="1"/>
          </p:cNvSpPr>
          <p:nvPr>
            <p:ph sz="half" idx="1"/>
          </p:nvPr>
        </p:nvSpPr>
        <p:spPr>
          <a:xfrm>
            <a:off x="525229" y="3943952"/>
            <a:ext cx="10515600" cy="2031165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Los controladores y los repositorios adaptan los datos, los controladores los reciben de las vistas y los convierten en atributos de un objeto y los repositorios convierten los atributos del objetos en sentencias para hacer consultas, inserciones o actualizaciones en la base de datos.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229" y="1440847"/>
            <a:ext cx="10644795" cy="250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 smtClean="0">
                <a:latin typeface="Arial Black" panose="020B0A04020102020204" pitchFamily="34" charset="0"/>
                <a:cs typeface="Aharoni" panose="02010803020104030203" pitchFamily="2" charset="-79"/>
              </a:rPr>
              <a:t>Command</a:t>
            </a:r>
            <a:endParaRPr lang="es-CO" b="1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52565" y="2288118"/>
            <a:ext cx="5408162" cy="3655986"/>
          </a:xfrm>
          <a:prstGeom prst="rect">
            <a:avLst/>
          </a:prstGeom>
        </p:spPr>
      </p:pic>
      <p:pic>
        <p:nvPicPr>
          <p:cNvPr id="3" name="Marcador de contenido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36797" y="2822595"/>
            <a:ext cx="4139250" cy="12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5127" y="3747248"/>
            <a:ext cx="10508673" cy="2432889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5127" y="734060"/>
            <a:ext cx="10217498" cy="43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2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 smtClean="0">
                <a:latin typeface="Arial Black" panose="020B0A04020102020204" pitchFamily="34" charset="0"/>
              </a:rPr>
              <a:t>Facade</a:t>
            </a:r>
            <a:r>
              <a:rPr lang="es-CO" b="1" dirty="0" smtClean="0">
                <a:latin typeface="Arial Black" panose="020B0A04020102020204" pitchFamily="34" charset="0"/>
              </a:rPr>
              <a:t> </a:t>
            </a:r>
            <a:endParaRPr lang="es-CO" b="1" dirty="0">
              <a:latin typeface="Arial Black" panose="020B0A04020102020204" pitchFamily="34" charset="0"/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Se implemento en el ingreso de administrador, se cre</a:t>
            </a:r>
            <a:r>
              <a:rPr lang="es-CO" dirty="0" smtClean="0"/>
              <a:t>o una clase </a:t>
            </a:r>
            <a:r>
              <a:rPr lang="es-CO" dirty="0" err="1" smtClean="0"/>
              <a:t>Facade</a:t>
            </a:r>
            <a:r>
              <a:rPr lang="es-CO" dirty="0" smtClean="0"/>
              <a:t> Administrador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365" y="1828800"/>
            <a:ext cx="5887835" cy="22411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9" y="4114682"/>
            <a:ext cx="6618857" cy="20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atin typeface="Arial Black" panose="020B0A04020102020204" pitchFamily="34" charset="0"/>
              </a:rPr>
              <a:t>Factory</a:t>
            </a:r>
            <a:endParaRPr lang="es-CO" b="1" dirty="0">
              <a:latin typeface="Arial Black" panose="020B0A04020102020204" pitchFamily="34" charset="0"/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Desde el controlador dice que clase usar.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8217" y="1828800"/>
            <a:ext cx="5564710" cy="36038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84" y="1828800"/>
            <a:ext cx="6621416" cy="95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atin typeface="Arial Black" panose="020B0A04020102020204" pitchFamily="34" charset="0"/>
              </a:rPr>
              <a:t>Proxy</a:t>
            </a:r>
            <a:endParaRPr lang="es-CO" b="1" dirty="0">
              <a:latin typeface="Arial Black" panose="020B0A04020102020204" pitchFamily="34" charset="0"/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>
          <a:xfrm>
            <a:off x="1452282" y="4034118"/>
            <a:ext cx="9901518" cy="21460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6060" y="2288730"/>
            <a:ext cx="9769882" cy="26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 smtClean="0">
                <a:latin typeface="Arial Black" panose="020B0A04020102020204" pitchFamily="34" charset="0"/>
              </a:rPr>
              <a:t>Singleton</a:t>
            </a:r>
            <a:endParaRPr lang="es-CO" b="1" dirty="0">
              <a:latin typeface="Arial Black" panose="020B0A04020102020204" pitchFamily="34" charset="0"/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>
          <a:xfrm>
            <a:off x="1326776" y="3707438"/>
            <a:ext cx="10027024" cy="2472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err="1" smtClean="0"/>
              <a:t>Singleton</a:t>
            </a:r>
            <a:r>
              <a:rPr lang="es-CO" dirty="0" smtClean="0"/>
              <a:t> se implemento en la clase Factory.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77720" y="1828800"/>
            <a:ext cx="8274998" cy="174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 smtClean="0">
                <a:latin typeface="Arial Black" panose="020B0A04020102020204" pitchFamily="34" charset="0"/>
              </a:rPr>
              <a:t>Strategy</a:t>
            </a:r>
            <a:endParaRPr lang="es-CO" b="1" dirty="0">
              <a:latin typeface="Arial Black" panose="020B0A04020102020204" pitchFamily="34" charset="0"/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err="1" smtClean="0"/>
              <a:t>Strategy</a:t>
            </a:r>
            <a:r>
              <a:rPr lang="es-CO" dirty="0" smtClean="0"/>
              <a:t> se hizo con la interfaz </a:t>
            </a:r>
            <a:r>
              <a:rPr lang="es-CO" dirty="0" err="1" smtClean="0"/>
              <a:t>Icommand</a:t>
            </a:r>
            <a:r>
              <a:rPr lang="es-CO" dirty="0"/>
              <a:t> </a:t>
            </a:r>
            <a:r>
              <a:rPr lang="es-CO" dirty="0" smtClean="0"/>
              <a:t>y las clases </a:t>
            </a:r>
            <a:r>
              <a:rPr lang="es-CO" dirty="0" err="1" smtClean="0"/>
              <a:t>EnvioFallo</a:t>
            </a:r>
            <a:r>
              <a:rPr lang="es-CO" dirty="0" smtClean="0"/>
              <a:t> y </a:t>
            </a:r>
            <a:r>
              <a:rPr lang="es-CO" dirty="0" err="1" smtClean="0"/>
              <a:t>EnvioSugerencia</a:t>
            </a:r>
            <a:r>
              <a:rPr lang="es-CO" dirty="0" smtClean="0"/>
              <a:t> implementaban el método </a:t>
            </a:r>
            <a:r>
              <a:rPr lang="es-CO" dirty="0" err="1" smtClean="0"/>
              <a:t>execute</a:t>
            </a:r>
            <a:r>
              <a:rPr lang="es-CO" dirty="0" smtClean="0"/>
              <a:t>().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55" y="2035787"/>
            <a:ext cx="4811961" cy="3527023"/>
          </a:xfrm>
        </p:spPr>
      </p:pic>
    </p:spTree>
    <p:extLst>
      <p:ext uri="{BB962C8B-B14F-4D97-AF65-F5344CB8AC3E}">
        <p14:creationId xmlns:p14="http://schemas.microsoft.com/office/powerpoint/2010/main" val="21732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156</Words>
  <Application>Microsoft Office PowerPoint</Application>
  <PresentationFormat>Panorámica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Aharoni</vt:lpstr>
      <vt:lpstr>Arial Black</vt:lpstr>
      <vt:lpstr>Calibri</vt:lpstr>
      <vt:lpstr>Calibri Light</vt:lpstr>
      <vt:lpstr>Wingdings 2</vt:lpstr>
      <vt:lpstr>HDOfficeLightV0</vt:lpstr>
      <vt:lpstr>Informe de Evolución Uco Maps     </vt:lpstr>
      <vt:lpstr>Adapter</vt:lpstr>
      <vt:lpstr>Command</vt:lpstr>
      <vt:lpstr>Presentación de PowerPoint</vt:lpstr>
      <vt:lpstr>Facade </vt:lpstr>
      <vt:lpstr>Factory</vt:lpstr>
      <vt:lpstr>Proxy</vt:lpstr>
      <vt:lpstr>Singleton</vt:lpstr>
      <vt:lpstr>Strategy</vt:lpstr>
      <vt:lpstr>Template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Administrator</dc:creator>
  <cp:lastModifiedBy>Familiar</cp:lastModifiedBy>
  <cp:revision>52</cp:revision>
  <dcterms:created xsi:type="dcterms:W3CDTF">2016-03-18T21:26:47Z</dcterms:created>
  <dcterms:modified xsi:type="dcterms:W3CDTF">2016-05-27T16:18:01Z</dcterms:modified>
</cp:coreProperties>
</file>