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wmf" ContentType="image/x-wmf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_tradnl" sz="6000" spc="-1" strike="noStrike">
                <a:solidFill>
                  <a:srgbClr val="000000"/>
                </a:solidFill>
                <a:latin typeface="Calibri Light"/>
              </a:rPr>
              <a:t>Clic para </a:t>
            </a:r>
            <a:r>
              <a:rPr b="0" lang="es-ES_tradnl" sz="6000" spc="-1" strike="noStrike">
                <a:solidFill>
                  <a:srgbClr val="000000"/>
                </a:solidFill>
                <a:latin typeface="Calibri Light"/>
              </a:rPr>
              <a:t>editar </a:t>
            </a:r>
            <a:r>
              <a:rPr b="0" lang="es-ES_tradnl" sz="6000" spc="-1" strike="noStrike">
                <a:solidFill>
                  <a:srgbClr val="000000"/>
                </a:solidFill>
                <a:latin typeface="Calibri Light"/>
              </a:rPr>
              <a:t>título</a:t>
            </a:r>
            <a:endParaRPr b="0" lang="es-ES_tradn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7D69DC4-A88B-4103-98DE-066EF8309DED}" type="datetime">
              <a:rPr b="0" lang="es-ES_tradnl" sz="1200" spc="-1" strike="noStrike">
                <a:solidFill>
                  <a:srgbClr val="8b8b8b"/>
                </a:solidFill>
                <a:latin typeface="Calibri"/>
              </a:rPr>
              <a:t>16/12/20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C5EFC1-CB55-401A-A259-E32D06A6C6A7}" type="slidenum">
              <a:rPr b="0" lang="es-ES_tradn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_tradn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_tradn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_tradn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_tradn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_tradn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_tradn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3" descr=""/>
          <p:cNvPicPr/>
          <p:nvPr/>
        </p:nvPicPr>
        <p:blipFill>
          <a:blip r:embed="rId1"/>
          <a:stretch/>
        </p:blipFill>
        <p:spPr>
          <a:xfrm>
            <a:off x="0" y="243000"/>
            <a:ext cx="9218880" cy="63918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513440" y="504360"/>
            <a:ext cx="6873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Arial"/>
              </a:rPr>
              <a:t>Il Cane Espresso Ristorante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62800" y="1881360"/>
            <a:ext cx="1513080" cy="27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  <a:ea typeface="Arial"/>
              </a:rPr>
              <a:t>- Proceso de facturación más simple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  <a:ea typeface="Arial"/>
              </a:rPr>
              <a:t>- Control de ingredientes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  <a:ea typeface="Arial"/>
              </a:rPr>
              <a:t>- Pedir comida fácil y rápido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  <a:ea typeface="Arial"/>
              </a:rPr>
              <a:t>- Reducir el tiempo de realización de pedidos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Arial"/>
                <a:ea typeface="Arial"/>
              </a:rPr>
              <a:t>- Realizar pedidos sin acudir al restaurante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907640" y="1881360"/>
            <a:ext cx="1513080" cy="17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Ahorro de tiempo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Ahorro de dinero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Seguimiento detallado del pedido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Medios de pago digitales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552480" y="1881360"/>
            <a:ext cx="15130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Comidas de primer nivel desde la comodidad del hogar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5197320" y="1881360"/>
            <a:ext cx="151308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La gente empezará a hacer menos take-away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Destacarse entre los restaurantes de Puerto Madero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6842160" y="1881360"/>
            <a:ext cx="1513080" cy="20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Incorporar x nuevos clientes en un mes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Entregar x pedidos en un mes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Aumentar el alcance geográfico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Reducir x% la cancelación de pedidos por faltante de ingredientes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262800" y="5292000"/>
            <a:ext cx="385704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Realizar pedidos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Consultar información del menú y de los pedidos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4393440" y="5212080"/>
            <a:ext cx="385704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Cantidad de pedidos realizados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Cantidad de pedidos cancelados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Cantidad de consultas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Cantidad de clientes nuevos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Tiempo desde la realización del pedido hasta su entrega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 Cantidad de zonas geográficas nuevas en las que se entregan pedidos/realizan consultas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Application>LibreOffice/6.4.6.2$Linux_X86_64 LibreOffice_project/40$Build-2</Application>
  <Words>47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2016-06-14T14:51:50Z</dcterms:created>
  <dc:creator>Continuum Peru</dc:creator>
  <dc:description/>
  <dc:language>en-US</dc:language>
  <cp:lastModifiedBy/>
  <dcterms:modified xsi:type="dcterms:W3CDTF">2020-12-16T17:47:50Z</dcterms:modified>
  <cp:revision>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